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xml" ContentType="application/vnd.openxmlformats-officedocument.themeOverr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media/image59.svg" ContentType="image/svg"/>
  <Override PartName="/ppt/media/image65.svg" ContentType="image/svg"/>
  <Override PartName="/ppt/media/image69.svg" ContentType="image/svg"/>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2.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4"/>
    <p:sldMasterId id="2147483670" r:id="rId5"/>
    <p:sldMasterId id="2147483699" r:id="rId6"/>
  </p:sldMasterIdLst>
  <p:notesMasterIdLst>
    <p:notesMasterId r:id="rId38"/>
  </p:notesMasterIdLst>
  <p:sldIdLst>
    <p:sldId id="2147478530" r:id="rId7"/>
    <p:sldId id="257" r:id="rId8"/>
    <p:sldId id="2147478490" r:id="rId9"/>
    <p:sldId id="2147478510" r:id="rId10"/>
    <p:sldId id="2147478487" r:id="rId11"/>
    <p:sldId id="316" r:id="rId12"/>
    <p:sldId id="332" r:id="rId13"/>
    <p:sldId id="404" r:id="rId14"/>
    <p:sldId id="2147478528" r:id="rId15"/>
    <p:sldId id="2147478529" r:id="rId16"/>
    <p:sldId id="400" r:id="rId17"/>
    <p:sldId id="387" r:id="rId18"/>
    <p:sldId id="388" r:id="rId19"/>
    <p:sldId id="474" r:id="rId20"/>
    <p:sldId id="462" r:id="rId21"/>
    <p:sldId id="471" r:id="rId22"/>
    <p:sldId id="472" r:id="rId23"/>
    <p:sldId id="385" r:id="rId24"/>
    <p:sldId id="403" r:id="rId25"/>
    <p:sldId id="341" r:id="rId26"/>
    <p:sldId id="258" r:id="rId27"/>
    <p:sldId id="265" r:id="rId28"/>
    <p:sldId id="343" r:id="rId29"/>
    <p:sldId id="266" r:id="rId30"/>
    <p:sldId id="346" r:id="rId31"/>
    <p:sldId id="267" r:id="rId32"/>
    <p:sldId id="269" r:id="rId33"/>
    <p:sldId id="2147478533" r:id="rId34"/>
    <p:sldId id="2147478532" r:id="rId35"/>
    <p:sldId id="2147478531" r:id="rId36"/>
    <p:sldId id="272" r:id="rId37"/>
  </p:sldIdLst>
  <p:sldSz cx="12192000" cy="6858000"/>
  <p:notesSz cx="6858000" cy="9144000"/>
  <p:custDataLst>
    <p:tags r:id="rId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51231"/>
    <a:srgbClr val="1517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DEF360-0910-4C43-A06A-958D1916FA79}" v="25" dt="2026-03-03T05:50:32.9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0"/>
    <p:restoredTop sz="87288" autoAdjust="0"/>
  </p:normalViewPr>
  <p:slideViewPr>
    <p:cSldViewPr>
      <p:cViewPr varScale="1">
        <p:scale>
          <a:sx n="88" d="100"/>
          <a:sy n="88" d="100"/>
        </p:scale>
        <p:origin x="1416" y="306"/>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3558"/>
    </p:cViewPr>
  </p:sorter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gs" Target="tags/tag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dget Hiller" userId="c2959629-6c46-4623-89f0-b3cf41c1e176" providerId="ADAL" clId="{1DEDDA54-B8A9-458C-9268-604CC84ABE71}"/>
    <pc:docChg chg="undo custSel addSld delSld modSld sldOrd">
      <pc:chgData name="Bridget Hiller" userId="c2959629-6c46-4623-89f0-b3cf41c1e176" providerId="ADAL" clId="{1DEDDA54-B8A9-458C-9268-604CC84ABE71}" dt="2026-03-03T05:53:29.118" v="3642" actId="2696"/>
      <pc:docMkLst>
        <pc:docMk/>
      </pc:docMkLst>
      <pc:sldChg chg="add del">
        <pc:chgData name="Bridget Hiller" userId="c2959629-6c46-4623-89f0-b3cf41c1e176" providerId="ADAL" clId="{1DEDDA54-B8A9-458C-9268-604CC84ABE71}" dt="2026-03-02T23:20:20.611" v="2530"/>
        <pc:sldMkLst>
          <pc:docMk/>
          <pc:sldMk cId="2396369271" sldId="257"/>
        </pc:sldMkLst>
      </pc:sldChg>
      <pc:sldChg chg="modSp mod">
        <pc:chgData name="Bridget Hiller" userId="c2959629-6c46-4623-89f0-b3cf41c1e176" providerId="ADAL" clId="{1DEDDA54-B8A9-458C-9268-604CC84ABE71}" dt="2026-03-02T23:26:45.476" v="2654" actId="14100"/>
        <pc:sldMkLst>
          <pc:docMk/>
          <pc:sldMk cId="0" sldId="258"/>
        </pc:sldMkLst>
        <pc:spChg chg="mod">
          <ac:chgData name="Bridget Hiller" userId="c2959629-6c46-4623-89f0-b3cf41c1e176" providerId="ADAL" clId="{1DEDDA54-B8A9-458C-9268-604CC84ABE71}" dt="2026-03-02T23:26:45.476" v="2654" actId="14100"/>
          <ac:spMkLst>
            <pc:docMk/>
            <pc:sldMk cId="0" sldId="258"/>
            <ac:spMk id="5" creationId="{00000000-0000-0000-0000-000000000000}"/>
          </ac:spMkLst>
        </pc:spChg>
      </pc:sldChg>
      <pc:sldChg chg="del">
        <pc:chgData name="Bridget Hiller" userId="c2959629-6c46-4623-89f0-b3cf41c1e176" providerId="ADAL" clId="{1DEDDA54-B8A9-458C-9268-604CC84ABE71}" dt="2026-03-03T00:25:01.263" v="2655" actId="47"/>
        <pc:sldMkLst>
          <pc:docMk/>
          <pc:sldMk cId="0" sldId="259"/>
        </pc:sldMkLst>
      </pc:sldChg>
      <pc:sldChg chg="del">
        <pc:chgData name="Bridget Hiller" userId="c2959629-6c46-4623-89f0-b3cf41c1e176" providerId="ADAL" clId="{1DEDDA54-B8A9-458C-9268-604CC84ABE71}" dt="2026-03-03T00:25:08.353" v="2656" actId="47"/>
        <pc:sldMkLst>
          <pc:docMk/>
          <pc:sldMk cId="0" sldId="264"/>
        </pc:sldMkLst>
      </pc:sldChg>
      <pc:sldChg chg="addSp modSp mod">
        <pc:chgData name="Bridget Hiller" userId="c2959629-6c46-4623-89f0-b3cf41c1e176" providerId="ADAL" clId="{1DEDDA54-B8A9-458C-9268-604CC84ABE71}" dt="2026-03-03T00:30:20.952" v="2785" actId="1076"/>
        <pc:sldMkLst>
          <pc:docMk/>
          <pc:sldMk cId="0" sldId="265"/>
        </pc:sldMkLst>
        <pc:spChg chg="add mod">
          <ac:chgData name="Bridget Hiller" userId="c2959629-6c46-4623-89f0-b3cf41c1e176" providerId="ADAL" clId="{1DEDDA54-B8A9-458C-9268-604CC84ABE71}" dt="2026-03-03T00:30:20.952" v="2785" actId="1076"/>
          <ac:spMkLst>
            <pc:docMk/>
            <pc:sldMk cId="0" sldId="265"/>
            <ac:spMk id="5" creationId="{FF21B269-9A15-EFB1-9498-72A4C8A3F364}"/>
          </ac:spMkLst>
        </pc:spChg>
        <pc:spChg chg="mod">
          <ac:chgData name="Bridget Hiller" userId="c2959629-6c46-4623-89f0-b3cf41c1e176" providerId="ADAL" clId="{1DEDDA54-B8A9-458C-9268-604CC84ABE71}" dt="2026-03-03T00:27:31.721" v="2657" actId="1076"/>
          <ac:spMkLst>
            <pc:docMk/>
            <pc:sldMk cId="0" sldId="265"/>
            <ac:spMk id="6" creationId="{00000000-0000-0000-0000-000000000000}"/>
          </ac:spMkLst>
        </pc:spChg>
        <pc:spChg chg="mod">
          <ac:chgData name="Bridget Hiller" userId="c2959629-6c46-4623-89f0-b3cf41c1e176" providerId="ADAL" clId="{1DEDDA54-B8A9-458C-9268-604CC84ABE71}" dt="2026-03-03T00:27:35.350" v="2658" actId="1076"/>
          <ac:spMkLst>
            <pc:docMk/>
            <pc:sldMk cId="0" sldId="265"/>
            <ac:spMk id="8" creationId="{00000000-0000-0000-0000-000000000000}"/>
          </ac:spMkLst>
        </pc:spChg>
        <pc:spChg chg="mod">
          <ac:chgData name="Bridget Hiller" userId="c2959629-6c46-4623-89f0-b3cf41c1e176" providerId="ADAL" clId="{1DEDDA54-B8A9-458C-9268-604CC84ABE71}" dt="2026-03-03T00:29:54.705" v="2759" actId="14100"/>
          <ac:spMkLst>
            <pc:docMk/>
            <pc:sldMk cId="0" sldId="265"/>
            <ac:spMk id="9" creationId="{00000000-0000-0000-0000-000000000000}"/>
          </ac:spMkLst>
        </pc:spChg>
      </pc:sldChg>
      <pc:sldChg chg="addSp modSp mod">
        <pc:chgData name="Bridget Hiller" userId="c2959629-6c46-4623-89f0-b3cf41c1e176" providerId="ADAL" clId="{1DEDDA54-B8A9-458C-9268-604CC84ABE71}" dt="2026-03-03T00:39:53.450" v="2883" actId="14100"/>
        <pc:sldMkLst>
          <pc:docMk/>
          <pc:sldMk cId="0" sldId="266"/>
        </pc:sldMkLst>
        <pc:spChg chg="add mod">
          <ac:chgData name="Bridget Hiller" userId="c2959629-6c46-4623-89f0-b3cf41c1e176" providerId="ADAL" clId="{1DEDDA54-B8A9-458C-9268-604CC84ABE71}" dt="2026-02-23T01:09:21.475" v="744" actId="1076"/>
          <ac:spMkLst>
            <pc:docMk/>
            <pc:sldMk cId="0" sldId="266"/>
            <ac:spMk id="2" creationId="{69D1CDE2-4D99-17FB-AE5D-FA71BC8273C7}"/>
          </ac:spMkLst>
        </pc:spChg>
        <pc:spChg chg="mod">
          <ac:chgData name="Bridget Hiller" userId="c2959629-6c46-4623-89f0-b3cf41c1e176" providerId="ADAL" clId="{1DEDDA54-B8A9-458C-9268-604CC84ABE71}" dt="2026-02-23T00:25:31.008" v="129" actId="20577"/>
          <ac:spMkLst>
            <pc:docMk/>
            <pc:sldMk cId="0" sldId="266"/>
            <ac:spMk id="3" creationId="{00000000-0000-0000-0000-000000000000}"/>
          </ac:spMkLst>
        </pc:spChg>
        <pc:spChg chg="add mod">
          <ac:chgData name="Bridget Hiller" userId="c2959629-6c46-4623-89f0-b3cf41c1e176" providerId="ADAL" clId="{1DEDDA54-B8A9-458C-9268-604CC84ABE71}" dt="2026-03-03T00:39:10.170" v="2792" actId="1036"/>
          <ac:spMkLst>
            <pc:docMk/>
            <pc:sldMk cId="0" sldId="266"/>
            <ac:spMk id="4" creationId="{28B0E572-037A-2AF0-103E-D23B24EA3ACD}"/>
          </ac:spMkLst>
        </pc:spChg>
        <pc:spChg chg="add mod">
          <ac:chgData name="Bridget Hiller" userId="c2959629-6c46-4623-89f0-b3cf41c1e176" providerId="ADAL" clId="{1DEDDA54-B8A9-458C-9268-604CC84ABE71}" dt="2026-03-03T00:39:10.170" v="2792" actId="1036"/>
          <ac:spMkLst>
            <pc:docMk/>
            <pc:sldMk cId="0" sldId="266"/>
            <ac:spMk id="6" creationId="{9CD51CDF-7C93-8E74-F1ED-FC31DC10387A}"/>
          </ac:spMkLst>
        </pc:spChg>
        <pc:spChg chg="mod">
          <ac:chgData name="Bridget Hiller" userId="c2959629-6c46-4623-89f0-b3cf41c1e176" providerId="ADAL" clId="{1DEDDA54-B8A9-458C-9268-604CC84ABE71}" dt="2026-03-03T00:39:10.170" v="2792" actId="1036"/>
          <ac:spMkLst>
            <pc:docMk/>
            <pc:sldMk cId="0" sldId="266"/>
            <ac:spMk id="8" creationId="{00000000-0000-0000-0000-000000000000}"/>
          </ac:spMkLst>
        </pc:spChg>
        <pc:spChg chg="add mod">
          <ac:chgData name="Bridget Hiller" userId="c2959629-6c46-4623-89f0-b3cf41c1e176" providerId="ADAL" clId="{1DEDDA54-B8A9-458C-9268-604CC84ABE71}" dt="2026-03-03T00:39:53.450" v="2883" actId="14100"/>
          <ac:spMkLst>
            <pc:docMk/>
            <pc:sldMk cId="0" sldId="266"/>
            <ac:spMk id="10" creationId="{0B56F090-6B7F-0950-8D8D-A5004FB28BDC}"/>
          </ac:spMkLst>
        </pc:spChg>
        <pc:spChg chg="mod">
          <ac:chgData name="Bridget Hiller" userId="c2959629-6c46-4623-89f0-b3cf41c1e176" providerId="ADAL" clId="{1DEDDA54-B8A9-458C-9268-604CC84ABE71}" dt="2026-03-03T00:39:10.170" v="2792" actId="1036"/>
          <ac:spMkLst>
            <pc:docMk/>
            <pc:sldMk cId="0" sldId="266"/>
            <ac:spMk id="11" creationId="{00000000-0000-0000-0000-000000000000}"/>
          </ac:spMkLst>
        </pc:spChg>
        <pc:spChg chg="mod">
          <ac:chgData name="Bridget Hiller" userId="c2959629-6c46-4623-89f0-b3cf41c1e176" providerId="ADAL" clId="{1DEDDA54-B8A9-458C-9268-604CC84ABE71}" dt="2026-03-03T00:39:10.170" v="2792" actId="1036"/>
          <ac:spMkLst>
            <pc:docMk/>
            <pc:sldMk cId="0" sldId="266"/>
            <ac:spMk id="14" creationId="{00000000-0000-0000-0000-000000000000}"/>
          </ac:spMkLst>
        </pc:spChg>
        <pc:spChg chg="mod">
          <ac:chgData name="Bridget Hiller" userId="c2959629-6c46-4623-89f0-b3cf41c1e176" providerId="ADAL" clId="{1DEDDA54-B8A9-458C-9268-604CC84ABE71}" dt="2026-03-03T00:39:10.170" v="2792" actId="1036"/>
          <ac:spMkLst>
            <pc:docMk/>
            <pc:sldMk cId="0" sldId="266"/>
            <ac:spMk id="17" creationId="{00000000-0000-0000-0000-000000000000}"/>
          </ac:spMkLst>
        </pc:spChg>
        <pc:spChg chg="mod">
          <ac:chgData name="Bridget Hiller" userId="c2959629-6c46-4623-89f0-b3cf41c1e176" providerId="ADAL" clId="{1DEDDA54-B8A9-458C-9268-604CC84ABE71}" dt="2026-02-23T00:25:58.290" v="153" actId="121"/>
          <ac:spMkLst>
            <pc:docMk/>
            <pc:sldMk cId="0" sldId="266"/>
            <ac:spMk id="19" creationId="{00000000-0000-0000-0000-000000000000}"/>
          </ac:spMkLst>
        </pc:spChg>
        <pc:spChg chg="mod">
          <ac:chgData name="Bridget Hiller" userId="c2959629-6c46-4623-89f0-b3cf41c1e176" providerId="ADAL" clId="{1DEDDA54-B8A9-458C-9268-604CC84ABE71}" dt="2026-03-03T00:39:10.170" v="2792" actId="1036"/>
          <ac:spMkLst>
            <pc:docMk/>
            <pc:sldMk cId="0" sldId="266"/>
            <ac:spMk id="26" creationId="{00000000-0000-0000-0000-000000000000}"/>
          </ac:spMkLst>
        </pc:spChg>
        <pc:spChg chg="mod">
          <ac:chgData name="Bridget Hiller" userId="c2959629-6c46-4623-89f0-b3cf41c1e176" providerId="ADAL" clId="{1DEDDA54-B8A9-458C-9268-604CC84ABE71}" dt="2026-03-03T00:39:10.170" v="2792" actId="1036"/>
          <ac:spMkLst>
            <pc:docMk/>
            <pc:sldMk cId="0" sldId="266"/>
            <ac:spMk id="28" creationId="{00000000-0000-0000-0000-000000000000}"/>
          </ac:spMkLst>
        </pc:spChg>
        <pc:spChg chg="mod">
          <ac:chgData name="Bridget Hiller" userId="c2959629-6c46-4623-89f0-b3cf41c1e176" providerId="ADAL" clId="{1DEDDA54-B8A9-458C-9268-604CC84ABE71}" dt="2026-03-03T00:39:10.170" v="2792" actId="1036"/>
          <ac:spMkLst>
            <pc:docMk/>
            <pc:sldMk cId="0" sldId="266"/>
            <ac:spMk id="30" creationId="{00000000-0000-0000-0000-000000000000}"/>
          </ac:spMkLst>
        </pc:spChg>
        <pc:spChg chg="mod">
          <ac:chgData name="Bridget Hiller" userId="c2959629-6c46-4623-89f0-b3cf41c1e176" providerId="ADAL" clId="{1DEDDA54-B8A9-458C-9268-604CC84ABE71}" dt="2026-02-23T01:08:11.549" v="707" actId="1076"/>
          <ac:spMkLst>
            <pc:docMk/>
            <pc:sldMk cId="0" sldId="266"/>
            <ac:spMk id="32" creationId="{00000000-0000-0000-0000-000000000000}"/>
          </ac:spMkLst>
        </pc:spChg>
        <pc:spChg chg="mod">
          <ac:chgData name="Bridget Hiller" userId="c2959629-6c46-4623-89f0-b3cf41c1e176" providerId="ADAL" clId="{1DEDDA54-B8A9-458C-9268-604CC84ABE71}" dt="2026-03-03T00:39:10.170" v="2792" actId="1036"/>
          <ac:spMkLst>
            <pc:docMk/>
            <pc:sldMk cId="0" sldId="266"/>
            <ac:spMk id="34" creationId="{00000000-0000-0000-0000-000000000000}"/>
          </ac:spMkLst>
        </pc:spChg>
        <pc:picChg chg="add mod">
          <ac:chgData name="Bridget Hiller" userId="c2959629-6c46-4623-89f0-b3cf41c1e176" providerId="ADAL" clId="{1DEDDA54-B8A9-458C-9268-604CC84ABE71}" dt="2026-02-23T01:09:40.799" v="801" actId="1038"/>
          <ac:picMkLst>
            <pc:docMk/>
            <pc:sldMk cId="0" sldId="266"/>
            <ac:picMk id="7" creationId="{FB502CA9-3955-7DFD-15CE-00EFF59DA87F}"/>
          </ac:picMkLst>
        </pc:picChg>
        <pc:picChg chg="mod">
          <ac:chgData name="Bridget Hiller" userId="c2959629-6c46-4623-89f0-b3cf41c1e176" providerId="ADAL" clId="{1DEDDA54-B8A9-458C-9268-604CC84ABE71}" dt="2026-02-23T01:04:34.568" v="398" actId="1582"/>
          <ac:picMkLst>
            <pc:docMk/>
            <pc:sldMk cId="0" sldId="266"/>
            <ac:picMk id="21" creationId="{00000000-0000-0000-0000-000000000000}"/>
          </ac:picMkLst>
        </pc:picChg>
        <pc:picChg chg="mod">
          <ac:chgData name="Bridget Hiller" userId="c2959629-6c46-4623-89f0-b3cf41c1e176" providerId="ADAL" clId="{1DEDDA54-B8A9-458C-9268-604CC84ABE71}" dt="2026-02-23T01:01:43.644" v="333" actId="1582"/>
          <ac:picMkLst>
            <pc:docMk/>
            <pc:sldMk cId="0" sldId="266"/>
            <ac:picMk id="22" creationId="{00000000-0000-0000-0000-000000000000}"/>
          </ac:picMkLst>
        </pc:picChg>
        <pc:picChg chg="mod">
          <ac:chgData name="Bridget Hiller" userId="c2959629-6c46-4623-89f0-b3cf41c1e176" providerId="ADAL" clId="{1DEDDA54-B8A9-458C-9268-604CC84ABE71}" dt="2026-02-23T01:08:11.549" v="707" actId="1076"/>
          <ac:picMkLst>
            <pc:docMk/>
            <pc:sldMk cId="0" sldId="266"/>
            <ac:picMk id="23" creationId="{00000000-0000-0000-0000-000000000000}"/>
          </ac:picMkLst>
        </pc:picChg>
        <pc:picChg chg="mod">
          <ac:chgData name="Bridget Hiller" userId="c2959629-6c46-4623-89f0-b3cf41c1e176" providerId="ADAL" clId="{1DEDDA54-B8A9-458C-9268-604CC84ABE71}" dt="2026-02-23T01:11:22.222" v="880" actId="1582"/>
          <ac:picMkLst>
            <pc:docMk/>
            <pc:sldMk cId="0" sldId="266"/>
            <ac:picMk id="24" creationId="{00000000-0000-0000-0000-000000000000}"/>
          </ac:picMkLst>
        </pc:picChg>
      </pc:sldChg>
      <pc:sldChg chg="addSp delSp modSp mod">
        <pc:chgData name="Bridget Hiller" userId="c2959629-6c46-4623-89f0-b3cf41c1e176" providerId="ADAL" clId="{1DEDDA54-B8A9-458C-9268-604CC84ABE71}" dt="2026-03-03T05:28:06.928" v="3184" actId="20577"/>
        <pc:sldMkLst>
          <pc:docMk/>
          <pc:sldMk cId="0" sldId="267"/>
        </pc:sldMkLst>
        <pc:spChg chg="mod">
          <ac:chgData name="Bridget Hiller" userId="c2959629-6c46-4623-89f0-b3cf41c1e176" providerId="ADAL" clId="{1DEDDA54-B8A9-458C-9268-604CC84ABE71}" dt="2026-03-03T05:19:37.563" v="3048" actId="20577"/>
          <ac:spMkLst>
            <pc:docMk/>
            <pc:sldMk cId="0" sldId="267"/>
            <ac:spMk id="4" creationId="{00000000-0000-0000-0000-000000000000}"/>
          </ac:spMkLst>
        </pc:spChg>
        <pc:spChg chg="del mod">
          <ac:chgData name="Bridget Hiller" userId="c2959629-6c46-4623-89f0-b3cf41c1e176" providerId="ADAL" clId="{1DEDDA54-B8A9-458C-9268-604CC84ABE71}" dt="2026-03-03T02:56:10.632" v="2954" actId="478"/>
          <ac:spMkLst>
            <pc:docMk/>
            <pc:sldMk cId="0" sldId="267"/>
            <ac:spMk id="5" creationId="{00000000-0000-0000-0000-000000000000}"/>
          </ac:spMkLst>
        </pc:spChg>
        <pc:spChg chg="del">
          <ac:chgData name="Bridget Hiller" userId="c2959629-6c46-4623-89f0-b3cf41c1e176" providerId="ADAL" clId="{1DEDDA54-B8A9-458C-9268-604CC84ABE71}" dt="2026-03-03T02:55:25.963" v="2947" actId="478"/>
          <ac:spMkLst>
            <pc:docMk/>
            <pc:sldMk cId="0" sldId="267"/>
            <ac:spMk id="7" creationId="{00000000-0000-0000-0000-000000000000}"/>
          </ac:spMkLst>
        </pc:spChg>
        <pc:spChg chg="mod">
          <ac:chgData name="Bridget Hiller" userId="c2959629-6c46-4623-89f0-b3cf41c1e176" providerId="ADAL" clId="{1DEDDA54-B8A9-458C-9268-604CC84ABE71}" dt="2026-02-23T01:14:35.982" v="986" actId="20577"/>
          <ac:spMkLst>
            <pc:docMk/>
            <pc:sldMk cId="0" sldId="267"/>
            <ac:spMk id="8" creationId="{00000000-0000-0000-0000-000000000000}"/>
          </ac:spMkLst>
        </pc:spChg>
        <pc:spChg chg="add mod">
          <ac:chgData name="Bridget Hiller" userId="c2959629-6c46-4623-89f0-b3cf41c1e176" providerId="ADAL" clId="{1DEDDA54-B8A9-458C-9268-604CC84ABE71}" dt="2026-03-03T05:28:06.928" v="3184" actId="20577"/>
          <ac:spMkLst>
            <pc:docMk/>
            <pc:sldMk cId="0" sldId="267"/>
            <ac:spMk id="9" creationId="{30BC8951-A7B2-77BA-2E2D-943FE7506785}"/>
          </ac:spMkLst>
        </pc:spChg>
        <pc:graphicFrameChg chg="add mod">
          <ac:chgData name="Bridget Hiller" userId="c2959629-6c46-4623-89f0-b3cf41c1e176" providerId="ADAL" clId="{1DEDDA54-B8A9-458C-9268-604CC84ABE71}" dt="2026-03-03T02:57:17.805" v="2962"/>
          <ac:graphicFrameMkLst>
            <pc:docMk/>
            <pc:sldMk cId="0" sldId="267"/>
            <ac:graphicFrameMk id="2" creationId="{B2D968AC-C2CB-4D4A-9730-92116276A5E3}"/>
          </ac:graphicFrameMkLst>
        </pc:graphicFrameChg>
        <pc:graphicFrameChg chg="del">
          <ac:chgData name="Bridget Hiller" userId="c2959629-6c46-4623-89f0-b3cf41c1e176" providerId="ADAL" clId="{1DEDDA54-B8A9-458C-9268-604CC84ABE71}" dt="2026-03-03T02:55:29.483" v="2948" actId="478"/>
          <ac:graphicFrameMkLst>
            <pc:docMk/>
            <pc:sldMk cId="0" sldId="267"/>
            <ac:graphicFrameMk id="6" creationId="{00000000-0000-0000-0000-000000000000}"/>
          </ac:graphicFrameMkLst>
        </pc:graphicFrameChg>
      </pc:sldChg>
      <pc:sldChg chg="del">
        <pc:chgData name="Bridget Hiller" userId="c2959629-6c46-4623-89f0-b3cf41c1e176" providerId="ADAL" clId="{1DEDDA54-B8A9-458C-9268-604CC84ABE71}" dt="2026-03-03T02:57:59.088" v="2963" actId="2696"/>
        <pc:sldMkLst>
          <pc:docMk/>
          <pc:sldMk cId="0" sldId="268"/>
        </pc:sldMkLst>
      </pc:sldChg>
      <pc:sldChg chg="addSp delSp mod">
        <pc:chgData name="Bridget Hiller" userId="c2959629-6c46-4623-89f0-b3cf41c1e176" providerId="ADAL" clId="{1DEDDA54-B8A9-458C-9268-604CC84ABE71}" dt="2026-03-03T05:33:38.756" v="3186" actId="22"/>
        <pc:sldMkLst>
          <pc:docMk/>
          <pc:sldMk cId="0" sldId="269"/>
        </pc:sldMkLst>
        <pc:spChg chg="add del">
          <ac:chgData name="Bridget Hiller" userId="c2959629-6c46-4623-89f0-b3cf41c1e176" providerId="ADAL" clId="{1DEDDA54-B8A9-458C-9268-604CC84ABE71}" dt="2026-03-03T05:33:38.756" v="3186" actId="22"/>
          <ac:spMkLst>
            <pc:docMk/>
            <pc:sldMk cId="0" sldId="269"/>
            <ac:spMk id="3" creationId="{48312FB7-2F61-AD5D-EED8-0B4B69FD3134}"/>
          </ac:spMkLst>
        </pc:spChg>
      </pc:sldChg>
      <pc:sldChg chg="del">
        <pc:chgData name="Bridget Hiller" userId="c2959629-6c46-4623-89f0-b3cf41c1e176" providerId="ADAL" clId="{1DEDDA54-B8A9-458C-9268-604CC84ABE71}" dt="2026-03-03T05:52:28.673" v="3635" actId="47"/>
        <pc:sldMkLst>
          <pc:docMk/>
          <pc:sldMk cId="0" sldId="270"/>
        </pc:sldMkLst>
      </pc:sldChg>
      <pc:sldChg chg="del">
        <pc:chgData name="Bridget Hiller" userId="c2959629-6c46-4623-89f0-b3cf41c1e176" providerId="ADAL" clId="{1DEDDA54-B8A9-458C-9268-604CC84ABE71}" dt="2026-03-03T05:52:32.735" v="3636" actId="47"/>
        <pc:sldMkLst>
          <pc:docMk/>
          <pc:sldMk cId="0" sldId="271"/>
        </pc:sldMkLst>
      </pc:sldChg>
      <pc:sldChg chg="delSp modSp mod">
        <pc:chgData name="Bridget Hiller" userId="c2959629-6c46-4623-89f0-b3cf41c1e176" providerId="ADAL" clId="{1DEDDA54-B8A9-458C-9268-604CC84ABE71}" dt="2026-03-03T05:53:12.052" v="3641" actId="14100"/>
        <pc:sldMkLst>
          <pc:docMk/>
          <pc:sldMk cId="0" sldId="272"/>
        </pc:sldMkLst>
        <pc:spChg chg="mod">
          <ac:chgData name="Bridget Hiller" userId="c2959629-6c46-4623-89f0-b3cf41c1e176" providerId="ADAL" clId="{1DEDDA54-B8A9-458C-9268-604CC84ABE71}" dt="2026-03-03T05:53:12.052" v="3641" actId="14100"/>
          <ac:spMkLst>
            <pc:docMk/>
            <pc:sldMk cId="0" sldId="272"/>
            <ac:spMk id="7" creationId="{00000000-0000-0000-0000-000000000000}"/>
          </ac:spMkLst>
        </pc:spChg>
        <pc:spChg chg="del">
          <ac:chgData name="Bridget Hiller" userId="c2959629-6c46-4623-89f0-b3cf41c1e176" providerId="ADAL" clId="{1DEDDA54-B8A9-458C-9268-604CC84ABE71}" dt="2026-03-03T05:53:05.375" v="3639" actId="478"/>
          <ac:spMkLst>
            <pc:docMk/>
            <pc:sldMk cId="0" sldId="272"/>
            <ac:spMk id="9" creationId="{00000000-0000-0000-0000-000000000000}"/>
          </ac:spMkLst>
        </pc:spChg>
      </pc:sldChg>
      <pc:sldChg chg="add del">
        <pc:chgData name="Bridget Hiller" userId="c2959629-6c46-4623-89f0-b3cf41c1e176" providerId="ADAL" clId="{1DEDDA54-B8A9-458C-9268-604CC84ABE71}" dt="2026-03-02T23:20:20.611" v="2530"/>
        <pc:sldMkLst>
          <pc:docMk/>
          <pc:sldMk cId="125002893" sldId="316"/>
        </pc:sldMkLst>
      </pc:sldChg>
      <pc:sldChg chg="add del">
        <pc:chgData name="Bridget Hiller" userId="c2959629-6c46-4623-89f0-b3cf41c1e176" providerId="ADAL" clId="{1DEDDA54-B8A9-458C-9268-604CC84ABE71}" dt="2026-03-02T23:20:20.611" v="2530"/>
        <pc:sldMkLst>
          <pc:docMk/>
          <pc:sldMk cId="2766863586" sldId="332"/>
        </pc:sldMkLst>
      </pc:sldChg>
      <pc:sldChg chg="add del">
        <pc:chgData name="Bridget Hiller" userId="c2959629-6c46-4623-89f0-b3cf41c1e176" providerId="ADAL" clId="{1DEDDA54-B8A9-458C-9268-604CC84ABE71}" dt="2026-03-02T23:20:20.611" v="2530"/>
        <pc:sldMkLst>
          <pc:docMk/>
          <pc:sldMk cId="660563808" sldId="341"/>
        </pc:sldMkLst>
      </pc:sldChg>
      <pc:sldChg chg="modSp mod">
        <pc:chgData name="Bridget Hiller" userId="c2959629-6c46-4623-89f0-b3cf41c1e176" providerId="ADAL" clId="{1DEDDA54-B8A9-458C-9268-604CC84ABE71}" dt="2026-02-23T00:24:12.586" v="87" actId="404"/>
        <pc:sldMkLst>
          <pc:docMk/>
          <pc:sldMk cId="4152634356" sldId="343"/>
        </pc:sldMkLst>
        <pc:spChg chg="mod">
          <ac:chgData name="Bridget Hiller" userId="c2959629-6c46-4623-89f0-b3cf41c1e176" providerId="ADAL" clId="{1DEDDA54-B8A9-458C-9268-604CC84ABE71}" dt="2026-02-23T00:23:32.487" v="81" actId="14100"/>
          <ac:spMkLst>
            <pc:docMk/>
            <pc:sldMk cId="4152634356" sldId="343"/>
            <ac:spMk id="2" creationId="{561A4FC2-D1D1-42CC-6368-BE60FD1A5649}"/>
          </ac:spMkLst>
        </pc:spChg>
        <pc:spChg chg="mod">
          <ac:chgData name="Bridget Hiller" userId="c2959629-6c46-4623-89f0-b3cf41c1e176" providerId="ADAL" clId="{1DEDDA54-B8A9-458C-9268-604CC84ABE71}" dt="2026-02-23T00:24:12.586" v="87" actId="404"/>
          <ac:spMkLst>
            <pc:docMk/>
            <pc:sldMk cId="4152634356" sldId="343"/>
            <ac:spMk id="3" creationId="{1AB72DE1-4D84-2849-30D6-2AA8AE6B491E}"/>
          </ac:spMkLst>
        </pc:spChg>
      </pc:sldChg>
      <pc:sldChg chg="del mod modShow">
        <pc:chgData name="Bridget Hiller" userId="c2959629-6c46-4623-89f0-b3cf41c1e176" providerId="ADAL" clId="{1DEDDA54-B8A9-458C-9268-604CC84ABE71}" dt="2026-03-03T00:30:38.223" v="2786" actId="47"/>
        <pc:sldMkLst>
          <pc:docMk/>
          <pc:sldMk cId="305720316" sldId="344"/>
        </pc:sldMkLst>
      </pc:sldChg>
      <pc:sldChg chg="del mod modShow">
        <pc:chgData name="Bridget Hiller" userId="c2959629-6c46-4623-89f0-b3cf41c1e176" providerId="ADAL" clId="{1DEDDA54-B8A9-458C-9268-604CC84ABE71}" dt="2026-03-03T00:30:39.451" v="2787" actId="47"/>
        <pc:sldMkLst>
          <pc:docMk/>
          <pc:sldMk cId="2945824411" sldId="345"/>
        </pc:sldMkLst>
      </pc:sldChg>
      <pc:sldChg chg="addSp modSp new mod">
        <pc:chgData name="Bridget Hiller" userId="c2959629-6c46-4623-89f0-b3cf41c1e176" providerId="ADAL" clId="{1DEDDA54-B8A9-458C-9268-604CC84ABE71}" dt="2026-03-03T02:58:09.452" v="2964" actId="20577"/>
        <pc:sldMkLst>
          <pc:docMk/>
          <pc:sldMk cId="3779280791" sldId="346"/>
        </pc:sldMkLst>
        <pc:spChg chg="mod">
          <ac:chgData name="Bridget Hiller" userId="c2959629-6c46-4623-89f0-b3cf41c1e176" providerId="ADAL" clId="{1DEDDA54-B8A9-458C-9268-604CC84ABE71}" dt="2026-03-03T02:58:09.452" v="2964" actId="20577"/>
          <ac:spMkLst>
            <pc:docMk/>
            <pc:sldMk cId="3779280791" sldId="346"/>
            <ac:spMk id="2" creationId="{47E4741C-5C1D-3866-2A47-69050E35EC78}"/>
          </ac:spMkLst>
        </pc:spChg>
        <pc:spChg chg="add mod">
          <ac:chgData name="Bridget Hiller" userId="c2959629-6c46-4623-89f0-b3cf41c1e176" providerId="ADAL" clId="{1DEDDA54-B8A9-458C-9268-604CC84ABE71}" dt="2026-02-23T01:13:45.871" v="974" actId="948"/>
          <ac:spMkLst>
            <pc:docMk/>
            <pc:sldMk cId="3779280791" sldId="346"/>
            <ac:spMk id="3" creationId="{3ACD4755-294E-D82F-3091-FE80065C5213}"/>
          </ac:spMkLst>
        </pc:spChg>
        <pc:picChg chg="add mod">
          <ac:chgData name="Bridget Hiller" userId="c2959629-6c46-4623-89f0-b3cf41c1e176" providerId="ADAL" clId="{1DEDDA54-B8A9-458C-9268-604CC84ABE71}" dt="2026-02-23T01:13:22.681" v="968" actId="1076"/>
          <ac:picMkLst>
            <pc:docMk/>
            <pc:sldMk cId="3779280791" sldId="346"/>
            <ac:picMk id="5" creationId="{71313BCE-B133-CF0B-A701-E1A71DA731C1}"/>
          </ac:picMkLst>
        </pc:picChg>
      </pc:sldChg>
      <pc:sldChg chg="new del">
        <pc:chgData name="Bridget Hiller" userId="c2959629-6c46-4623-89f0-b3cf41c1e176" providerId="ADAL" clId="{1DEDDA54-B8A9-458C-9268-604CC84ABE71}" dt="2026-03-03T05:53:29.118" v="3642" actId="2696"/>
        <pc:sldMkLst>
          <pc:docMk/>
          <pc:sldMk cId="3241675400" sldId="347"/>
        </pc:sldMkLst>
      </pc:sldChg>
      <pc:sldChg chg="addSp delSp modSp add del mod modNotesTx">
        <pc:chgData name="Bridget Hiller" userId="c2959629-6c46-4623-89f0-b3cf41c1e176" providerId="ADAL" clId="{1DEDDA54-B8A9-458C-9268-604CC84ABE71}" dt="2026-03-03T05:52:47.102" v="3637" actId="47"/>
        <pc:sldMkLst>
          <pc:docMk/>
          <pc:sldMk cId="2974780231" sldId="348"/>
        </pc:sldMkLst>
        <pc:spChg chg="mod">
          <ac:chgData name="Bridget Hiller" userId="c2959629-6c46-4623-89f0-b3cf41c1e176" providerId="ADAL" clId="{1DEDDA54-B8A9-458C-9268-604CC84ABE71}" dt="2026-02-23T02:52:03.466" v="1010" actId="5793"/>
          <ac:spMkLst>
            <pc:docMk/>
            <pc:sldMk cId="2974780231" sldId="348"/>
            <ac:spMk id="3" creationId="{2ED5C846-E6FD-82E1-313F-0B4BB8D6F33C}"/>
          </ac:spMkLst>
        </pc:spChg>
        <pc:spChg chg="add mod">
          <ac:chgData name="Bridget Hiller" userId="c2959629-6c46-4623-89f0-b3cf41c1e176" providerId="ADAL" clId="{1DEDDA54-B8A9-458C-9268-604CC84ABE71}" dt="2026-02-23T03:15:57.741" v="1414" actId="948"/>
          <ac:spMkLst>
            <pc:docMk/>
            <pc:sldMk cId="2974780231" sldId="348"/>
            <ac:spMk id="10" creationId="{34661D57-04BF-63E1-FF86-856213C9D4C3}"/>
          </ac:spMkLst>
        </pc:spChg>
        <pc:spChg chg="add mod">
          <ac:chgData name="Bridget Hiller" userId="c2959629-6c46-4623-89f0-b3cf41c1e176" providerId="ADAL" clId="{1DEDDA54-B8A9-458C-9268-604CC84ABE71}" dt="2026-02-23T03:30:22.343" v="2376" actId="1076"/>
          <ac:spMkLst>
            <pc:docMk/>
            <pc:sldMk cId="2974780231" sldId="348"/>
            <ac:spMk id="13" creationId="{0EA376D5-8757-A3FC-E00A-B81BF0BA0FB7}"/>
          </ac:spMkLst>
        </pc:spChg>
        <pc:spChg chg="add mod">
          <ac:chgData name="Bridget Hiller" userId="c2959629-6c46-4623-89f0-b3cf41c1e176" providerId="ADAL" clId="{1DEDDA54-B8A9-458C-9268-604CC84ABE71}" dt="2026-02-23T03:30:26.108" v="2377" actId="1076"/>
          <ac:spMkLst>
            <pc:docMk/>
            <pc:sldMk cId="2974780231" sldId="348"/>
            <ac:spMk id="15" creationId="{9FD0751B-7C2C-2892-8A0B-E925A6D10909}"/>
          </ac:spMkLst>
        </pc:spChg>
        <pc:spChg chg="add mod">
          <ac:chgData name="Bridget Hiller" userId="c2959629-6c46-4623-89f0-b3cf41c1e176" providerId="ADAL" clId="{1DEDDA54-B8A9-458C-9268-604CC84ABE71}" dt="2026-02-23T03:15:46.280" v="1411" actId="6549"/>
          <ac:spMkLst>
            <pc:docMk/>
            <pc:sldMk cId="2974780231" sldId="348"/>
            <ac:spMk id="16" creationId="{FC1072F1-AB04-554F-094D-2CCA407CCD4E}"/>
          </ac:spMkLst>
        </pc:spChg>
        <pc:spChg chg="add mod">
          <ac:chgData name="Bridget Hiller" userId="c2959629-6c46-4623-89f0-b3cf41c1e176" providerId="ADAL" clId="{1DEDDA54-B8A9-458C-9268-604CC84ABE71}" dt="2026-02-23T03:33:59.070" v="2521" actId="1076"/>
          <ac:spMkLst>
            <pc:docMk/>
            <pc:sldMk cId="2974780231" sldId="348"/>
            <ac:spMk id="27" creationId="{2EF39FFA-083A-71AA-E1EB-44B378E1E01F}"/>
          </ac:spMkLst>
        </pc:spChg>
        <pc:picChg chg="add mod">
          <ac:chgData name="Bridget Hiller" userId="c2959629-6c46-4623-89f0-b3cf41c1e176" providerId="ADAL" clId="{1DEDDA54-B8A9-458C-9268-604CC84ABE71}" dt="2026-02-23T03:30:29.213" v="2378" actId="14100"/>
          <ac:picMkLst>
            <pc:docMk/>
            <pc:sldMk cId="2974780231" sldId="348"/>
            <ac:picMk id="25" creationId="{153F15B8-4772-FF12-84CA-669B867D5623}"/>
          </ac:picMkLst>
        </pc:picChg>
      </pc:sldChg>
      <pc:sldChg chg="addSp delSp modSp add del mod">
        <pc:chgData name="Bridget Hiller" userId="c2959629-6c46-4623-89f0-b3cf41c1e176" providerId="ADAL" clId="{1DEDDA54-B8A9-458C-9268-604CC84ABE71}" dt="2026-03-03T05:52:52.529" v="3638" actId="47"/>
        <pc:sldMkLst>
          <pc:docMk/>
          <pc:sldMk cId="3891374300" sldId="349"/>
        </pc:sldMkLst>
        <pc:spChg chg="add mod">
          <ac:chgData name="Bridget Hiller" userId="c2959629-6c46-4623-89f0-b3cf41c1e176" providerId="ADAL" clId="{1DEDDA54-B8A9-458C-9268-604CC84ABE71}" dt="2026-02-23T02:55:15.210" v="1018" actId="1076"/>
          <ac:spMkLst>
            <pc:docMk/>
            <pc:sldMk cId="3891374300" sldId="349"/>
            <ac:spMk id="10" creationId="{91CC4E7B-B2DF-6916-C347-6002A939A09E}"/>
          </ac:spMkLst>
        </pc:spChg>
        <pc:spChg chg="add">
          <ac:chgData name="Bridget Hiller" userId="c2959629-6c46-4623-89f0-b3cf41c1e176" providerId="ADAL" clId="{1DEDDA54-B8A9-458C-9268-604CC84ABE71}" dt="2026-02-23T02:55:23.079" v="1019" actId="22"/>
          <ac:spMkLst>
            <pc:docMk/>
            <pc:sldMk cId="3891374300" sldId="349"/>
            <ac:spMk id="13" creationId="{F1CEE543-241C-384D-CC73-1B7F74A36314}"/>
          </ac:spMkLst>
        </pc:spChg>
      </pc:sldChg>
      <pc:sldChg chg="add del">
        <pc:chgData name="Bridget Hiller" userId="c2959629-6c46-4623-89f0-b3cf41c1e176" providerId="ADAL" clId="{1DEDDA54-B8A9-458C-9268-604CC84ABE71}" dt="2026-03-02T23:20:20.611" v="2530"/>
        <pc:sldMkLst>
          <pc:docMk/>
          <pc:sldMk cId="2953942834" sldId="385"/>
        </pc:sldMkLst>
      </pc:sldChg>
      <pc:sldChg chg="add del">
        <pc:chgData name="Bridget Hiller" userId="c2959629-6c46-4623-89f0-b3cf41c1e176" providerId="ADAL" clId="{1DEDDA54-B8A9-458C-9268-604CC84ABE71}" dt="2026-03-02T23:20:20.611" v="2530"/>
        <pc:sldMkLst>
          <pc:docMk/>
          <pc:sldMk cId="2131402193" sldId="387"/>
        </pc:sldMkLst>
      </pc:sldChg>
      <pc:sldChg chg="add del">
        <pc:chgData name="Bridget Hiller" userId="c2959629-6c46-4623-89f0-b3cf41c1e176" providerId="ADAL" clId="{1DEDDA54-B8A9-458C-9268-604CC84ABE71}" dt="2026-03-02T23:20:20.611" v="2530"/>
        <pc:sldMkLst>
          <pc:docMk/>
          <pc:sldMk cId="2119855270" sldId="388"/>
        </pc:sldMkLst>
      </pc:sldChg>
      <pc:sldChg chg="add del">
        <pc:chgData name="Bridget Hiller" userId="c2959629-6c46-4623-89f0-b3cf41c1e176" providerId="ADAL" clId="{1DEDDA54-B8A9-458C-9268-604CC84ABE71}" dt="2026-03-02T23:20:20.611" v="2530"/>
        <pc:sldMkLst>
          <pc:docMk/>
          <pc:sldMk cId="584758867" sldId="400"/>
        </pc:sldMkLst>
      </pc:sldChg>
      <pc:sldChg chg="add del">
        <pc:chgData name="Bridget Hiller" userId="c2959629-6c46-4623-89f0-b3cf41c1e176" providerId="ADAL" clId="{1DEDDA54-B8A9-458C-9268-604CC84ABE71}" dt="2026-03-02T23:20:20.611" v="2530"/>
        <pc:sldMkLst>
          <pc:docMk/>
          <pc:sldMk cId="2239390452" sldId="403"/>
        </pc:sldMkLst>
      </pc:sldChg>
      <pc:sldChg chg="add del">
        <pc:chgData name="Bridget Hiller" userId="c2959629-6c46-4623-89f0-b3cf41c1e176" providerId="ADAL" clId="{1DEDDA54-B8A9-458C-9268-604CC84ABE71}" dt="2026-03-02T23:20:20.611" v="2530"/>
        <pc:sldMkLst>
          <pc:docMk/>
          <pc:sldMk cId="3149600781" sldId="404"/>
        </pc:sldMkLst>
      </pc:sldChg>
      <pc:sldChg chg="add del">
        <pc:chgData name="Bridget Hiller" userId="c2959629-6c46-4623-89f0-b3cf41c1e176" providerId="ADAL" clId="{1DEDDA54-B8A9-458C-9268-604CC84ABE71}" dt="2026-03-02T23:20:20.611" v="2530"/>
        <pc:sldMkLst>
          <pc:docMk/>
          <pc:sldMk cId="2585461826" sldId="462"/>
        </pc:sldMkLst>
      </pc:sldChg>
      <pc:sldChg chg="add del">
        <pc:chgData name="Bridget Hiller" userId="c2959629-6c46-4623-89f0-b3cf41c1e176" providerId="ADAL" clId="{1DEDDA54-B8A9-458C-9268-604CC84ABE71}" dt="2026-03-02T23:20:20.611" v="2530"/>
        <pc:sldMkLst>
          <pc:docMk/>
          <pc:sldMk cId="2556104934" sldId="471"/>
        </pc:sldMkLst>
      </pc:sldChg>
      <pc:sldChg chg="add del">
        <pc:chgData name="Bridget Hiller" userId="c2959629-6c46-4623-89f0-b3cf41c1e176" providerId="ADAL" clId="{1DEDDA54-B8A9-458C-9268-604CC84ABE71}" dt="2026-03-02T23:20:20.611" v="2530"/>
        <pc:sldMkLst>
          <pc:docMk/>
          <pc:sldMk cId="3811283097" sldId="472"/>
        </pc:sldMkLst>
      </pc:sldChg>
      <pc:sldChg chg="add del">
        <pc:chgData name="Bridget Hiller" userId="c2959629-6c46-4623-89f0-b3cf41c1e176" providerId="ADAL" clId="{1DEDDA54-B8A9-458C-9268-604CC84ABE71}" dt="2026-03-02T23:20:20.611" v="2530"/>
        <pc:sldMkLst>
          <pc:docMk/>
          <pc:sldMk cId="2252740046" sldId="474"/>
        </pc:sldMkLst>
      </pc:sldChg>
      <pc:sldChg chg="add del">
        <pc:chgData name="Bridget Hiller" userId="c2959629-6c46-4623-89f0-b3cf41c1e176" providerId="ADAL" clId="{1DEDDA54-B8A9-458C-9268-604CC84ABE71}" dt="2026-03-02T23:20:20.611" v="2530"/>
        <pc:sldMkLst>
          <pc:docMk/>
          <pc:sldMk cId="845922407" sldId="2147478487"/>
        </pc:sldMkLst>
      </pc:sldChg>
      <pc:sldChg chg="add del">
        <pc:chgData name="Bridget Hiller" userId="c2959629-6c46-4623-89f0-b3cf41c1e176" providerId="ADAL" clId="{1DEDDA54-B8A9-458C-9268-604CC84ABE71}" dt="2026-03-02T23:20:20.611" v="2530"/>
        <pc:sldMkLst>
          <pc:docMk/>
          <pc:sldMk cId="937140970" sldId="2147478490"/>
        </pc:sldMkLst>
      </pc:sldChg>
      <pc:sldChg chg="add del">
        <pc:chgData name="Bridget Hiller" userId="c2959629-6c46-4623-89f0-b3cf41c1e176" providerId="ADAL" clId="{1DEDDA54-B8A9-458C-9268-604CC84ABE71}" dt="2026-03-02T23:20:20.611" v="2530"/>
        <pc:sldMkLst>
          <pc:docMk/>
          <pc:sldMk cId="3008524084" sldId="2147478510"/>
        </pc:sldMkLst>
      </pc:sldChg>
      <pc:sldChg chg="add del">
        <pc:chgData name="Bridget Hiller" userId="c2959629-6c46-4623-89f0-b3cf41c1e176" providerId="ADAL" clId="{1DEDDA54-B8A9-458C-9268-604CC84ABE71}" dt="2026-03-02T23:20:20.611" v="2530"/>
        <pc:sldMkLst>
          <pc:docMk/>
          <pc:sldMk cId="3765463227" sldId="2147478528"/>
        </pc:sldMkLst>
      </pc:sldChg>
      <pc:sldChg chg="add del">
        <pc:chgData name="Bridget Hiller" userId="c2959629-6c46-4623-89f0-b3cf41c1e176" providerId="ADAL" clId="{1DEDDA54-B8A9-458C-9268-604CC84ABE71}" dt="2026-03-02T23:20:20.611" v="2530"/>
        <pc:sldMkLst>
          <pc:docMk/>
          <pc:sldMk cId="2304592641" sldId="2147478529"/>
        </pc:sldMkLst>
      </pc:sldChg>
      <pc:sldChg chg="modSp add mod">
        <pc:chgData name="Bridget Hiller" userId="c2959629-6c46-4623-89f0-b3cf41c1e176" providerId="ADAL" clId="{1DEDDA54-B8A9-458C-9268-604CC84ABE71}" dt="2026-03-02T23:25:01.244" v="2593" actId="1076"/>
        <pc:sldMkLst>
          <pc:docMk/>
          <pc:sldMk cId="731840597" sldId="2147478530"/>
        </pc:sldMkLst>
        <pc:spChg chg="mod">
          <ac:chgData name="Bridget Hiller" userId="c2959629-6c46-4623-89f0-b3cf41c1e176" providerId="ADAL" clId="{1DEDDA54-B8A9-458C-9268-604CC84ABE71}" dt="2026-03-02T23:25:01.244" v="2593" actId="1076"/>
          <ac:spMkLst>
            <pc:docMk/>
            <pc:sldMk cId="731840597" sldId="2147478530"/>
            <ac:spMk id="2" creationId="{EEAA8DA8-A8AB-AA64-3CAD-D563DED26449}"/>
          </ac:spMkLst>
        </pc:spChg>
      </pc:sldChg>
      <pc:sldChg chg="addSp delSp modSp new mod">
        <pc:chgData name="Bridget Hiller" userId="c2959629-6c46-4623-89f0-b3cf41c1e176" providerId="ADAL" clId="{1DEDDA54-B8A9-458C-9268-604CC84ABE71}" dt="2026-03-03T05:37:40.800" v="3308" actId="20577"/>
        <pc:sldMkLst>
          <pc:docMk/>
          <pc:sldMk cId="151878108" sldId="2147478531"/>
        </pc:sldMkLst>
        <pc:spChg chg="mod">
          <ac:chgData name="Bridget Hiller" userId="c2959629-6c46-4623-89f0-b3cf41c1e176" providerId="ADAL" clId="{1DEDDA54-B8A9-458C-9268-604CC84ABE71}" dt="2026-03-03T05:06:28.372" v="2992" actId="20577"/>
          <ac:spMkLst>
            <pc:docMk/>
            <pc:sldMk cId="151878108" sldId="2147478531"/>
            <ac:spMk id="2" creationId="{35CCB1B9-F554-F69C-2335-54BBEBB56318}"/>
          </ac:spMkLst>
        </pc:spChg>
        <pc:spChg chg="del">
          <ac:chgData name="Bridget Hiller" userId="c2959629-6c46-4623-89f0-b3cf41c1e176" providerId="ADAL" clId="{1DEDDA54-B8A9-458C-9268-604CC84ABE71}" dt="2026-03-03T05:04:29.979" v="2966" actId="478"/>
          <ac:spMkLst>
            <pc:docMk/>
            <pc:sldMk cId="151878108" sldId="2147478531"/>
            <ac:spMk id="3" creationId="{837E5044-328F-EFF7-A51B-2D947527479B}"/>
          </ac:spMkLst>
        </pc:spChg>
        <pc:spChg chg="add del mod">
          <ac:chgData name="Bridget Hiller" userId="c2959629-6c46-4623-89f0-b3cf41c1e176" providerId="ADAL" clId="{1DEDDA54-B8A9-458C-9268-604CC84ABE71}" dt="2026-03-03T05:18:53.239" v="3044" actId="478"/>
          <ac:spMkLst>
            <pc:docMk/>
            <pc:sldMk cId="151878108" sldId="2147478531"/>
            <ac:spMk id="7" creationId="{B52561DD-3D5F-08CD-A74D-5CCFC3925BAE}"/>
          </ac:spMkLst>
        </pc:spChg>
        <pc:spChg chg="add mod">
          <ac:chgData name="Bridget Hiller" userId="c2959629-6c46-4623-89f0-b3cf41c1e176" providerId="ADAL" clId="{1DEDDA54-B8A9-458C-9268-604CC84ABE71}" dt="2026-03-03T05:18:58.032" v="3045" actId="6549"/>
          <ac:spMkLst>
            <pc:docMk/>
            <pc:sldMk cId="151878108" sldId="2147478531"/>
            <ac:spMk id="8" creationId="{12C31E81-9A0B-8A0F-CA89-47F1F740442A}"/>
          </ac:spMkLst>
        </pc:spChg>
        <pc:spChg chg="add mod">
          <ac:chgData name="Bridget Hiller" userId="c2959629-6c46-4623-89f0-b3cf41c1e176" providerId="ADAL" clId="{1DEDDA54-B8A9-458C-9268-604CC84ABE71}" dt="2026-03-03T05:37:40.800" v="3308" actId="20577"/>
          <ac:spMkLst>
            <pc:docMk/>
            <pc:sldMk cId="151878108" sldId="2147478531"/>
            <ac:spMk id="10" creationId="{17078BF2-7B12-71D4-67D2-8DBCE0AF620E}"/>
          </ac:spMkLst>
        </pc:spChg>
        <pc:picChg chg="add mod">
          <ac:chgData name="Bridget Hiller" userId="c2959629-6c46-4623-89f0-b3cf41c1e176" providerId="ADAL" clId="{1DEDDA54-B8A9-458C-9268-604CC84ABE71}" dt="2026-03-03T05:18:24.864" v="3036" actId="1076"/>
          <ac:picMkLst>
            <pc:docMk/>
            <pc:sldMk cId="151878108" sldId="2147478531"/>
            <ac:picMk id="5" creationId="{8A39D793-F143-AE2A-F00E-1AB8C9B15F46}"/>
          </ac:picMkLst>
        </pc:picChg>
      </pc:sldChg>
      <pc:sldChg chg="addSp delSp modSp add mod ord">
        <pc:chgData name="Bridget Hiller" userId="c2959629-6c46-4623-89f0-b3cf41c1e176" providerId="ADAL" clId="{1DEDDA54-B8A9-458C-9268-604CC84ABE71}" dt="2026-03-03T05:51:36.283" v="3634" actId="113"/>
        <pc:sldMkLst>
          <pc:docMk/>
          <pc:sldMk cId="2076714952" sldId="2147478532"/>
        </pc:sldMkLst>
        <pc:spChg chg="mod">
          <ac:chgData name="Bridget Hiller" userId="c2959629-6c46-4623-89f0-b3cf41c1e176" providerId="ADAL" clId="{1DEDDA54-B8A9-458C-9268-604CC84ABE71}" dt="2026-03-03T05:35:42.435" v="3297" actId="20577"/>
          <ac:spMkLst>
            <pc:docMk/>
            <pc:sldMk cId="2076714952" sldId="2147478532"/>
            <ac:spMk id="3" creationId="{F82FABCF-8402-4807-E3E9-16CF4206FD87}"/>
          </ac:spMkLst>
        </pc:spChg>
        <pc:spChg chg="del">
          <ac:chgData name="Bridget Hiller" userId="c2959629-6c46-4623-89f0-b3cf41c1e176" providerId="ADAL" clId="{1DEDDA54-B8A9-458C-9268-604CC84ABE71}" dt="2026-03-03T05:34:08.576" v="3201" actId="478"/>
          <ac:spMkLst>
            <pc:docMk/>
            <pc:sldMk cId="2076714952" sldId="2147478532"/>
            <ac:spMk id="4" creationId="{0B0FC9DE-F6A6-9265-00EE-61B1C3B5897A}"/>
          </ac:spMkLst>
        </pc:spChg>
        <pc:spChg chg="add mod">
          <ac:chgData name="Bridget Hiller" userId="c2959629-6c46-4623-89f0-b3cf41c1e176" providerId="ADAL" clId="{1DEDDA54-B8A9-458C-9268-604CC84ABE71}" dt="2026-03-03T05:46:11.724" v="3546" actId="1038"/>
          <ac:spMkLst>
            <pc:docMk/>
            <pc:sldMk cId="2076714952" sldId="2147478532"/>
            <ac:spMk id="5" creationId="{200CF954-DD8E-735D-EC9C-B03040BC1543}"/>
          </ac:spMkLst>
        </pc:spChg>
        <pc:spChg chg="del">
          <ac:chgData name="Bridget Hiller" userId="c2959629-6c46-4623-89f0-b3cf41c1e176" providerId="ADAL" clId="{1DEDDA54-B8A9-458C-9268-604CC84ABE71}" dt="2026-03-03T05:35:59.229" v="3298" actId="478"/>
          <ac:spMkLst>
            <pc:docMk/>
            <pc:sldMk cId="2076714952" sldId="2147478532"/>
            <ac:spMk id="8" creationId="{727F3749-1EDB-665C-1105-7B08C653CFC7}"/>
          </ac:spMkLst>
        </pc:spChg>
        <pc:spChg chg="del">
          <ac:chgData name="Bridget Hiller" userId="c2959629-6c46-4623-89f0-b3cf41c1e176" providerId="ADAL" clId="{1DEDDA54-B8A9-458C-9268-604CC84ABE71}" dt="2026-03-03T05:34:14.684" v="3203" actId="478"/>
          <ac:spMkLst>
            <pc:docMk/>
            <pc:sldMk cId="2076714952" sldId="2147478532"/>
            <ac:spMk id="9" creationId="{B0BC981D-ED72-09C0-AAD9-3087FA37D3F5}"/>
          </ac:spMkLst>
        </pc:spChg>
        <pc:spChg chg="add mod">
          <ac:chgData name="Bridget Hiller" userId="c2959629-6c46-4623-89f0-b3cf41c1e176" providerId="ADAL" clId="{1DEDDA54-B8A9-458C-9268-604CC84ABE71}" dt="2026-03-03T05:45:58.636" v="3541" actId="1076"/>
          <ac:spMkLst>
            <pc:docMk/>
            <pc:sldMk cId="2076714952" sldId="2147478532"/>
            <ac:spMk id="10" creationId="{2F4A9CA3-78CE-8642-C7F2-10880D66ED63}"/>
          </ac:spMkLst>
        </pc:spChg>
        <pc:spChg chg="add mod">
          <ac:chgData name="Bridget Hiller" userId="c2959629-6c46-4623-89f0-b3cf41c1e176" providerId="ADAL" clId="{1DEDDA54-B8A9-458C-9268-604CC84ABE71}" dt="2026-03-03T05:51:36.283" v="3634" actId="113"/>
          <ac:spMkLst>
            <pc:docMk/>
            <pc:sldMk cId="2076714952" sldId="2147478532"/>
            <ac:spMk id="13" creationId="{7D28B89D-2491-6C77-718A-A93AF1CB2A4B}"/>
          </ac:spMkLst>
        </pc:spChg>
        <pc:graphicFrameChg chg="del">
          <ac:chgData name="Bridget Hiller" userId="c2959629-6c46-4623-89f0-b3cf41c1e176" providerId="ADAL" clId="{1DEDDA54-B8A9-458C-9268-604CC84ABE71}" dt="2026-03-03T05:34:12.353" v="3202" actId="478"/>
          <ac:graphicFrameMkLst>
            <pc:docMk/>
            <pc:sldMk cId="2076714952" sldId="2147478532"/>
            <ac:graphicFrameMk id="2" creationId="{B8C69DCD-6756-32B5-AFEC-4D302E30BCE9}"/>
          </ac:graphicFrameMkLst>
        </pc:graphicFrameChg>
        <pc:picChg chg="add mod">
          <ac:chgData name="Bridget Hiller" userId="c2959629-6c46-4623-89f0-b3cf41c1e176" providerId="ADAL" clId="{1DEDDA54-B8A9-458C-9268-604CC84ABE71}" dt="2026-03-03T05:45:34.035" v="3538" actId="207"/>
          <ac:picMkLst>
            <pc:docMk/>
            <pc:sldMk cId="2076714952" sldId="2147478532"/>
            <ac:picMk id="7" creationId="{6A5CF010-22F8-95D3-4FFF-262DBE6869C6}"/>
          </ac:picMkLst>
        </pc:picChg>
        <pc:picChg chg="add mod">
          <ac:chgData name="Bridget Hiller" userId="c2959629-6c46-4623-89f0-b3cf41c1e176" providerId="ADAL" clId="{1DEDDA54-B8A9-458C-9268-604CC84ABE71}" dt="2026-03-03T05:50:22.356" v="3573" actId="207"/>
          <ac:picMkLst>
            <pc:docMk/>
            <pc:sldMk cId="2076714952" sldId="2147478532"/>
            <ac:picMk id="12" creationId="{4AB0397F-3C85-894A-B45F-0AB4D4C3CDD5}"/>
          </ac:picMkLst>
        </pc:picChg>
      </pc:sldChg>
      <pc:sldChg chg="delSp modSp add mod">
        <pc:chgData name="Bridget Hiller" userId="c2959629-6c46-4623-89f0-b3cf41c1e176" providerId="ADAL" clId="{1DEDDA54-B8A9-458C-9268-604CC84ABE71}" dt="2026-03-03T05:49:31.976" v="3570" actId="1076"/>
        <pc:sldMkLst>
          <pc:docMk/>
          <pc:sldMk cId="3774157560" sldId="2147478533"/>
        </pc:sldMkLst>
        <pc:spChg chg="mod">
          <ac:chgData name="Bridget Hiller" userId="c2959629-6c46-4623-89f0-b3cf41c1e176" providerId="ADAL" clId="{1DEDDA54-B8A9-458C-9268-604CC84ABE71}" dt="2026-03-03T05:49:31.976" v="3570" actId="1076"/>
          <ac:spMkLst>
            <pc:docMk/>
            <pc:sldMk cId="3774157560" sldId="2147478533"/>
            <ac:spMk id="5" creationId="{86BADA2E-674D-ABD1-C30B-14DAA8D83FD9}"/>
          </ac:spMkLst>
        </pc:spChg>
        <pc:spChg chg="del">
          <ac:chgData name="Bridget Hiller" userId="c2959629-6c46-4623-89f0-b3cf41c1e176" providerId="ADAL" clId="{1DEDDA54-B8A9-458C-9268-604CC84ABE71}" dt="2026-03-03T05:48:45.547" v="3562" actId="478"/>
          <ac:spMkLst>
            <pc:docMk/>
            <pc:sldMk cId="3774157560" sldId="2147478533"/>
            <ac:spMk id="10" creationId="{4D1AFC15-3210-F28F-9D32-27EE657BAC3E}"/>
          </ac:spMkLst>
        </pc:spChg>
        <pc:picChg chg="del">
          <ac:chgData name="Bridget Hiller" userId="c2959629-6c46-4623-89f0-b3cf41c1e176" providerId="ADAL" clId="{1DEDDA54-B8A9-458C-9268-604CC84ABE71}" dt="2026-03-03T05:48:43.745" v="3561" actId="478"/>
          <ac:picMkLst>
            <pc:docMk/>
            <pc:sldMk cId="3774157560" sldId="2147478533"/>
            <ac:picMk id="7" creationId="{FBDE127E-B26B-66E8-313A-2F41B8C247C0}"/>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buildskillsau-my.sharepoint.com/personal/roberts_buildskills_com_au/Documents/Documents/Datasets/CCA%20Annual%20Progress%20Report%202025.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buildskillsau.sharepoint.com/sites/WPA/Shared%20Documents/Projects/Completed/Housing%20Accord%20Issues%20Paper/Graphs%20for%20At-a-Glance.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KatherineK\Downloads\ABS,POP_PROJ_REGION,1.0.0,filtered,2025-08-27%2015-42-01.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buildskillsau.sharepoint.com/sites/WPA/Shared%20Documents/Presentations/2026/TAS%20Building%20&amp;%20Construction/TAS-Building%20Construction%20Data.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252512584420993E-2"/>
          <c:y val="3.1262254901960787E-2"/>
          <c:w val="0.95374748741557902"/>
          <c:h val="0.90866174254609267"/>
        </c:manualLayout>
      </c:layout>
      <c:lineChart>
        <c:grouping val="standard"/>
        <c:varyColors val="0"/>
        <c:ser>
          <c:idx val="0"/>
          <c:order val="0"/>
          <c:tx>
            <c:strRef>
              <c:f>Sheet1!$B$1</c:f>
              <c:strCache>
                <c:ptCount val="1"/>
                <c:pt idx="0">
                  <c:v>Historical</c:v>
                </c:pt>
              </c:strCache>
            </c:strRef>
          </c:tx>
          <c:spPr>
            <a:ln w="50800" cap="rnd">
              <a:solidFill>
                <a:schemeClr val="accent1"/>
              </a:solidFill>
              <a:round/>
            </a:ln>
            <a:effectLst/>
          </c:spPr>
          <c:marker>
            <c:symbol val="none"/>
          </c:marker>
          <c:cat>
            <c:numRef>
              <c:f>Sheet1!$A$2:$A$12</c:f>
              <c:numCache>
                <c:formatCode>General</c:formatCode>
                <c:ptCount val="11"/>
                <c:pt idx="0">
                  <c:v>2020</c:v>
                </c:pt>
                <c:pt idx="1">
                  <c:v>2021</c:v>
                </c:pt>
                <c:pt idx="2">
                  <c:v>2022</c:v>
                </c:pt>
                <c:pt idx="3">
                  <c:v>2023</c:v>
                </c:pt>
                <c:pt idx="4">
                  <c:v>2024</c:v>
                </c:pt>
                <c:pt idx="5">
                  <c:v>2025</c:v>
                </c:pt>
                <c:pt idx="6">
                  <c:v>2026</c:v>
                </c:pt>
                <c:pt idx="7">
                  <c:v>2027</c:v>
                </c:pt>
                <c:pt idx="8">
                  <c:v>2028</c:v>
                </c:pt>
                <c:pt idx="9">
                  <c:v>2029</c:v>
                </c:pt>
                <c:pt idx="10">
                  <c:v>2030</c:v>
                </c:pt>
              </c:numCache>
            </c:numRef>
          </c:cat>
          <c:val>
            <c:numRef>
              <c:f>Sheet1!$B$2:$B$12</c:f>
              <c:numCache>
                <c:formatCode>General</c:formatCode>
                <c:ptCount val="11"/>
                <c:pt idx="0">
                  <c:v>0.24</c:v>
                </c:pt>
                <c:pt idx="1">
                  <c:v>0.28999999999999998</c:v>
                </c:pt>
                <c:pt idx="2">
                  <c:v>0.33</c:v>
                </c:pt>
                <c:pt idx="3">
                  <c:v>0.36</c:v>
                </c:pt>
                <c:pt idx="4">
                  <c:v>0.37</c:v>
                </c:pt>
                <c:pt idx="5">
                  <c:v>0.4</c:v>
                </c:pt>
              </c:numCache>
            </c:numRef>
          </c:val>
          <c:smooth val="0"/>
          <c:extLst>
            <c:ext xmlns:c16="http://schemas.microsoft.com/office/drawing/2014/chart" uri="{C3380CC4-5D6E-409C-BE32-E72D297353CC}">
              <c16:uniqueId val="{00000000-2095-40C1-AE73-475104646AF0}"/>
            </c:ext>
          </c:extLst>
        </c:ser>
        <c:ser>
          <c:idx val="3"/>
          <c:order val="1"/>
          <c:tx>
            <c:strRef>
              <c:f>Sheet1!$D$1</c:f>
              <c:strCache>
                <c:ptCount val="1"/>
              </c:strCache>
            </c:strRef>
          </c:tx>
          <c:spPr>
            <a:ln w="50800" cap="rnd">
              <a:solidFill>
                <a:schemeClr val="accent1"/>
              </a:solidFill>
              <a:prstDash val="sysDot"/>
              <a:round/>
            </a:ln>
            <a:effectLst/>
          </c:spPr>
          <c:marker>
            <c:symbol val="none"/>
          </c:marker>
          <c:cat>
            <c:numRef>
              <c:f>Sheet1!$A$2:$A$12</c:f>
              <c:numCache>
                <c:formatCode>General</c:formatCode>
                <c:ptCount val="11"/>
                <c:pt idx="0">
                  <c:v>2020</c:v>
                </c:pt>
                <c:pt idx="1">
                  <c:v>2021</c:v>
                </c:pt>
                <c:pt idx="2">
                  <c:v>2022</c:v>
                </c:pt>
                <c:pt idx="3">
                  <c:v>2023</c:v>
                </c:pt>
                <c:pt idx="4">
                  <c:v>2024</c:v>
                </c:pt>
                <c:pt idx="5">
                  <c:v>2025</c:v>
                </c:pt>
                <c:pt idx="6">
                  <c:v>2026</c:v>
                </c:pt>
                <c:pt idx="7">
                  <c:v>2027</c:v>
                </c:pt>
                <c:pt idx="8">
                  <c:v>2028</c:v>
                </c:pt>
                <c:pt idx="9">
                  <c:v>2029</c:v>
                </c:pt>
                <c:pt idx="10">
                  <c:v>2030</c:v>
                </c:pt>
              </c:numCache>
            </c:numRef>
          </c:cat>
          <c:val>
            <c:numRef>
              <c:f>Sheet1!$D$2:$D$12</c:f>
              <c:numCache>
                <c:formatCode>General</c:formatCode>
                <c:ptCount val="11"/>
                <c:pt idx="5">
                  <c:v>0.4</c:v>
                </c:pt>
                <c:pt idx="6">
                  <c:v>0.48399999999999999</c:v>
                </c:pt>
                <c:pt idx="7">
                  <c:v>0.56799999999999995</c:v>
                </c:pt>
                <c:pt idx="8">
                  <c:v>0.65199999999999991</c:v>
                </c:pt>
                <c:pt idx="9">
                  <c:v>0.73599999999999988</c:v>
                </c:pt>
                <c:pt idx="10">
                  <c:v>0.81999999999999984</c:v>
                </c:pt>
              </c:numCache>
            </c:numRef>
          </c:val>
          <c:smooth val="0"/>
          <c:extLst>
            <c:ext xmlns:c16="http://schemas.microsoft.com/office/drawing/2014/chart" uri="{C3380CC4-5D6E-409C-BE32-E72D297353CC}">
              <c16:uniqueId val="{00000001-2095-40C1-AE73-475104646AF0}"/>
            </c:ext>
          </c:extLst>
        </c:ser>
        <c:ser>
          <c:idx val="4"/>
          <c:order val="2"/>
          <c:tx>
            <c:strRef>
              <c:f>Sheet1!$E$1</c:f>
              <c:strCache>
                <c:ptCount val="1"/>
              </c:strCache>
            </c:strRef>
          </c:tx>
          <c:spPr>
            <a:ln w="50800" cap="rnd">
              <a:solidFill>
                <a:schemeClr val="accent6"/>
              </a:solidFill>
              <a:prstDash val="sysDot"/>
              <a:round/>
            </a:ln>
            <a:effectLst/>
          </c:spPr>
          <c:marker>
            <c:symbol val="none"/>
          </c:marker>
          <c:cat>
            <c:numRef>
              <c:f>Sheet1!$A$2:$A$12</c:f>
              <c:numCache>
                <c:formatCode>General</c:formatCode>
                <c:ptCount val="11"/>
                <c:pt idx="0">
                  <c:v>2020</c:v>
                </c:pt>
                <c:pt idx="1">
                  <c:v>2021</c:v>
                </c:pt>
                <c:pt idx="2">
                  <c:v>2022</c:v>
                </c:pt>
                <c:pt idx="3">
                  <c:v>2023</c:v>
                </c:pt>
                <c:pt idx="4">
                  <c:v>2024</c:v>
                </c:pt>
                <c:pt idx="5">
                  <c:v>2025</c:v>
                </c:pt>
                <c:pt idx="6">
                  <c:v>2026</c:v>
                </c:pt>
                <c:pt idx="7">
                  <c:v>2027</c:v>
                </c:pt>
                <c:pt idx="8">
                  <c:v>2028</c:v>
                </c:pt>
                <c:pt idx="9">
                  <c:v>2029</c:v>
                </c:pt>
                <c:pt idx="10">
                  <c:v>2030</c:v>
                </c:pt>
              </c:numCache>
            </c:numRef>
          </c:cat>
          <c:val>
            <c:numRef>
              <c:f>Sheet1!$E$2:$E$12</c:f>
              <c:numCache>
                <c:formatCode>General</c:formatCode>
                <c:ptCount val="11"/>
                <c:pt idx="5">
                  <c:v>0.4</c:v>
                </c:pt>
                <c:pt idx="6">
                  <c:v>0.43000000000000005</c:v>
                </c:pt>
                <c:pt idx="7">
                  <c:v>0.46000000000000008</c:v>
                </c:pt>
                <c:pt idx="8">
                  <c:v>0.4900000000000001</c:v>
                </c:pt>
                <c:pt idx="9">
                  <c:v>0.52000000000000013</c:v>
                </c:pt>
                <c:pt idx="10">
                  <c:v>0.55000000000000016</c:v>
                </c:pt>
              </c:numCache>
            </c:numRef>
          </c:val>
          <c:smooth val="0"/>
          <c:extLst>
            <c:ext xmlns:c16="http://schemas.microsoft.com/office/drawing/2014/chart" uri="{C3380CC4-5D6E-409C-BE32-E72D297353CC}">
              <c16:uniqueId val="{00000002-2095-40C1-AE73-475104646AF0}"/>
            </c:ext>
          </c:extLst>
        </c:ser>
        <c:dLbls>
          <c:showLegendKey val="0"/>
          <c:showVal val="0"/>
          <c:showCatName val="0"/>
          <c:showSerName val="0"/>
          <c:showPercent val="0"/>
          <c:showBubbleSize val="0"/>
        </c:dLbls>
        <c:smooth val="0"/>
        <c:axId val="302177983"/>
        <c:axId val="302179423"/>
      </c:lineChart>
      <c:catAx>
        <c:axId val="3021779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GT America Regular" pitchFamily="50" charset="0"/>
                <a:ea typeface="GT America Regular" pitchFamily="50" charset="0"/>
                <a:cs typeface="GT America Regular" pitchFamily="50" charset="0"/>
              </a:defRPr>
            </a:pPr>
            <a:endParaRPr lang="en-US"/>
          </a:p>
        </c:txPr>
        <c:crossAx val="302179423"/>
        <c:crosses val="autoZero"/>
        <c:auto val="1"/>
        <c:lblAlgn val="ctr"/>
        <c:lblOffset val="100"/>
        <c:noMultiLvlLbl val="0"/>
      </c:catAx>
      <c:valAx>
        <c:axId val="302179423"/>
        <c:scaling>
          <c:orientation val="minMax"/>
        </c:scaling>
        <c:delete val="0"/>
        <c:axPos val="l"/>
        <c:majorGridlines>
          <c:spPr>
            <a:ln w="12700" cap="flat" cmpd="sng" algn="ctr">
              <a:solidFill>
                <a:schemeClr val="bg2">
                  <a:lumMod val="90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GT America Regular" pitchFamily="50" charset="0"/>
                <a:ea typeface="GT America Regular" pitchFamily="50" charset="0"/>
                <a:cs typeface="GT America Regular" pitchFamily="50" charset="0"/>
              </a:defRPr>
            </a:pPr>
            <a:endParaRPr lang="en-US"/>
          </a:p>
        </c:txPr>
        <c:crossAx val="30217798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000">
          <a:solidFill>
            <a:sysClr val="windowText" lastClr="000000"/>
          </a:solidFill>
          <a:latin typeface="GT America Regular" pitchFamily="50" charset="0"/>
          <a:ea typeface="GT America Regular" pitchFamily="50" charset="0"/>
          <a:cs typeface="GT America Regular" pitchFamily="50"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93017409402849E-2"/>
          <c:y val="2.9083564085486135E-2"/>
          <c:w val="0.88963143204377704"/>
          <c:h val="0.90475343138666098"/>
        </c:manualLayout>
      </c:layout>
      <c:barChart>
        <c:barDir val="col"/>
        <c:grouping val="clustered"/>
        <c:varyColors val="0"/>
        <c:ser>
          <c:idx val="0"/>
          <c:order val="0"/>
          <c:tx>
            <c:strRef>
              <c:f>'19'!$B$7</c:f>
              <c:strCache>
                <c:ptCount val="1"/>
                <c:pt idx="0">
                  <c:v>Baseline</c:v>
                </c:pt>
              </c:strCache>
            </c:strRef>
          </c:tx>
          <c:spPr>
            <a:solidFill>
              <a:schemeClr val="accent1"/>
            </a:solidFill>
            <a:ln>
              <a:noFill/>
            </a:ln>
            <a:effectLst/>
          </c:spPr>
          <c:invertIfNegative val="0"/>
          <c:cat>
            <c:strRef>
              <c:f>'19'!$A$8:$A$15</c:f>
              <c:strCache>
                <c:ptCount val="8"/>
                <c:pt idx="0">
                  <c:v>NSW</c:v>
                </c:pt>
                <c:pt idx="1">
                  <c:v>VIC</c:v>
                </c:pt>
                <c:pt idx="2">
                  <c:v>QLD</c:v>
                </c:pt>
                <c:pt idx="3">
                  <c:v>SA</c:v>
                </c:pt>
                <c:pt idx="4">
                  <c:v>WA</c:v>
                </c:pt>
                <c:pt idx="5">
                  <c:v>TAS</c:v>
                </c:pt>
                <c:pt idx="6">
                  <c:v>NT</c:v>
                </c:pt>
                <c:pt idx="7">
                  <c:v>ACT</c:v>
                </c:pt>
              </c:strCache>
            </c:strRef>
          </c:cat>
          <c:val>
            <c:numRef>
              <c:f>'19'!$B$8:$B$15</c:f>
              <c:numCache>
                <c:formatCode>#,##0</c:formatCode>
                <c:ptCount val="8"/>
                <c:pt idx="0">
                  <c:v>164097</c:v>
                </c:pt>
                <c:pt idx="1">
                  <c:v>144104</c:v>
                </c:pt>
                <c:pt idx="2">
                  <c:v>103746</c:v>
                </c:pt>
                <c:pt idx="3">
                  <c:v>21605</c:v>
                </c:pt>
                <c:pt idx="4">
                  <c:v>39766</c:v>
                </c:pt>
                <c:pt idx="5">
                  <c:v>7373</c:v>
                </c:pt>
                <c:pt idx="6">
                  <c:v>2476</c:v>
                </c:pt>
                <c:pt idx="7">
                  <c:v>6686</c:v>
                </c:pt>
              </c:numCache>
            </c:numRef>
          </c:val>
          <c:extLst>
            <c:ext xmlns:c16="http://schemas.microsoft.com/office/drawing/2014/chart" uri="{C3380CC4-5D6E-409C-BE32-E72D297353CC}">
              <c16:uniqueId val="{00000000-F8D3-4E90-9D66-572FAB8B94CF}"/>
            </c:ext>
          </c:extLst>
        </c:ser>
        <c:ser>
          <c:idx val="1"/>
          <c:order val="1"/>
          <c:tx>
            <c:strRef>
              <c:f>'19'!$C$7</c:f>
              <c:strCache>
                <c:ptCount val="1"/>
                <c:pt idx="0">
                  <c:v>Housing Accord</c:v>
                </c:pt>
              </c:strCache>
            </c:strRef>
          </c:tx>
          <c:spPr>
            <a:solidFill>
              <a:schemeClr val="accent2"/>
            </a:solidFill>
            <a:ln>
              <a:noFill/>
            </a:ln>
            <a:effectLst/>
          </c:spPr>
          <c:invertIfNegative val="0"/>
          <c:cat>
            <c:strRef>
              <c:f>'19'!$A$8:$A$15</c:f>
              <c:strCache>
                <c:ptCount val="8"/>
                <c:pt idx="0">
                  <c:v>NSW</c:v>
                </c:pt>
                <c:pt idx="1">
                  <c:v>VIC</c:v>
                </c:pt>
                <c:pt idx="2">
                  <c:v>QLD</c:v>
                </c:pt>
                <c:pt idx="3">
                  <c:v>SA</c:v>
                </c:pt>
                <c:pt idx="4">
                  <c:v>WA</c:v>
                </c:pt>
                <c:pt idx="5">
                  <c:v>TAS</c:v>
                </c:pt>
                <c:pt idx="6">
                  <c:v>NT</c:v>
                </c:pt>
                <c:pt idx="7">
                  <c:v>ACT</c:v>
                </c:pt>
              </c:strCache>
            </c:strRef>
          </c:cat>
          <c:val>
            <c:numRef>
              <c:f>'19'!$C$8:$C$15</c:f>
              <c:numCache>
                <c:formatCode>#,##0</c:formatCode>
                <c:ptCount val="8"/>
                <c:pt idx="0">
                  <c:v>201096</c:v>
                </c:pt>
                <c:pt idx="1">
                  <c:v>125454</c:v>
                </c:pt>
                <c:pt idx="2">
                  <c:v>142398</c:v>
                </c:pt>
                <c:pt idx="3">
                  <c:v>38385</c:v>
                </c:pt>
                <c:pt idx="4">
                  <c:v>70271</c:v>
                </c:pt>
                <c:pt idx="5">
                  <c:v>14310</c:v>
                </c:pt>
                <c:pt idx="6">
                  <c:v>9627</c:v>
                </c:pt>
                <c:pt idx="7">
                  <c:v>4979</c:v>
                </c:pt>
              </c:numCache>
            </c:numRef>
          </c:val>
          <c:extLst>
            <c:ext xmlns:c16="http://schemas.microsoft.com/office/drawing/2014/chart" uri="{C3380CC4-5D6E-409C-BE32-E72D297353CC}">
              <c16:uniqueId val="{00000001-F8D3-4E90-9D66-572FAB8B94CF}"/>
            </c:ext>
          </c:extLst>
        </c:ser>
        <c:dLbls>
          <c:showLegendKey val="0"/>
          <c:showVal val="0"/>
          <c:showCatName val="0"/>
          <c:showSerName val="0"/>
          <c:showPercent val="0"/>
          <c:showBubbleSize val="0"/>
        </c:dLbls>
        <c:gapWidth val="219"/>
        <c:overlap val="-27"/>
        <c:axId val="1580831248"/>
        <c:axId val="1086204784"/>
      </c:barChart>
      <c:catAx>
        <c:axId val="1580831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GT America Regular" pitchFamily="50" charset="0"/>
                <a:ea typeface="GT America Regular" pitchFamily="50" charset="0"/>
                <a:cs typeface="GT America Regular" pitchFamily="50" charset="0"/>
              </a:defRPr>
            </a:pPr>
            <a:endParaRPr lang="en-US"/>
          </a:p>
        </c:txPr>
        <c:crossAx val="1086204784"/>
        <c:crosses val="autoZero"/>
        <c:auto val="1"/>
        <c:lblAlgn val="ctr"/>
        <c:lblOffset val="100"/>
        <c:noMultiLvlLbl val="0"/>
      </c:catAx>
      <c:valAx>
        <c:axId val="10862047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GT America Regular" pitchFamily="50" charset="0"/>
                <a:ea typeface="GT America Regular" pitchFamily="50" charset="0"/>
                <a:cs typeface="GT America Regular" pitchFamily="50" charset="0"/>
              </a:defRPr>
            </a:pPr>
            <a:endParaRPr lang="en-US"/>
          </a:p>
        </c:txPr>
        <c:crossAx val="1580831248"/>
        <c:crosses val="autoZero"/>
        <c:crossBetween val="between"/>
      </c:valAx>
      <c:spPr>
        <a:noFill/>
        <a:ln>
          <a:noFill/>
        </a:ln>
        <a:effectLst/>
      </c:spPr>
    </c:plotArea>
    <c:legend>
      <c:legendPos val="b"/>
      <c:layout>
        <c:manualLayout>
          <c:xMode val="edge"/>
          <c:yMode val="edge"/>
          <c:x val="0.55085518988798343"/>
          <c:y val="7.0404145944348212E-2"/>
          <c:w val="0.43729032147189573"/>
          <c:h val="5.113325283874974E-2"/>
        </c:manualLayout>
      </c:layout>
      <c:overlay val="0"/>
      <c:spPr>
        <a:noFill/>
        <a:ln>
          <a:noFill/>
        </a:ln>
        <a:effectLst/>
      </c:spPr>
      <c:txPr>
        <a:bodyPr rot="0" spcFirstLastPara="1" vertOverflow="ellipsis" vert="horz" wrap="square" anchor="ctr" anchorCtr="1"/>
        <a:lstStyle/>
        <a:p>
          <a:pPr algn="just">
            <a:defRPr sz="1000" b="0" i="0" u="none" strike="noStrike" kern="1200" baseline="0">
              <a:solidFill>
                <a:schemeClr val="tx1"/>
              </a:solidFill>
              <a:latin typeface="GT America Regular" pitchFamily="50" charset="0"/>
              <a:ea typeface="GT America Regular" pitchFamily="50" charset="0"/>
              <a:cs typeface="GT America Regular" pitchFamily="50"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solidFill>
            <a:schemeClr val="tx1"/>
          </a:solidFill>
          <a:latin typeface="GT America Regular" pitchFamily="50" charset="0"/>
          <a:ea typeface="GT America Regular" pitchFamily="50" charset="0"/>
          <a:cs typeface="GT America Regular" pitchFamily="50"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953630796150479E-2"/>
          <c:y val="4.7696751473904966E-2"/>
          <c:w val="0.91215748031496058"/>
          <c:h val="0.88175958333333337"/>
        </c:manualLayout>
      </c:layout>
      <c:lineChart>
        <c:grouping val="standard"/>
        <c:varyColors val="0"/>
        <c:ser>
          <c:idx val="0"/>
          <c:order val="0"/>
          <c:tx>
            <c:strRef>
              <c:f>Sheet1!$E$1</c:f>
              <c:strCache>
                <c:ptCount val="1"/>
                <c:pt idx="0">
                  <c:v>15-64</c:v>
                </c:pt>
              </c:strCache>
            </c:strRef>
          </c:tx>
          <c:spPr>
            <a:ln w="50800" cap="rnd">
              <a:solidFill>
                <a:schemeClr val="accent1"/>
              </a:solidFill>
              <a:round/>
            </a:ln>
            <a:effectLst/>
          </c:spPr>
          <c:marker>
            <c:symbol val="none"/>
          </c:marker>
          <c:cat>
            <c:numRef>
              <c:f>Sheet1!$A$2:$A$102</c:f>
              <c:numCache>
                <c:formatCode>General</c:formatCode>
                <c:ptCount val="101"/>
                <c:pt idx="0">
                  <c:v>1971</c:v>
                </c:pt>
                <c:pt idx="1">
                  <c:v>1972</c:v>
                </c:pt>
                <c:pt idx="2">
                  <c:v>1973</c:v>
                </c:pt>
                <c:pt idx="3">
                  <c:v>1974</c:v>
                </c:pt>
                <c:pt idx="4">
                  <c:v>1975</c:v>
                </c:pt>
                <c:pt idx="5">
                  <c:v>1976</c:v>
                </c:pt>
                <c:pt idx="6">
                  <c:v>1977</c:v>
                </c:pt>
                <c:pt idx="7">
                  <c:v>1978</c:v>
                </c:pt>
                <c:pt idx="8">
                  <c:v>1979</c:v>
                </c:pt>
                <c:pt idx="9">
                  <c:v>1980</c:v>
                </c:pt>
                <c:pt idx="10">
                  <c:v>1981</c:v>
                </c:pt>
                <c:pt idx="11">
                  <c:v>1982</c:v>
                </c:pt>
                <c:pt idx="12">
                  <c:v>1983</c:v>
                </c:pt>
                <c:pt idx="13">
                  <c:v>1984</c:v>
                </c:pt>
                <c:pt idx="14">
                  <c:v>1985</c:v>
                </c:pt>
                <c:pt idx="15">
                  <c:v>1986</c:v>
                </c:pt>
                <c:pt idx="16">
                  <c:v>1987</c:v>
                </c:pt>
                <c:pt idx="17">
                  <c:v>1988</c:v>
                </c:pt>
                <c:pt idx="18">
                  <c:v>1989</c:v>
                </c:pt>
                <c:pt idx="19">
                  <c:v>1990</c:v>
                </c:pt>
                <c:pt idx="20">
                  <c:v>1991</c:v>
                </c:pt>
                <c:pt idx="21">
                  <c:v>1992</c:v>
                </c:pt>
                <c:pt idx="22">
                  <c:v>1993</c:v>
                </c:pt>
                <c:pt idx="23">
                  <c:v>1994</c:v>
                </c:pt>
                <c:pt idx="24">
                  <c:v>1995</c:v>
                </c:pt>
                <c:pt idx="25">
                  <c:v>1996</c:v>
                </c:pt>
                <c:pt idx="26">
                  <c:v>1997</c:v>
                </c:pt>
                <c:pt idx="27">
                  <c:v>1998</c:v>
                </c:pt>
                <c:pt idx="28">
                  <c:v>1999</c:v>
                </c:pt>
                <c:pt idx="29">
                  <c:v>2000</c:v>
                </c:pt>
                <c:pt idx="30">
                  <c:v>2001</c:v>
                </c:pt>
                <c:pt idx="31">
                  <c:v>2002</c:v>
                </c:pt>
                <c:pt idx="32">
                  <c:v>2003</c:v>
                </c:pt>
                <c:pt idx="33">
                  <c:v>2004</c:v>
                </c:pt>
                <c:pt idx="34">
                  <c:v>2005</c:v>
                </c:pt>
                <c:pt idx="35">
                  <c:v>2006</c:v>
                </c:pt>
                <c:pt idx="36">
                  <c:v>2007</c:v>
                </c:pt>
                <c:pt idx="37">
                  <c:v>2008</c:v>
                </c:pt>
                <c:pt idx="38">
                  <c:v>2009</c:v>
                </c:pt>
                <c:pt idx="39">
                  <c:v>2010</c:v>
                </c:pt>
                <c:pt idx="40">
                  <c:v>2011</c:v>
                </c:pt>
                <c:pt idx="41">
                  <c:v>2012</c:v>
                </c:pt>
                <c:pt idx="42">
                  <c:v>2013</c:v>
                </c:pt>
                <c:pt idx="43">
                  <c:v>2014</c:v>
                </c:pt>
                <c:pt idx="44">
                  <c:v>2015</c:v>
                </c:pt>
                <c:pt idx="45">
                  <c:v>2016</c:v>
                </c:pt>
                <c:pt idx="46">
                  <c:v>2017</c:v>
                </c:pt>
                <c:pt idx="47">
                  <c:v>2018</c:v>
                </c:pt>
                <c:pt idx="48">
                  <c:v>2019</c:v>
                </c:pt>
                <c:pt idx="49">
                  <c:v>2020</c:v>
                </c:pt>
                <c:pt idx="50">
                  <c:v>2021</c:v>
                </c:pt>
                <c:pt idx="51">
                  <c:v>2022</c:v>
                </c:pt>
                <c:pt idx="52">
                  <c:v>2023</c:v>
                </c:pt>
                <c:pt idx="53">
                  <c:v>2024</c:v>
                </c:pt>
                <c:pt idx="54">
                  <c:v>2025</c:v>
                </c:pt>
                <c:pt idx="55">
                  <c:v>2026</c:v>
                </c:pt>
                <c:pt idx="56">
                  <c:v>2027</c:v>
                </c:pt>
                <c:pt idx="57">
                  <c:v>2028</c:v>
                </c:pt>
                <c:pt idx="58">
                  <c:v>2029</c:v>
                </c:pt>
                <c:pt idx="59">
                  <c:v>2030</c:v>
                </c:pt>
                <c:pt idx="60">
                  <c:v>2031</c:v>
                </c:pt>
                <c:pt idx="61">
                  <c:v>2032</c:v>
                </c:pt>
                <c:pt idx="62">
                  <c:v>2033</c:v>
                </c:pt>
                <c:pt idx="63">
                  <c:v>2034</c:v>
                </c:pt>
                <c:pt idx="64">
                  <c:v>2035</c:v>
                </c:pt>
                <c:pt idx="65">
                  <c:v>2036</c:v>
                </c:pt>
                <c:pt idx="66">
                  <c:v>2037</c:v>
                </c:pt>
                <c:pt idx="67">
                  <c:v>2038</c:v>
                </c:pt>
                <c:pt idx="68">
                  <c:v>2039</c:v>
                </c:pt>
                <c:pt idx="69">
                  <c:v>2040</c:v>
                </c:pt>
                <c:pt idx="70">
                  <c:v>2041</c:v>
                </c:pt>
                <c:pt idx="71">
                  <c:v>2042</c:v>
                </c:pt>
                <c:pt idx="72">
                  <c:v>2043</c:v>
                </c:pt>
                <c:pt idx="73">
                  <c:v>2044</c:v>
                </c:pt>
                <c:pt idx="74">
                  <c:v>2045</c:v>
                </c:pt>
                <c:pt idx="75">
                  <c:v>2046</c:v>
                </c:pt>
                <c:pt idx="76">
                  <c:v>2047</c:v>
                </c:pt>
                <c:pt idx="77">
                  <c:v>2048</c:v>
                </c:pt>
                <c:pt idx="78">
                  <c:v>2049</c:v>
                </c:pt>
                <c:pt idx="79">
                  <c:v>2050</c:v>
                </c:pt>
                <c:pt idx="80">
                  <c:v>2051</c:v>
                </c:pt>
                <c:pt idx="81">
                  <c:v>2052</c:v>
                </c:pt>
                <c:pt idx="82">
                  <c:v>2053</c:v>
                </c:pt>
                <c:pt idx="83">
                  <c:v>2054</c:v>
                </c:pt>
                <c:pt idx="84">
                  <c:v>2055</c:v>
                </c:pt>
                <c:pt idx="85">
                  <c:v>2056</c:v>
                </c:pt>
                <c:pt idx="86">
                  <c:v>2057</c:v>
                </c:pt>
                <c:pt idx="87">
                  <c:v>2058</c:v>
                </c:pt>
                <c:pt idx="88">
                  <c:v>2059</c:v>
                </c:pt>
                <c:pt idx="89">
                  <c:v>2060</c:v>
                </c:pt>
                <c:pt idx="90">
                  <c:v>2061</c:v>
                </c:pt>
                <c:pt idx="91">
                  <c:v>2062</c:v>
                </c:pt>
                <c:pt idx="92">
                  <c:v>2063</c:v>
                </c:pt>
                <c:pt idx="93">
                  <c:v>2064</c:v>
                </c:pt>
                <c:pt idx="94">
                  <c:v>2065</c:v>
                </c:pt>
                <c:pt idx="95">
                  <c:v>2066</c:v>
                </c:pt>
                <c:pt idx="96">
                  <c:v>2067</c:v>
                </c:pt>
                <c:pt idx="97">
                  <c:v>2068</c:v>
                </c:pt>
                <c:pt idx="98">
                  <c:v>2069</c:v>
                </c:pt>
                <c:pt idx="99">
                  <c:v>2070</c:v>
                </c:pt>
                <c:pt idx="100">
                  <c:v>2071</c:v>
                </c:pt>
              </c:numCache>
            </c:numRef>
          </c:cat>
          <c:val>
            <c:numRef>
              <c:f>Sheet1!$E$2:$E$102</c:f>
              <c:numCache>
                <c:formatCode>0</c:formatCode>
                <c:ptCount val="101"/>
                <c:pt idx="0">
                  <c:v>46.487758940598908</c:v>
                </c:pt>
                <c:pt idx="1">
                  <c:v>47.408592910132583</c:v>
                </c:pt>
                <c:pt idx="2">
                  <c:v>48.258528318498641</c:v>
                </c:pt>
                <c:pt idx="3">
                  <c:v>49.241781943908514</c:v>
                </c:pt>
                <c:pt idx="4">
                  <c:v>50.058886307934969</c:v>
                </c:pt>
                <c:pt idx="5">
                  <c:v>50.800906322105646</c:v>
                </c:pt>
                <c:pt idx="6">
                  <c:v>51.636058722378664</c:v>
                </c:pt>
                <c:pt idx="7">
                  <c:v>52.474176762410508</c:v>
                </c:pt>
                <c:pt idx="8">
                  <c:v>53.254789635309351</c:v>
                </c:pt>
                <c:pt idx="9">
                  <c:v>54.065505163969661</c:v>
                </c:pt>
                <c:pt idx="10">
                  <c:v>55.035049060437316</c:v>
                </c:pt>
                <c:pt idx="11">
                  <c:v>56.152230977355678</c:v>
                </c:pt>
                <c:pt idx="12">
                  <c:v>57.091062143597185</c:v>
                </c:pt>
                <c:pt idx="13">
                  <c:v>58.012432752706253</c:v>
                </c:pt>
                <c:pt idx="14">
                  <c:v>58.983705193490486</c:v>
                </c:pt>
                <c:pt idx="15">
                  <c:v>60.085109906891908</c:v>
                </c:pt>
                <c:pt idx="16">
                  <c:v>61.217826127308875</c:v>
                </c:pt>
                <c:pt idx="17">
                  <c:v>62.373052965704723</c:v>
                </c:pt>
                <c:pt idx="18">
                  <c:v>63.509898486433499</c:v>
                </c:pt>
                <c:pt idx="19">
                  <c:v>64.491384025663351</c:v>
                </c:pt>
                <c:pt idx="20">
                  <c:v>65.231596411790548</c:v>
                </c:pt>
                <c:pt idx="21">
                  <c:v>65.886392724025981</c:v>
                </c:pt>
                <c:pt idx="22">
                  <c:v>66.378954419359644</c:v>
                </c:pt>
                <c:pt idx="23">
                  <c:v>66.966247121846607</c:v>
                </c:pt>
                <c:pt idx="24">
                  <c:v>67.707137368490123</c:v>
                </c:pt>
                <c:pt idx="25">
                  <c:v>68.565263591428163</c:v>
                </c:pt>
                <c:pt idx="26">
                  <c:v>69.354332774267874</c:v>
                </c:pt>
                <c:pt idx="27">
                  <c:v>70.116530436473823</c:v>
                </c:pt>
                <c:pt idx="28">
                  <c:v>70.95271092519657</c:v>
                </c:pt>
                <c:pt idx="29">
                  <c:v>71.859993333241817</c:v>
                </c:pt>
                <c:pt idx="30">
                  <c:v>72.84400955173254</c:v>
                </c:pt>
                <c:pt idx="31">
                  <c:v>73.801696538002531</c:v>
                </c:pt>
                <c:pt idx="32">
                  <c:v>74.789147249775851</c:v>
                </c:pt>
                <c:pt idx="33">
                  <c:v>75.692396387749099</c:v>
                </c:pt>
                <c:pt idx="34">
                  <c:v>76.720106365353146</c:v>
                </c:pt>
                <c:pt idx="35">
                  <c:v>77.866487124011257</c:v>
                </c:pt>
                <c:pt idx="36">
                  <c:v>79.333128732434162</c:v>
                </c:pt>
                <c:pt idx="37">
                  <c:v>81.022046452990352</c:v>
                </c:pt>
                <c:pt idx="38">
                  <c:v>82.716194997197334</c:v>
                </c:pt>
                <c:pt idx="39">
                  <c:v>83.864773153695779</c:v>
                </c:pt>
                <c:pt idx="40">
                  <c:v>84.837068034092084</c:v>
                </c:pt>
                <c:pt idx="41">
                  <c:v>85.950555611196606</c:v>
                </c:pt>
                <c:pt idx="42">
                  <c:v>87.104087798301705</c:v>
                </c:pt>
                <c:pt idx="43">
                  <c:v>88.086934707401781</c:v>
                </c:pt>
                <c:pt idx="44">
                  <c:v>89.037961714099112</c:v>
                </c:pt>
                <c:pt idx="45">
                  <c:v>90.076698222768343</c:v>
                </c:pt>
                <c:pt idx="46">
                  <c:v>91.333265208351449</c:v>
                </c:pt>
                <c:pt idx="47">
                  <c:v>92.46763653819572</c:v>
                </c:pt>
                <c:pt idx="48">
                  <c:v>93.60369687049311</c:v>
                </c:pt>
                <c:pt idx="49">
                  <c:v>94.358946462406962</c:v>
                </c:pt>
                <c:pt idx="50">
                  <c:v>93.896735971690731</c:v>
                </c:pt>
                <c:pt idx="51">
                  <c:v>95.02049313561723</c:v>
                </c:pt>
                <c:pt idx="52">
                  <c:v>97.833721606188234</c:v>
                </c:pt>
                <c:pt idx="53">
                  <c:v>100</c:v>
                </c:pt>
              </c:numCache>
            </c:numRef>
          </c:val>
          <c:smooth val="0"/>
          <c:extLst>
            <c:ext xmlns:c16="http://schemas.microsoft.com/office/drawing/2014/chart" uri="{C3380CC4-5D6E-409C-BE32-E72D297353CC}">
              <c16:uniqueId val="{00000000-F4C2-4651-A321-605AB3155FC1}"/>
            </c:ext>
          </c:extLst>
        </c:ser>
        <c:ser>
          <c:idx val="1"/>
          <c:order val="1"/>
          <c:tx>
            <c:strRef>
              <c:f>Sheet1!$F$1</c:f>
              <c:strCache>
                <c:ptCount val="1"/>
                <c:pt idx="0">
                  <c:v>Dependents</c:v>
                </c:pt>
              </c:strCache>
            </c:strRef>
          </c:tx>
          <c:spPr>
            <a:ln w="50800" cap="rnd">
              <a:solidFill>
                <a:schemeClr val="accent4"/>
              </a:solidFill>
              <a:round/>
            </a:ln>
            <a:effectLst/>
          </c:spPr>
          <c:marker>
            <c:symbol val="none"/>
          </c:marker>
          <c:cat>
            <c:numRef>
              <c:f>Sheet1!$A$2:$A$102</c:f>
              <c:numCache>
                <c:formatCode>General</c:formatCode>
                <c:ptCount val="101"/>
                <c:pt idx="0">
                  <c:v>1971</c:v>
                </c:pt>
                <c:pt idx="1">
                  <c:v>1972</c:v>
                </c:pt>
                <c:pt idx="2">
                  <c:v>1973</c:v>
                </c:pt>
                <c:pt idx="3">
                  <c:v>1974</c:v>
                </c:pt>
                <c:pt idx="4">
                  <c:v>1975</c:v>
                </c:pt>
                <c:pt idx="5">
                  <c:v>1976</c:v>
                </c:pt>
                <c:pt idx="6">
                  <c:v>1977</c:v>
                </c:pt>
                <c:pt idx="7">
                  <c:v>1978</c:v>
                </c:pt>
                <c:pt idx="8">
                  <c:v>1979</c:v>
                </c:pt>
                <c:pt idx="9">
                  <c:v>1980</c:v>
                </c:pt>
                <c:pt idx="10">
                  <c:v>1981</c:v>
                </c:pt>
                <c:pt idx="11">
                  <c:v>1982</c:v>
                </c:pt>
                <c:pt idx="12">
                  <c:v>1983</c:v>
                </c:pt>
                <c:pt idx="13">
                  <c:v>1984</c:v>
                </c:pt>
                <c:pt idx="14">
                  <c:v>1985</c:v>
                </c:pt>
                <c:pt idx="15">
                  <c:v>1986</c:v>
                </c:pt>
                <c:pt idx="16">
                  <c:v>1987</c:v>
                </c:pt>
                <c:pt idx="17">
                  <c:v>1988</c:v>
                </c:pt>
                <c:pt idx="18">
                  <c:v>1989</c:v>
                </c:pt>
                <c:pt idx="19">
                  <c:v>1990</c:v>
                </c:pt>
                <c:pt idx="20">
                  <c:v>1991</c:v>
                </c:pt>
                <c:pt idx="21">
                  <c:v>1992</c:v>
                </c:pt>
                <c:pt idx="22">
                  <c:v>1993</c:v>
                </c:pt>
                <c:pt idx="23">
                  <c:v>1994</c:v>
                </c:pt>
                <c:pt idx="24">
                  <c:v>1995</c:v>
                </c:pt>
                <c:pt idx="25">
                  <c:v>1996</c:v>
                </c:pt>
                <c:pt idx="26">
                  <c:v>1997</c:v>
                </c:pt>
                <c:pt idx="27">
                  <c:v>1998</c:v>
                </c:pt>
                <c:pt idx="28">
                  <c:v>1999</c:v>
                </c:pt>
                <c:pt idx="29">
                  <c:v>2000</c:v>
                </c:pt>
                <c:pt idx="30">
                  <c:v>2001</c:v>
                </c:pt>
                <c:pt idx="31">
                  <c:v>2002</c:v>
                </c:pt>
                <c:pt idx="32">
                  <c:v>2003</c:v>
                </c:pt>
                <c:pt idx="33">
                  <c:v>2004</c:v>
                </c:pt>
                <c:pt idx="34">
                  <c:v>2005</c:v>
                </c:pt>
                <c:pt idx="35">
                  <c:v>2006</c:v>
                </c:pt>
                <c:pt idx="36">
                  <c:v>2007</c:v>
                </c:pt>
                <c:pt idx="37">
                  <c:v>2008</c:v>
                </c:pt>
                <c:pt idx="38">
                  <c:v>2009</c:v>
                </c:pt>
                <c:pt idx="39">
                  <c:v>2010</c:v>
                </c:pt>
                <c:pt idx="40">
                  <c:v>2011</c:v>
                </c:pt>
                <c:pt idx="41">
                  <c:v>2012</c:v>
                </c:pt>
                <c:pt idx="42">
                  <c:v>2013</c:v>
                </c:pt>
                <c:pt idx="43">
                  <c:v>2014</c:v>
                </c:pt>
                <c:pt idx="44">
                  <c:v>2015</c:v>
                </c:pt>
                <c:pt idx="45">
                  <c:v>2016</c:v>
                </c:pt>
                <c:pt idx="46">
                  <c:v>2017</c:v>
                </c:pt>
                <c:pt idx="47">
                  <c:v>2018</c:v>
                </c:pt>
                <c:pt idx="48">
                  <c:v>2019</c:v>
                </c:pt>
                <c:pt idx="49">
                  <c:v>2020</c:v>
                </c:pt>
                <c:pt idx="50">
                  <c:v>2021</c:v>
                </c:pt>
                <c:pt idx="51">
                  <c:v>2022</c:v>
                </c:pt>
                <c:pt idx="52">
                  <c:v>2023</c:v>
                </c:pt>
                <c:pt idx="53">
                  <c:v>2024</c:v>
                </c:pt>
                <c:pt idx="54">
                  <c:v>2025</c:v>
                </c:pt>
                <c:pt idx="55">
                  <c:v>2026</c:v>
                </c:pt>
                <c:pt idx="56">
                  <c:v>2027</c:v>
                </c:pt>
                <c:pt idx="57">
                  <c:v>2028</c:v>
                </c:pt>
                <c:pt idx="58">
                  <c:v>2029</c:v>
                </c:pt>
                <c:pt idx="59">
                  <c:v>2030</c:v>
                </c:pt>
                <c:pt idx="60">
                  <c:v>2031</c:v>
                </c:pt>
                <c:pt idx="61">
                  <c:v>2032</c:v>
                </c:pt>
                <c:pt idx="62">
                  <c:v>2033</c:v>
                </c:pt>
                <c:pt idx="63">
                  <c:v>2034</c:v>
                </c:pt>
                <c:pt idx="64">
                  <c:v>2035</c:v>
                </c:pt>
                <c:pt idx="65">
                  <c:v>2036</c:v>
                </c:pt>
                <c:pt idx="66">
                  <c:v>2037</c:v>
                </c:pt>
                <c:pt idx="67">
                  <c:v>2038</c:v>
                </c:pt>
                <c:pt idx="68">
                  <c:v>2039</c:v>
                </c:pt>
                <c:pt idx="69">
                  <c:v>2040</c:v>
                </c:pt>
                <c:pt idx="70">
                  <c:v>2041</c:v>
                </c:pt>
                <c:pt idx="71">
                  <c:v>2042</c:v>
                </c:pt>
                <c:pt idx="72">
                  <c:v>2043</c:v>
                </c:pt>
                <c:pt idx="73">
                  <c:v>2044</c:v>
                </c:pt>
                <c:pt idx="74">
                  <c:v>2045</c:v>
                </c:pt>
                <c:pt idx="75">
                  <c:v>2046</c:v>
                </c:pt>
                <c:pt idx="76">
                  <c:v>2047</c:v>
                </c:pt>
                <c:pt idx="77">
                  <c:v>2048</c:v>
                </c:pt>
                <c:pt idx="78">
                  <c:v>2049</c:v>
                </c:pt>
                <c:pt idx="79">
                  <c:v>2050</c:v>
                </c:pt>
                <c:pt idx="80">
                  <c:v>2051</c:v>
                </c:pt>
                <c:pt idx="81">
                  <c:v>2052</c:v>
                </c:pt>
                <c:pt idx="82">
                  <c:v>2053</c:v>
                </c:pt>
                <c:pt idx="83">
                  <c:v>2054</c:v>
                </c:pt>
                <c:pt idx="84">
                  <c:v>2055</c:v>
                </c:pt>
                <c:pt idx="85">
                  <c:v>2056</c:v>
                </c:pt>
                <c:pt idx="86">
                  <c:v>2057</c:v>
                </c:pt>
                <c:pt idx="87">
                  <c:v>2058</c:v>
                </c:pt>
                <c:pt idx="88">
                  <c:v>2059</c:v>
                </c:pt>
                <c:pt idx="89">
                  <c:v>2060</c:v>
                </c:pt>
                <c:pt idx="90">
                  <c:v>2061</c:v>
                </c:pt>
                <c:pt idx="91">
                  <c:v>2062</c:v>
                </c:pt>
                <c:pt idx="92">
                  <c:v>2063</c:v>
                </c:pt>
                <c:pt idx="93">
                  <c:v>2064</c:v>
                </c:pt>
                <c:pt idx="94">
                  <c:v>2065</c:v>
                </c:pt>
                <c:pt idx="95">
                  <c:v>2066</c:v>
                </c:pt>
                <c:pt idx="96">
                  <c:v>2067</c:v>
                </c:pt>
                <c:pt idx="97">
                  <c:v>2068</c:v>
                </c:pt>
                <c:pt idx="98">
                  <c:v>2069</c:v>
                </c:pt>
                <c:pt idx="99">
                  <c:v>2070</c:v>
                </c:pt>
                <c:pt idx="100">
                  <c:v>2071</c:v>
                </c:pt>
              </c:numCache>
            </c:numRef>
          </c:cat>
          <c:val>
            <c:numRef>
              <c:f>Sheet1!$F$2:$F$102</c:f>
              <c:numCache>
                <c:formatCode>0</c:formatCode>
                <c:ptCount val="101"/>
                <c:pt idx="0">
                  <c:v>50.954518380186343</c:v>
                </c:pt>
                <c:pt idx="1">
                  <c:v>51.727486305904058</c:v>
                </c:pt>
                <c:pt idx="2">
                  <c:v>52.258471222254343</c:v>
                </c:pt>
                <c:pt idx="3">
                  <c:v>52.721603150603194</c:v>
                </c:pt>
                <c:pt idx="4">
                  <c:v>52.993078300051977</c:v>
                </c:pt>
                <c:pt idx="5">
                  <c:v>53.08503057966275</c:v>
                </c:pt>
                <c:pt idx="6">
                  <c:v>53.204115628148351</c:v>
                </c:pt>
                <c:pt idx="7">
                  <c:v>53.400564879811633</c:v>
                </c:pt>
                <c:pt idx="8">
                  <c:v>53.593148554542815</c:v>
                </c:pt>
                <c:pt idx="9">
                  <c:v>53.973470766706114</c:v>
                </c:pt>
                <c:pt idx="10">
                  <c:v>54.566136387455103</c:v>
                </c:pt>
                <c:pt idx="11">
                  <c:v>55.231974114327329</c:v>
                </c:pt>
                <c:pt idx="12">
                  <c:v>55.685162978305904</c:v>
                </c:pt>
                <c:pt idx="13">
                  <c:v>55.925429123804314</c:v>
                </c:pt>
                <c:pt idx="14">
                  <c:v>56.314925498114341</c:v>
                </c:pt>
                <c:pt idx="15">
                  <c:v>56.684198690654306</c:v>
                </c:pt>
                <c:pt idx="16">
                  <c:v>57.158200579204568</c:v>
                </c:pt>
                <c:pt idx="17">
                  <c:v>57.830020997350452</c:v>
                </c:pt>
                <c:pt idx="18">
                  <c:v>58.683175945367914</c:v>
                </c:pt>
                <c:pt idx="19">
                  <c:v>59.493809547132393</c:v>
                </c:pt>
                <c:pt idx="20">
                  <c:v>60.419336100328046</c:v>
                </c:pt>
                <c:pt idx="21">
                  <c:v>61.248086302428206</c:v>
                </c:pt>
                <c:pt idx="22">
                  <c:v>61.974604107517806</c:v>
                </c:pt>
                <c:pt idx="23">
                  <c:v>62.677075285533945</c:v>
                </c:pt>
                <c:pt idx="24">
                  <c:v>63.396009397459771</c:v>
                </c:pt>
                <c:pt idx="25">
                  <c:v>64.111962696655951</c:v>
                </c:pt>
                <c:pt idx="26">
                  <c:v>64.729011997507911</c:v>
                </c:pt>
                <c:pt idx="27">
                  <c:v>65.251623252656529</c:v>
                </c:pt>
                <c:pt idx="28">
                  <c:v>65.848344042666696</c:v>
                </c:pt>
                <c:pt idx="29">
                  <c:v>66.43738634334855</c:v>
                </c:pt>
                <c:pt idx="30">
                  <c:v>67.192606320481602</c:v>
                </c:pt>
                <c:pt idx="31">
                  <c:v>67.72948966484816</c:v>
                </c:pt>
                <c:pt idx="32">
                  <c:v>68.263729249514554</c:v>
                </c:pt>
                <c:pt idx="33">
                  <c:v>68.81233571956345</c:v>
                </c:pt>
                <c:pt idx="34">
                  <c:v>69.467366683677312</c:v>
                </c:pt>
                <c:pt idx="35">
                  <c:v>70.217109549080988</c:v>
                </c:pt>
                <c:pt idx="36">
                  <c:v>71.449670346337797</c:v>
                </c:pt>
                <c:pt idx="37">
                  <c:v>72.740920502356474</c:v>
                </c:pt>
                <c:pt idx="38">
                  <c:v>74.242312689361924</c:v>
                </c:pt>
                <c:pt idx="39">
                  <c:v>75.682866804542428</c:v>
                </c:pt>
                <c:pt idx="40">
                  <c:v>77.116932648905021</c:v>
                </c:pt>
                <c:pt idx="41">
                  <c:v>79.184784583615738</c:v>
                </c:pt>
                <c:pt idx="42">
                  <c:v>81.190850484856043</c:v>
                </c:pt>
                <c:pt idx="43">
                  <c:v>83.019005051055643</c:v>
                </c:pt>
                <c:pt idx="44">
                  <c:v>84.83014897217258</c:v>
                </c:pt>
                <c:pt idx="45">
                  <c:v>86.842218630500881</c:v>
                </c:pt>
                <c:pt idx="46">
                  <c:v>88.730073714550841</c:v>
                </c:pt>
                <c:pt idx="47">
                  <c:v>90.519140662235472</c:v>
                </c:pt>
                <c:pt idx="48">
                  <c:v>92.314516821316076</c:v>
                </c:pt>
                <c:pt idx="49">
                  <c:v>94.218044871237836</c:v>
                </c:pt>
                <c:pt idx="50">
                  <c:v>95.460801522637055</c:v>
                </c:pt>
                <c:pt idx="51">
                  <c:v>96.876139858048006</c:v>
                </c:pt>
                <c:pt idx="52">
                  <c:v>98.384262572736304</c:v>
                </c:pt>
                <c:pt idx="53">
                  <c:v>100</c:v>
                </c:pt>
              </c:numCache>
            </c:numRef>
          </c:val>
          <c:smooth val="0"/>
          <c:extLst>
            <c:ext xmlns:c16="http://schemas.microsoft.com/office/drawing/2014/chart" uri="{C3380CC4-5D6E-409C-BE32-E72D297353CC}">
              <c16:uniqueId val="{00000001-F4C2-4651-A321-605AB3155FC1}"/>
            </c:ext>
          </c:extLst>
        </c:ser>
        <c:ser>
          <c:idx val="2"/>
          <c:order val="2"/>
          <c:tx>
            <c:strRef>
              <c:f>Sheet1!$G$1</c:f>
              <c:strCache>
                <c:ptCount val="1"/>
              </c:strCache>
            </c:strRef>
          </c:tx>
          <c:spPr>
            <a:ln w="50800" cap="rnd">
              <a:solidFill>
                <a:schemeClr val="accent1"/>
              </a:solidFill>
              <a:prstDash val="sysDot"/>
              <a:round/>
            </a:ln>
            <a:effectLst/>
          </c:spPr>
          <c:marker>
            <c:symbol val="none"/>
          </c:marker>
          <c:cat>
            <c:numRef>
              <c:f>Sheet1!$A$2:$A$102</c:f>
              <c:numCache>
                <c:formatCode>General</c:formatCode>
                <c:ptCount val="101"/>
                <c:pt idx="0">
                  <c:v>1971</c:v>
                </c:pt>
                <c:pt idx="1">
                  <c:v>1972</c:v>
                </c:pt>
                <c:pt idx="2">
                  <c:v>1973</c:v>
                </c:pt>
                <c:pt idx="3">
                  <c:v>1974</c:v>
                </c:pt>
                <c:pt idx="4">
                  <c:v>1975</c:v>
                </c:pt>
                <c:pt idx="5">
                  <c:v>1976</c:v>
                </c:pt>
                <c:pt idx="6">
                  <c:v>1977</c:v>
                </c:pt>
                <c:pt idx="7">
                  <c:v>1978</c:v>
                </c:pt>
                <c:pt idx="8">
                  <c:v>1979</c:v>
                </c:pt>
                <c:pt idx="9">
                  <c:v>1980</c:v>
                </c:pt>
                <c:pt idx="10">
                  <c:v>1981</c:v>
                </c:pt>
                <c:pt idx="11">
                  <c:v>1982</c:v>
                </c:pt>
                <c:pt idx="12">
                  <c:v>1983</c:v>
                </c:pt>
                <c:pt idx="13">
                  <c:v>1984</c:v>
                </c:pt>
                <c:pt idx="14">
                  <c:v>1985</c:v>
                </c:pt>
                <c:pt idx="15">
                  <c:v>1986</c:v>
                </c:pt>
                <c:pt idx="16">
                  <c:v>1987</c:v>
                </c:pt>
                <c:pt idx="17">
                  <c:v>1988</c:v>
                </c:pt>
                <c:pt idx="18">
                  <c:v>1989</c:v>
                </c:pt>
                <c:pt idx="19">
                  <c:v>1990</c:v>
                </c:pt>
                <c:pt idx="20">
                  <c:v>1991</c:v>
                </c:pt>
                <c:pt idx="21">
                  <c:v>1992</c:v>
                </c:pt>
                <c:pt idx="22">
                  <c:v>1993</c:v>
                </c:pt>
                <c:pt idx="23">
                  <c:v>1994</c:v>
                </c:pt>
                <c:pt idx="24">
                  <c:v>1995</c:v>
                </c:pt>
                <c:pt idx="25">
                  <c:v>1996</c:v>
                </c:pt>
                <c:pt idx="26">
                  <c:v>1997</c:v>
                </c:pt>
                <c:pt idx="27">
                  <c:v>1998</c:v>
                </c:pt>
                <c:pt idx="28">
                  <c:v>1999</c:v>
                </c:pt>
                <c:pt idx="29">
                  <c:v>2000</c:v>
                </c:pt>
                <c:pt idx="30">
                  <c:v>2001</c:v>
                </c:pt>
                <c:pt idx="31">
                  <c:v>2002</c:v>
                </c:pt>
                <c:pt idx="32">
                  <c:v>2003</c:v>
                </c:pt>
                <c:pt idx="33">
                  <c:v>2004</c:v>
                </c:pt>
                <c:pt idx="34">
                  <c:v>2005</c:v>
                </c:pt>
                <c:pt idx="35">
                  <c:v>2006</c:v>
                </c:pt>
                <c:pt idx="36">
                  <c:v>2007</c:v>
                </c:pt>
                <c:pt idx="37">
                  <c:v>2008</c:v>
                </c:pt>
                <c:pt idx="38">
                  <c:v>2009</c:v>
                </c:pt>
                <c:pt idx="39">
                  <c:v>2010</c:v>
                </c:pt>
                <c:pt idx="40">
                  <c:v>2011</c:v>
                </c:pt>
                <c:pt idx="41">
                  <c:v>2012</c:v>
                </c:pt>
                <c:pt idx="42">
                  <c:v>2013</c:v>
                </c:pt>
                <c:pt idx="43">
                  <c:v>2014</c:v>
                </c:pt>
                <c:pt idx="44">
                  <c:v>2015</c:v>
                </c:pt>
                <c:pt idx="45">
                  <c:v>2016</c:v>
                </c:pt>
                <c:pt idx="46">
                  <c:v>2017</c:v>
                </c:pt>
                <c:pt idx="47">
                  <c:v>2018</c:v>
                </c:pt>
                <c:pt idx="48">
                  <c:v>2019</c:v>
                </c:pt>
                <c:pt idx="49">
                  <c:v>2020</c:v>
                </c:pt>
                <c:pt idx="50">
                  <c:v>2021</c:v>
                </c:pt>
                <c:pt idx="51">
                  <c:v>2022</c:v>
                </c:pt>
                <c:pt idx="52">
                  <c:v>2023</c:v>
                </c:pt>
                <c:pt idx="53">
                  <c:v>2024</c:v>
                </c:pt>
                <c:pt idx="54">
                  <c:v>2025</c:v>
                </c:pt>
                <c:pt idx="55">
                  <c:v>2026</c:v>
                </c:pt>
                <c:pt idx="56">
                  <c:v>2027</c:v>
                </c:pt>
                <c:pt idx="57">
                  <c:v>2028</c:v>
                </c:pt>
                <c:pt idx="58">
                  <c:v>2029</c:v>
                </c:pt>
                <c:pt idx="59">
                  <c:v>2030</c:v>
                </c:pt>
                <c:pt idx="60">
                  <c:v>2031</c:v>
                </c:pt>
                <c:pt idx="61">
                  <c:v>2032</c:v>
                </c:pt>
                <c:pt idx="62">
                  <c:v>2033</c:v>
                </c:pt>
                <c:pt idx="63">
                  <c:v>2034</c:v>
                </c:pt>
                <c:pt idx="64">
                  <c:v>2035</c:v>
                </c:pt>
                <c:pt idx="65">
                  <c:v>2036</c:v>
                </c:pt>
                <c:pt idx="66">
                  <c:v>2037</c:v>
                </c:pt>
                <c:pt idx="67">
                  <c:v>2038</c:v>
                </c:pt>
                <c:pt idx="68">
                  <c:v>2039</c:v>
                </c:pt>
                <c:pt idx="69">
                  <c:v>2040</c:v>
                </c:pt>
                <c:pt idx="70">
                  <c:v>2041</c:v>
                </c:pt>
                <c:pt idx="71">
                  <c:v>2042</c:v>
                </c:pt>
                <c:pt idx="72">
                  <c:v>2043</c:v>
                </c:pt>
                <c:pt idx="73">
                  <c:v>2044</c:v>
                </c:pt>
                <c:pt idx="74">
                  <c:v>2045</c:v>
                </c:pt>
                <c:pt idx="75">
                  <c:v>2046</c:v>
                </c:pt>
                <c:pt idx="76">
                  <c:v>2047</c:v>
                </c:pt>
                <c:pt idx="77">
                  <c:v>2048</c:v>
                </c:pt>
                <c:pt idx="78">
                  <c:v>2049</c:v>
                </c:pt>
                <c:pt idx="79">
                  <c:v>2050</c:v>
                </c:pt>
                <c:pt idx="80">
                  <c:v>2051</c:v>
                </c:pt>
                <c:pt idx="81">
                  <c:v>2052</c:v>
                </c:pt>
                <c:pt idx="82">
                  <c:v>2053</c:v>
                </c:pt>
                <c:pt idx="83">
                  <c:v>2054</c:v>
                </c:pt>
                <c:pt idx="84">
                  <c:v>2055</c:v>
                </c:pt>
                <c:pt idx="85">
                  <c:v>2056</c:v>
                </c:pt>
                <c:pt idx="86">
                  <c:v>2057</c:v>
                </c:pt>
                <c:pt idx="87">
                  <c:v>2058</c:v>
                </c:pt>
                <c:pt idx="88">
                  <c:v>2059</c:v>
                </c:pt>
                <c:pt idx="89">
                  <c:v>2060</c:v>
                </c:pt>
                <c:pt idx="90">
                  <c:v>2061</c:v>
                </c:pt>
                <c:pt idx="91">
                  <c:v>2062</c:v>
                </c:pt>
                <c:pt idx="92">
                  <c:v>2063</c:v>
                </c:pt>
                <c:pt idx="93">
                  <c:v>2064</c:v>
                </c:pt>
                <c:pt idx="94">
                  <c:v>2065</c:v>
                </c:pt>
                <c:pt idx="95">
                  <c:v>2066</c:v>
                </c:pt>
                <c:pt idx="96">
                  <c:v>2067</c:v>
                </c:pt>
                <c:pt idx="97">
                  <c:v>2068</c:v>
                </c:pt>
                <c:pt idx="98">
                  <c:v>2069</c:v>
                </c:pt>
                <c:pt idx="99">
                  <c:v>2070</c:v>
                </c:pt>
                <c:pt idx="100">
                  <c:v>2071</c:v>
                </c:pt>
              </c:numCache>
            </c:numRef>
          </c:cat>
          <c:val>
            <c:numRef>
              <c:f>Sheet1!$G$2:$G$102</c:f>
              <c:numCache>
                <c:formatCode>General</c:formatCode>
                <c:ptCount val="101"/>
                <c:pt idx="53" formatCode="0">
                  <c:v>100</c:v>
                </c:pt>
                <c:pt idx="54" formatCode="0">
                  <c:v>101.39554694450392</c:v>
                </c:pt>
                <c:pt idx="55" formatCode="0">
                  <c:v>102.66450986773592</c:v>
                </c:pt>
                <c:pt idx="56" formatCode="0">
                  <c:v>103.88707153907151</c:v>
                </c:pt>
                <c:pt idx="57" formatCode="0">
                  <c:v>105.05956438481283</c:v>
                </c:pt>
                <c:pt idx="58" formatCode="0">
                  <c:v>106.19763125124312</c:v>
                </c:pt>
                <c:pt idx="59" formatCode="0">
                  <c:v>107.3226624124374</c:v>
                </c:pt>
                <c:pt idx="60" formatCode="0">
                  <c:v>108.44754710503351</c:v>
                </c:pt>
                <c:pt idx="61" formatCode="0">
                  <c:v>109.47556332555193</c:v>
                </c:pt>
                <c:pt idx="62" formatCode="0">
                  <c:v>110.44761682408621</c:v>
                </c:pt>
                <c:pt idx="63" formatCode="0">
                  <c:v>111.35249982350533</c:v>
                </c:pt>
                <c:pt idx="64" formatCode="0">
                  <c:v>112.21016720562224</c:v>
                </c:pt>
                <c:pt idx="65" formatCode="0">
                  <c:v>112.9704212524764</c:v>
                </c:pt>
                <c:pt idx="66" formatCode="0">
                  <c:v>113.79370366648982</c:v>
                </c:pt>
                <c:pt idx="67" formatCode="0">
                  <c:v>114.62106962501986</c:v>
                </c:pt>
                <c:pt idx="68" formatCode="0">
                  <c:v>115.46445338944442</c:v>
                </c:pt>
                <c:pt idx="69" formatCode="0">
                  <c:v>116.30415786268328</c:v>
                </c:pt>
                <c:pt idx="70" formatCode="0">
                  <c:v>117.12420625004938</c:v>
                </c:pt>
                <c:pt idx="71" formatCode="0">
                  <c:v>117.90920763124824</c:v>
                </c:pt>
                <c:pt idx="72" formatCode="0">
                  <c:v>118.66159338500934</c:v>
                </c:pt>
                <c:pt idx="73" formatCode="0">
                  <c:v>119.36417981539678</c:v>
                </c:pt>
                <c:pt idx="74" formatCode="0">
                  <c:v>120.02364003174262</c:v>
                </c:pt>
                <c:pt idx="75" formatCode="0">
                  <c:v>120.58673562798843</c:v>
                </c:pt>
                <c:pt idx="76" formatCode="0">
                  <c:v>121.09333535655283</c:v>
                </c:pt>
                <c:pt idx="77" formatCode="0">
                  <c:v>121.52946611317152</c:v>
                </c:pt>
                <c:pt idx="78" formatCode="0">
                  <c:v>121.9556838750669</c:v>
                </c:pt>
                <c:pt idx="79" formatCode="0">
                  <c:v>122.35932203787027</c:v>
                </c:pt>
                <c:pt idx="80" formatCode="0">
                  <c:v>122.74930932732534</c:v>
                </c:pt>
                <c:pt idx="81" formatCode="0">
                  <c:v>123.14698914755564</c:v>
                </c:pt>
                <c:pt idx="82" formatCode="0">
                  <c:v>123.53801929342958</c:v>
                </c:pt>
                <c:pt idx="83" formatCode="0">
                  <c:v>123.90969800811489</c:v>
                </c:pt>
                <c:pt idx="84" formatCode="0">
                  <c:v>124.24917120743726</c:v>
                </c:pt>
                <c:pt idx="85" formatCode="0">
                  <c:v>124.58865612424748</c:v>
                </c:pt>
                <c:pt idx="86" formatCode="0">
                  <c:v>124.96144800027879</c:v>
                </c:pt>
                <c:pt idx="87" formatCode="0">
                  <c:v>125.33534132016825</c:v>
                </c:pt>
                <c:pt idx="88" formatCode="0">
                  <c:v>125.70560221882343</c:v>
                </c:pt>
                <c:pt idx="89" formatCode="0">
                  <c:v>126.06476665648213</c:v>
                </c:pt>
                <c:pt idx="90" formatCode="0">
                  <c:v>126.46522352133351</c:v>
                </c:pt>
                <c:pt idx="91" formatCode="0">
                  <c:v>126.90003020182485</c:v>
                </c:pt>
                <c:pt idx="92" formatCode="0">
                  <c:v>127.3607559654462</c:v>
                </c:pt>
                <c:pt idx="93" formatCode="0">
                  <c:v>127.79531071994872</c:v>
                </c:pt>
                <c:pt idx="94" formatCode="0">
                  <c:v>128.15992964820285</c:v>
                </c:pt>
                <c:pt idx="95" formatCode="0">
                  <c:v>128.51797506577162</c:v>
                </c:pt>
                <c:pt idx="96" formatCode="0">
                  <c:v>128.9122158033172</c:v>
                </c:pt>
                <c:pt idx="97" formatCode="0">
                  <c:v>129.26819308428</c:v>
                </c:pt>
                <c:pt idx="98" formatCode="0">
                  <c:v>129.54889136453357</c:v>
                </c:pt>
                <c:pt idx="99" formatCode="0">
                  <c:v>129.76616288304095</c:v>
                </c:pt>
                <c:pt idx="100" formatCode="0">
                  <c:v>129.91416647210744</c:v>
                </c:pt>
              </c:numCache>
            </c:numRef>
          </c:val>
          <c:smooth val="0"/>
          <c:extLst>
            <c:ext xmlns:c16="http://schemas.microsoft.com/office/drawing/2014/chart" uri="{C3380CC4-5D6E-409C-BE32-E72D297353CC}">
              <c16:uniqueId val="{00000002-F4C2-4651-A321-605AB3155FC1}"/>
            </c:ext>
          </c:extLst>
        </c:ser>
        <c:ser>
          <c:idx val="3"/>
          <c:order val="3"/>
          <c:tx>
            <c:strRef>
              <c:f>Sheet1!$H$1</c:f>
              <c:strCache>
                <c:ptCount val="1"/>
              </c:strCache>
            </c:strRef>
          </c:tx>
          <c:spPr>
            <a:ln w="50800" cap="rnd">
              <a:solidFill>
                <a:schemeClr val="accent4"/>
              </a:solidFill>
              <a:prstDash val="sysDot"/>
              <a:round/>
            </a:ln>
            <a:effectLst/>
          </c:spPr>
          <c:marker>
            <c:symbol val="none"/>
          </c:marker>
          <c:cat>
            <c:numRef>
              <c:f>Sheet1!$A$2:$A$102</c:f>
              <c:numCache>
                <c:formatCode>General</c:formatCode>
                <c:ptCount val="101"/>
                <c:pt idx="0">
                  <c:v>1971</c:v>
                </c:pt>
                <c:pt idx="1">
                  <c:v>1972</c:v>
                </c:pt>
                <c:pt idx="2">
                  <c:v>1973</c:v>
                </c:pt>
                <c:pt idx="3">
                  <c:v>1974</c:v>
                </c:pt>
                <c:pt idx="4">
                  <c:v>1975</c:v>
                </c:pt>
                <c:pt idx="5">
                  <c:v>1976</c:v>
                </c:pt>
                <c:pt idx="6">
                  <c:v>1977</c:v>
                </c:pt>
                <c:pt idx="7">
                  <c:v>1978</c:v>
                </c:pt>
                <c:pt idx="8">
                  <c:v>1979</c:v>
                </c:pt>
                <c:pt idx="9">
                  <c:v>1980</c:v>
                </c:pt>
                <c:pt idx="10">
                  <c:v>1981</c:v>
                </c:pt>
                <c:pt idx="11">
                  <c:v>1982</c:v>
                </c:pt>
                <c:pt idx="12">
                  <c:v>1983</c:v>
                </c:pt>
                <c:pt idx="13">
                  <c:v>1984</c:v>
                </c:pt>
                <c:pt idx="14">
                  <c:v>1985</c:v>
                </c:pt>
                <c:pt idx="15">
                  <c:v>1986</c:v>
                </c:pt>
                <c:pt idx="16">
                  <c:v>1987</c:v>
                </c:pt>
                <c:pt idx="17">
                  <c:v>1988</c:v>
                </c:pt>
                <c:pt idx="18">
                  <c:v>1989</c:v>
                </c:pt>
                <c:pt idx="19">
                  <c:v>1990</c:v>
                </c:pt>
                <c:pt idx="20">
                  <c:v>1991</c:v>
                </c:pt>
                <c:pt idx="21">
                  <c:v>1992</c:v>
                </c:pt>
                <c:pt idx="22">
                  <c:v>1993</c:v>
                </c:pt>
                <c:pt idx="23">
                  <c:v>1994</c:v>
                </c:pt>
                <c:pt idx="24">
                  <c:v>1995</c:v>
                </c:pt>
                <c:pt idx="25">
                  <c:v>1996</c:v>
                </c:pt>
                <c:pt idx="26">
                  <c:v>1997</c:v>
                </c:pt>
                <c:pt idx="27">
                  <c:v>1998</c:v>
                </c:pt>
                <c:pt idx="28">
                  <c:v>1999</c:v>
                </c:pt>
                <c:pt idx="29">
                  <c:v>2000</c:v>
                </c:pt>
                <c:pt idx="30">
                  <c:v>2001</c:v>
                </c:pt>
                <c:pt idx="31">
                  <c:v>2002</c:v>
                </c:pt>
                <c:pt idx="32">
                  <c:v>2003</c:v>
                </c:pt>
                <c:pt idx="33">
                  <c:v>2004</c:v>
                </c:pt>
                <c:pt idx="34">
                  <c:v>2005</c:v>
                </c:pt>
                <c:pt idx="35">
                  <c:v>2006</c:v>
                </c:pt>
                <c:pt idx="36">
                  <c:v>2007</c:v>
                </c:pt>
                <c:pt idx="37">
                  <c:v>2008</c:v>
                </c:pt>
                <c:pt idx="38">
                  <c:v>2009</c:v>
                </c:pt>
                <c:pt idx="39">
                  <c:v>2010</c:v>
                </c:pt>
                <c:pt idx="40">
                  <c:v>2011</c:v>
                </c:pt>
                <c:pt idx="41">
                  <c:v>2012</c:v>
                </c:pt>
                <c:pt idx="42">
                  <c:v>2013</c:v>
                </c:pt>
                <c:pt idx="43">
                  <c:v>2014</c:v>
                </c:pt>
                <c:pt idx="44">
                  <c:v>2015</c:v>
                </c:pt>
                <c:pt idx="45">
                  <c:v>2016</c:v>
                </c:pt>
                <c:pt idx="46">
                  <c:v>2017</c:v>
                </c:pt>
                <c:pt idx="47">
                  <c:v>2018</c:v>
                </c:pt>
                <c:pt idx="48">
                  <c:v>2019</c:v>
                </c:pt>
                <c:pt idx="49">
                  <c:v>2020</c:v>
                </c:pt>
                <c:pt idx="50">
                  <c:v>2021</c:v>
                </c:pt>
                <c:pt idx="51">
                  <c:v>2022</c:v>
                </c:pt>
                <c:pt idx="52">
                  <c:v>2023</c:v>
                </c:pt>
                <c:pt idx="53">
                  <c:v>2024</c:v>
                </c:pt>
                <c:pt idx="54">
                  <c:v>2025</c:v>
                </c:pt>
                <c:pt idx="55">
                  <c:v>2026</c:v>
                </c:pt>
                <c:pt idx="56">
                  <c:v>2027</c:v>
                </c:pt>
                <c:pt idx="57">
                  <c:v>2028</c:v>
                </c:pt>
                <c:pt idx="58">
                  <c:v>2029</c:v>
                </c:pt>
                <c:pt idx="59">
                  <c:v>2030</c:v>
                </c:pt>
                <c:pt idx="60">
                  <c:v>2031</c:v>
                </c:pt>
                <c:pt idx="61">
                  <c:v>2032</c:v>
                </c:pt>
                <c:pt idx="62">
                  <c:v>2033</c:v>
                </c:pt>
                <c:pt idx="63">
                  <c:v>2034</c:v>
                </c:pt>
                <c:pt idx="64">
                  <c:v>2035</c:v>
                </c:pt>
                <c:pt idx="65">
                  <c:v>2036</c:v>
                </c:pt>
                <c:pt idx="66">
                  <c:v>2037</c:v>
                </c:pt>
                <c:pt idx="67">
                  <c:v>2038</c:v>
                </c:pt>
                <c:pt idx="68">
                  <c:v>2039</c:v>
                </c:pt>
                <c:pt idx="69">
                  <c:v>2040</c:v>
                </c:pt>
                <c:pt idx="70">
                  <c:v>2041</c:v>
                </c:pt>
                <c:pt idx="71">
                  <c:v>2042</c:v>
                </c:pt>
                <c:pt idx="72">
                  <c:v>2043</c:v>
                </c:pt>
                <c:pt idx="73">
                  <c:v>2044</c:v>
                </c:pt>
                <c:pt idx="74">
                  <c:v>2045</c:v>
                </c:pt>
                <c:pt idx="75">
                  <c:v>2046</c:v>
                </c:pt>
                <c:pt idx="76">
                  <c:v>2047</c:v>
                </c:pt>
                <c:pt idx="77">
                  <c:v>2048</c:v>
                </c:pt>
                <c:pt idx="78">
                  <c:v>2049</c:v>
                </c:pt>
                <c:pt idx="79">
                  <c:v>2050</c:v>
                </c:pt>
                <c:pt idx="80">
                  <c:v>2051</c:v>
                </c:pt>
                <c:pt idx="81">
                  <c:v>2052</c:v>
                </c:pt>
                <c:pt idx="82">
                  <c:v>2053</c:v>
                </c:pt>
                <c:pt idx="83">
                  <c:v>2054</c:v>
                </c:pt>
                <c:pt idx="84">
                  <c:v>2055</c:v>
                </c:pt>
                <c:pt idx="85">
                  <c:v>2056</c:v>
                </c:pt>
                <c:pt idx="86">
                  <c:v>2057</c:v>
                </c:pt>
                <c:pt idx="87">
                  <c:v>2058</c:v>
                </c:pt>
                <c:pt idx="88">
                  <c:v>2059</c:v>
                </c:pt>
                <c:pt idx="89">
                  <c:v>2060</c:v>
                </c:pt>
                <c:pt idx="90">
                  <c:v>2061</c:v>
                </c:pt>
                <c:pt idx="91">
                  <c:v>2062</c:v>
                </c:pt>
                <c:pt idx="92">
                  <c:v>2063</c:v>
                </c:pt>
                <c:pt idx="93">
                  <c:v>2064</c:v>
                </c:pt>
                <c:pt idx="94">
                  <c:v>2065</c:v>
                </c:pt>
                <c:pt idx="95">
                  <c:v>2066</c:v>
                </c:pt>
                <c:pt idx="96">
                  <c:v>2067</c:v>
                </c:pt>
                <c:pt idx="97">
                  <c:v>2068</c:v>
                </c:pt>
                <c:pt idx="98">
                  <c:v>2069</c:v>
                </c:pt>
                <c:pt idx="99">
                  <c:v>2070</c:v>
                </c:pt>
                <c:pt idx="100">
                  <c:v>2071</c:v>
                </c:pt>
              </c:numCache>
            </c:numRef>
          </c:cat>
          <c:val>
            <c:numRef>
              <c:f>Sheet1!$H$2:$H$102</c:f>
              <c:numCache>
                <c:formatCode>General</c:formatCode>
                <c:ptCount val="101"/>
                <c:pt idx="53" formatCode="0">
                  <c:v>100</c:v>
                </c:pt>
                <c:pt idx="54" formatCode="0">
                  <c:v>101.73442014024516</c:v>
                </c:pt>
                <c:pt idx="55" formatCode="0">
                  <c:v>103.49779273934152</c:v>
                </c:pt>
                <c:pt idx="56" formatCode="0">
                  <c:v>105.12203622433694</c:v>
                </c:pt>
                <c:pt idx="57" formatCode="0">
                  <c:v>106.65847663652063</c:v>
                </c:pt>
                <c:pt idx="58" formatCode="0">
                  <c:v>108.10978926827748</c:v>
                </c:pt>
                <c:pt idx="59" formatCode="0">
                  <c:v>109.42281789843067</c:v>
                </c:pt>
                <c:pt idx="60" formatCode="0">
                  <c:v>110.58248495720278</c:v>
                </c:pt>
                <c:pt idx="61" formatCode="0">
                  <c:v>111.75806385154165</c:v>
                </c:pt>
                <c:pt idx="62" formatCode="0">
                  <c:v>113.00107565380868</c:v>
                </c:pt>
                <c:pt idx="63" formatCode="0">
                  <c:v>114.33433303745279</c:v>
                </c:pt>
                <c:pt idx="64" formatCode="0">
                  <c:v>115.72267211137111</c:v>
                </c:pt>
                <c:pt idx="65" formatCode="0">
                  <c:v>117.26228820273322</c:v>
                </c:pt>
                <c:pt idx="66" formatCode="0">
                  <c:v>118.65597706243598</c:v>
                </c:pt>
                <c:pt idx="67" formatCode="0">
                  <c:v>120.0150325746754</c:v>
                </c:pt>
                <c:pt idx="68" formatCode="0">
                  <c:v>121.31827275050699</c:v>
                </c:pt>
                <c:pt idx="69" formatCode="0">
                  <c:v>122.601386727361</c:v>
                </c:pt>
                <c:pt idx="70" formatCode="0">
                  <c:v>123.89295365041559</c:v>
                </c:pt>
                <c:pt idx="71" formatCode="0">
                  <c:v>125.22096860063752</c:v>
                </c:pt>
                <c:pt idx="72" formatCode="0">
                  <c:v>126.57925391576555</c:v>
                </c:pt>
                <c:pt idx="73" formatCode="0">
                  <c:v>127.99738445668163</c:v>
                </c:pt>
                <c:pt idx="74" formatCode="0">
                  <c:v>129.46077581712933</c:v>
                </c:pt>
                <c:pt idx="75" formatCode="0">
                  <c:v>131.065938969912</c:v>
                </c:pt>
                <c:pt idx="76" formatCode="0">
                  <c:v>132.7366736397268</c:v>
                </c:pt>
                <c:pt idx="77" formatCode="0">
                  <c:v>134.49776877912731</c:v>
                </c:pt>
                <c:pt idx="78" formatCode="0">
                  <c:v>136.23416918021067</c:v>
                </c:pt>
                <c:pt idx="79" formatCode="0">
                  <c:v>137.9682817577613</c:v>
                </c:pt>
                <c:pt idx="80" formatCode="0">
                  <c:v>139.68268991910014</c:v>
                </c:pt>
                <c:pt idx="81" formatCode="0">
                  <c:v>141.33773704542278</c:v>
                </c:pt>
                <c:pt idx="82" formatCode="0">
                  <c:v>142.96067419294823</c:v>
                </c:pt>
                <c:pt idx="83" formatCode="0">
                  <c:v>144.5755962667815</c:v>
                </c:pt>
                <c:pt idx="84" formatCode="0">
                  <c:v>146.20754199797017</c:v>
                </c:pt>
                <c:pt idx="85" formatCode="0">
                  <c:v>147.79784477069319</c:v>
                </c:pt>
                <c:pt idx="86" formatCode="0">
                  <c:v>149.28616320283749</c:v>
                </c:pt>
                <c:pt idx="87" formatCode="0">
                  <c:v>150.73467899065557</c:v>
                </c:pt>
                <c:pt idx="88" formatCode="0">
                  <c:v>152.15478243215316</c:v>
                </c:pt>
                <c:pt idx="89" formatCode="0">
                  <c:v>153.56311679432423</c:v>
                </c:pt>
                <c:pt idx="90" formatCode="0">
                  <c:v>154.86522022885484</c:v>
                </c:pt>
                <c:pt idx="91" formatCode="0">
                  <c:v>156.07650414877619</c:v>
                </c:pt>
                <c:pt idx="92" formatCode="0">
                  <c:v>157.21512229083129</c:v>
                </c:pt>
                <c:pt idx="93" formatCode="0">
                  <c:v>158.38039832862117</c:v>
                </c:pt>
                <c:pt idx="94" formatCode="0">
                  <c:v>159.65581883059369</c:v>
                </c:pt>
                <c:pt idx="95" formatCode="0">
                  <c:v>160.92553053005267</c:v>
                </c:pt>
                <c:pt idx="96" formatCode="0">
                  <c:v>162.11112724624812</c:v>
                </c:pt>
                <c:pt idx="97" formatCode="0">
                  <c:v>163.35265735321627</c:v>
                </c:pt>
                <c:pt idx="98" formatCode="0">
                  <c:v>164.71901079278899</c:v>
                </c:pt>
                <c:pt idx="99" formatCode="0">
                  <c:v>166.18737382728168</c:v>
                </c:pt>
                <c:pt idx="100" formatCode="0">
                  <c:v>167.76759962088411</c:v>
                </c:pt>
              </c:numCache>
            </c:numRef>
          </c:val>
          <c:smooth val="0"/>
          <c:extLst>
            <c:ext xmlns:c16="http://schemas.microsoft.com/office/drawing/2014/chart" uri="{C3380CC4-5D6E-409C-BE32-E72D297353CC}">
              <c16:uniqueId val="{00000003-F4C2-4651-A321-605AB3155FC1}"/>
            </c:ext>
          </c:extLst>
        </c:ser>
        <c:dLbls>
          <c:showLegendKey val="0"/>
          <c:showVal val="0"/>
          <c:showCatName val="0"/>
          <c:showSerName val="0"/>
          <c:showPercent val="0"/>
          <c:showBubbleSize val="0"/>
        </c:dLbls>
        <c:smooth val="0"/>
        <c:axId val="406299423"/>
        <c:axId val="406299903"/>
      </c:lineChart>
      <c:dateAx>
        <c:axId val="4062994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GT America Regular" pitchFamily="50" charset="0"/>
                <a:ea typeface="GT America Regular" pitchFamily="50" charset="0"/>
                <a:cs typeface="GT America Regular" pitchFamily="50" charset="0"/>
              </a:defRPr>
            </a:pPr>
            <a:endParaRPr lang="en-US"/>
          </a:p>
        </c:txPr>
        <c:crossAx val="406299903"/>
        <c:crosses val="autoZero"/>
        <c:auto val="0"/>
        <c:lblOffset val="100"/>
        <c:baseTimeUnit val="days"/>
        <c:majorUnit val="10"/>
        <c:majorTimeUnit val="days"/>
      </c:dateAx>
      <c:valAx>
        <c:axId val="40629990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GT America Regular" pitchFamily="50" charset="0"/>
                <a:ea typeface="GT America Regular" pitchFamily="50" charset="0"/>
                <a:cs typeface="GT America Regular" pitchFamily="50" charset="0"/>
              </a:defRPr>
            </a:pPr>
            <a:endParaRPr lang="en-US"/>
          </a:p>
        </c:txPr>
        <c:crossAx val="40629942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solidFill>
            <a:schemeClr val="tx1"/>
          </a:solidFill>
          <a:latin typeface="GT America Regular" pitchFamily="50" charset="0"/>
          <a:ea typeface="GT America Regular" pitchFamily="50" charset="0"/>
          <a:cs typeface="GT America Regular" pitchFamily="50"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'A&amp;T by Qualification in-trainin'!$B$1</c:f>
              <c:strCache>
                <c:ptCount val="1"/>
                <c:pt idx="0">
                  <c:v>In-Training</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'A&amp;T by Qualification in-trainin'!$A$2:$A$11</c:f>
              <c:strCache>
                <c:ptCount val="10"/>
                <c:pt idx="0">
                  <c:v>Certificate III in Carpentry</c:v>
                </c:pt>
                <c:pt idx="1">
                  <c:v>Certificate III in Plumbing</c:v>
                </c:pt>
                <c:pt idx="2">
                  <c:v>Certificate III in Civil Construction</c:v>
                </c:pt>
                <c:pt idx="3">
                  <c:v>Certificate III in Painting and Decorating</c:v>
                </c:pt>
                <c:pt idx="4">
                  <c:v>Certificate III in Wall and Ceiling Lining</c:v>
                </c:pt>
                <c:pt idx="5">
                  <c:v>Certificate III in Cabinet Making</c:v>
                </c:pt>
                <c:pt idx="6">
                  <c:v>Certificate III in Roof Plumbing</c:v>
                </c:pt>
                <c:pt idx="7">
                  <c:v>Certificate III in Civil Construction Plant Operations</c:v>
                </c:pt>
                <c:pt idx="8">
                  <c:v>Certificate III in Cabinet Making and Timber Technology</c:v>
                </c:pt>
                <c:pt idx="9">
                  <c:v>Certificate III in Glass and Glazing</c:v>
                </c:pt>
              </c:strCache>
            </c:strRef>
          </c:cat>
          <c:val>
            <c:numRef>
              <c:f>'A&amp;T by Qualification in-trainin'!$B$2:$B$11</c:f>
              <c:numCache>
                <c:formatCode>General</c:formatCode>
                <c:ptCount val="10"/>
                <c:pt idx="0">
                  <c:v>1080</c:v>
                </c:pt>
                <c:pt idx="1">
                  <c:v>270</c:v>
                </c:pt>
                <c:pt idx="2">
                  <c:v>140</c:v>
                </c:pt>
                <c:pt idx="3">
                  <c:v>125</c:v>
                </c:pt>
                <c:pt idx="4">
                  <c:v>105</c:v>
                </c:pt>
                <c:pt idx="5">
                  <c:v>95</c:v>
                </c:pt>
                <c:pt idx="6">
                  <c:v>95</c:v>
                </c:pt>
                <c:pt idx="7">
                  <c:v>65</c:v>
                </c:pt>
                <c:pt idx="8">
                  <c:v>55</c:v>
                </c:pt>
                <c:pt idx="9">
                  <c:v>55</c:v>
                </c:pt>
              </c:numCache>
            </c:numRef>
          </c:val>
          <c:extLst>
            <c:ext xmlns:c16="http://schemas.microsoft.com/office/drawing/2014/chart" uri="{C3380CC4-5D6E-409C-BE32-E72D297353CC}">
              <c16:uniqueId val="{00000000-E6FA-4FB0-AC8D-AAFCEE9CB8BE}"/>
            </c:ext>
          </c:extLst>
        </c:ser>
        <c:dLbls>
          <c:showLegendKey val="0"/>
          <c:showVal val="0"/>
          <c:showCatName val="0"/>
          <c:showSerName val="0"/>
          <c:showPercent val="0"/>
          <c:showBubbleSize val="0"/>
        </c:dLbls>
        <c:gapWidth val="182"/>
        <c:axId val="2015435392"/>
        <c:axId val="2015429152"/>
      </c:barChart>
      <c:catAx>
        <c:axId val="201543539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015429152"/>
        <c:crosses val="autoZero"/>
        <c:auto val="1"/>
        <c:lblAlgn val="ctr"/>
        <c:lblOffset val="100"/>
        <c:noMultiLvlLbl val="0"/>
      </c:catAx>
      <c:valAx>
        <c:axId val="2015429152"/>
        <c:scaling>
          <c:orientation val="minMax"/>
        </c:scaling>
        <c:delete val="1"/>
        <c:axPos val="t"/>
        <c:numFmt formatCode="General" sourceLinked="1"/>
        <c:majorTickMark val="none"/>
        <c:minorTickMark val="none"/>
        <c:tickLblPos val="nextTo"/>
        <c:crossAx val="20154353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643027809995846"/>
          <c:y val="4.1712021522684932E-2"/>
          <c:w val="0.76100957416919424"/>
          <c:h val="0.89183359317397704"/>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A97-4AE8-97AE-DCCA8B7923F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A97-4AE8-97AE-DCCA8B7923F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A97-4AE8-97AE-DCCA8B7923F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A97-4AE8-97AE-DCCA8B7923F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AA97-4AE8-97AE-DCCA8B7923F8}"/>
              </c:ext>
            </c:extLst>
          </c:dPt>
          <c:dLbls>
            <c:dLbl>
              <c:idx val="2"/>
              <c:layout>
                <c:manualLayout>
                  <c:x val="5.7944495272948961E-2"/>
                  <c:y val="-0.1850949829517779"/>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AA97-4AE8-97AE-DCCA8B7923F8}"/>
                </c:ext>
              </c:extLst>
            </c:dLbl>
            <c:dLbl>
              <c:idx val="3"/>
              <c:layout>
                <c:manualLayout>
                  <c:x val="0.11893870082342166"/>
                  <c:y val="-0.1039129728852086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AA97-4AE8-97AE-DCCA8B7923F8}"/>
                </c:ext>
              </c:extLst>
            </c:dLbl>
            <c:dLbl>
              <c:idx val="4"/>
              <c:layout>
                <c:manualLayout>
                  <c:x val="-3.0709141247766549E-5"/>
                  <c:y val="0"/>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2"/>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AA97-4AE8-97AE-DCCA8B7923F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2"/>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BusCount2025!$AB$6:$AF$6</c:f>
              <c:strCache>
                <c:ptCount val="5"/>
                <c:pt idx="0">
                  <c:v>Non employing</c:v>
                </c:pt>
                <c:pt idx="1">
                  <c:v>1-4 Employees</c:v>
                </c:pt>
                <c:pt idx="2">
                  <c:v>5-19 Employees</c:v>
                </c:pt>
                <c:pt idx="3">
                  <c:v>20-199 Employees</c:v>
                </c:pt>
                <c:pt idx="4">
                  <c:v>200+ Employees</c:v>
                </c:pt>
              </c:strCache>
            </c:strRef>
          </c:cat>
          <c:val>
            <c:numRef>
              <c:f>BusCount2025!$AB$4972:$AF$4972</c:f>
              <c:numCache>
                <c:formatCode>0</c:formatCode>
                <c:ptCount val="5"/>
                <c:pt idx="0">
                  <c:v>4228</c:v>
                </c:pt>
                <c:pt idx="1">
                  <c:v>2182</c:v>
                </c:pt>
                <c:pt idx="2">
                  <c:v>614</c:v>
                </c:pt>
                <c:pt idx="3">
                  <c:v>98</c:v>
                </c:pt>
                <c:pt idx="4">
                  <c:v>9</c:v>
                </c:pt>
              </c:numCache>
            </c:numRef>
          </c:val>
          <c:extLst>
            <c:ext xmlns:c16="http://schemas.microsoft.com/office/drawing/2014/chart" uri="{C3380CC4-5D6E-409C-BE32-E72D297353CC}">
              <c16:uniqueId val="{0000000A-AA97-4AE8-97AE-DCCA8B7923F8}"/>
            </c:ext>
          </c:extLst>
        </c:ser>
        <c:dLbls>
          <c:showLegendKey val="0"/>
          <c:showVal val="0"/>
          <c:showCatName val="0"/>
          <c:showSerName val="0"/>
          <c:showPercent val="0"/>
          <c:showBubbleSize val="0"/>
          <c:showLeaderLines val="1"/>
        </c:dLbls>
        <c:firstSliceAng val="145"/>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ctr">
              <a:defRPr sz="1800" b="1" i="0" u="none" strike="noStrike" kern="1200" spc="0" baseline="0">
                <a:solidFill>
                  <a:schemeClr val="bg1"/>
                </a:solidFill>
                <a:latin typeface="+mn-lt"/>
                <a:ea typeface="+mn-ea"/>
                <a:cs typeface="+mn-cs"/>
              </a:defRPr>
            </a:pPr>
            <a:r>
              <a:rPr lang="en-AU" sz="1800" b="1">
                <a:solidFill>
                  <a:schemeClr val="bg1"/>
                </a:solidFill>
              </a:rPr>
              <a:t>Funding</a:t>
            </a:r>
            <a:br>
              <a:rPr lang="en-AU" sz="1800" b="1">
                <a:solidFill>
                  <a:schemeClr val="bg1"/>
                </a:solidFill>
              </a:rPr>
            </a:br>
            <a:r>
              <a:rPr lang="en-AU" sz="1800" b="1">
                <a:solidFill>
                  <a:schemeClr val="bg1"/>
                </a:solidFill>
              </a:rPr>
              <a:t>Rebates</a:t>
            </a:r>
          </a:p>
        </c:rich>
      </c:tx>
      <c:layout>
        <c:manualLayout>
          <c:xMode val="edge"/>
          <c:yMode val="edge"/>
          <c:x val="0.47370429252782192"/>
          <c:y val="0.37396619920891766"/>
        </c:manualLayout>
      </c:layout>
      <c:overlay val="0"/>
      <c:spPr>
        <a:noFill/>
        <a:ln>
          <a:noFill/>
        </a:ln>
        <a:effectLst/>
      </c:spPr>
      <c:txPr>
        <a:bodyPr rot="0" spcFirstLastPara="1" vertOverflow="ellipsis" vert="horz" wrap="square" anchor="ctr" anchorCtr="1"/>
        <a:lstStyle/>
        <a:p>
          <a:pPr algn="ctr">
            <a:defRPr sz="1800" b="1"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0.29808277939820327"/>
          <c:y val="4.2576595401303E-2"/>
          <c:w val="0.49922394835780665"/>
          <c:h val="0.84684968586046483"/>
        </c:manualLayout>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7AC-4E30-839A-BAA2C3C0008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7AC-4E30-839A-BAA2C3C0008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7AC-4E30-839A-BAA2C3C0008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7AC-4E30-839A-BAA2C3C00080}"/>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67AC-4E30-839A-BAA2C3C00080}"/>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67AC-4E30-839A-BAA2C3C00080}"/>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67AC-4E30-839A-BAA2C3C00080}"/>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67AC-4E30-839A-BAA2C3C00080}"/>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67AC-4E30-839A-BAA2C3C00080}"/>
              </c:ext>
            </c:extLst>
          </c:dPt>
          <c:dPt>
            <c:idx val="9"/>
            <c:bubble3D val="0"/>
            <c:spPr>
              <a:solidFill>
                <a:schemeClr val="accent5">
                  <a:lumMod val="20000"/>
                  <a:lumOff val="80000"/>
                </a:schemeClr>
              </a:solidFill>
              <a:ln w="19050">
                <a:solidFill>
                  <a:schemeClr val="lt1"/>
                </a:solidFill>
              </a:ln>
              <a:effectLst/>
            </c:spPr>
            <c:extLst>
              <c:ext xmlns:c16="http://schemas.microsoft.com/office/drawing/2014/chart" uri="{C3380CC4-5D6E-409C-BE32-E72D297353CC}">
                <c16:uniqueId val="{00000013-67AC-4E30-839A-BAA2C3C00080}"/>
              </c:ext>
            </c:extLst>
          </c:dPt>
          <c:dLbls>
            <c:dLbl>
              <c:idx val="0"/>
              <c:layout>
                <c:manualLayout>
                  <c:x val="0.12294647588765235"/>
                  <c:y val="-0.13304566702624959"/>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7AC-4E30-839A-BAA2C3C00080}"/>
                </c:ext>
              </c:extLst>
            </c:dLbl>
            <c:dLbl>
              <c:idx val="1"/>
              <c:layout>
                <c:manualLayout>
                  <c:x val="0.23106813461294437"/>
                  <c:y val="9.306577925499341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7AC-4E30-839A-BAA2C3C00080}"/>
                </c:ext>
              </c:extLst>
            </c:dLbl>
            <c:dLbl>
              <c:idx val="2"/>
              <c:layout>
                <c:manualLayout>
                  <c:x val="0.14306607427888307"/>
                  <c:y val="0.20204905577223845"/>
                </c:manualLayout>
              </c:layout>
              <c:showLegendKey val="0"/>
              <c:showVal val="1"/>
              <c:showCatName val="1"/>
              <c:showSerName val="0"/>
              <c:showPercent val="0"/>
              <c:showBubbleSize val="0"/>
              <c:extLst>
                <c:ext xmlns:c15="http://schemas.microsoft.com/office/drawing/2012/chart" uri="{CE6537A1-D6FC-4f65-9D91-7224C49458BB}">
                  <c15:layout>
                    <c:manualLayout>
                      <c:w val="0.45100158982511923"/>
                      <c:h val="0.13369291621718807"/>
                    </c:manualLayout>
                  </c15:layout>
                </c:ext>
                <c:ext xmlns:c16="http://schemas.microsoft.com/office/drawing/2014/chart" uri="{C3380CC4-5D6E-409C-BE32-E72D297353CC}">
                  <c16:uniqueId val="{00000005-67AC-4E30-839A-BAA2C3C00080}"/>
                </c:ext>
              </c:extLst>
            </c:dLbl>
            <c:dLbl>
              <c:idx val="3"/>
              <c:layout>
                <c:manualLayout>
                  <c:x val="-7.8434029238711567E-2"/>
                  <c:y val="0.18422032721196571"/>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38287228404875462"/>
                      <c:h val="0.198516649820067"/>
                    </c:manualLayout>
                  </c15:layout>
                </c:ext>
                <c:ext xmlns:c16="http://schemas.microsoft.com/office/drawing/2014/chart" uri="{C3380CC4-5D6E-409C-BE32-E72D297353CC}">
                  <c16:uniqueId val="{00000007-67AC-4E30-839A-BAA2C3C00080}"/>
                </c:ext>
              </c:extLst>
            </c:dLbl>
            <c:dLbl>
              <c:idx val="4"/>
              <c:layout>
                <c:manualLayout>
                  <c:x val="-0.25225225225225223"/>
                  <c:y val="0.1905789284430059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7AC-4E30-839A-BAA2C3C00080}"/>
                </c:ext>
              </c:extLst>
            </c:dLbl>
            <c:dLbl>
              <c:idx val="5"/>
              <c:layout>
                <c:manualLayout>
                  <c:x val="-0.22257551669316375"/>
                  <c:y val="0.1078748651564184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67AC-4E30-839A-BAA2C3C00080}"/>
                </c:ext>
              </c:extLst>
            </c:dLbl>
            <c:dLbl>
              <c:idx val="6"/>
              <c:layout>
                <c:manualLayout>
                  <c:x val="-0.24483306836248012"/>
                  <c:y val="-7.1916576770945703E-3"/>
                </c:manualLayout>
              </c:layout>
              <c:showLegendKey val="0"/>
              <c:showVal val="1"/>
              <c:showCatName val="1"/>
              <c:showSerName val="0"/>
              <c:showPercent val="0"/>
              <c:showBubbleSize val="0"/>
              <c:extLst>
                <c:ext xmlns:c15="http://schemas.microsoft.com/office/drawing/2012/chart" uri="{CE6537A1-D6FC-4f65-9D91-7224C49458BB}">
                  <c15:layout>
                    <c:manualLayout>
                      <c:w val="0.2067408585055644"/>
                      <c:h val="0.25659834591873426"/>
                    </c:manualLayout>
                  </c15:layout>
                </c:ext>
                <c:ext xmlns:c16="http://schemas.microsoft.com/office/drawing/2014/chart" uri="{C3380CC4-5D6E-409C-BE32-E72D297353CC}">
                  <c16:uniqueId val="{0000000D-67AC-4E30-839A-BAA2C3C00080}"/>
                </c:ext>
              </c:extLst>
            </c:dLbl>
            <c:dLbl>
              <c:idx val="7"/>
              <c:layout>
                <c:manualLayout>
                  <c:x val="-0.21621621621621623"/>
                  <c:y val="-7.91082344480402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67AC-4E30-839A-BAA2C3C00080}"/>
                </c:ext>
              </c:extLst>
            </c:dLbl>
            <c:dLbl>
              <c:idx val="8"/>
              <c:layout>
                <c:manualLayout>
                  <c:x val="-0.20561738208797031"/>
                  <c:y val="-0.15462064005753326"/>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1-67AC-4E30-839A-BAA2C3C00080}"/>
                </c:ext>
              </c:extLst>
            </c:dLbl>
            <c:dLbl>
              <c:idx val="9"/>
              <c:layout>
                <c:manualLayout>
                  <c:x val="-9.5372596555201597E-2"/>
                  <c:y val="-0.14242904832833214"/>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3-67AC-4E30-839A-BAA2C3C00080}"/>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Sheet1!$F$3:$F$12</c:f>
              <c:strCache>
                <c:ptCount val="10"/>
                <c:pt idx="0">
                  <c:v>Certificate IV</c:v>
                </c:pt>
                <c:pt idx="1">
                  <c:v>Traffic Management</c:v>
                </c:pt>
                <c:pt idx="2">
                  <c:v>Working Safely at Heights</c:v>
                </c:pt>
                <c:pt idx="3">
                  <c:v>Elevated Work Platform (EWP)</c:v>
                </c:pt>
                <c:pt idx="4">
                  <c:v>Solar Energy</c:v>
                </c:pt>
                <c:pt idx="5">
                  <c:v>Heavy Vehicle Licencing</c:v>
                </c:pt>
                <c:pt idx="6">
                  <c:v>Electrical Licence, Wiring &amp; Testing</c:v>
                </c:pt>
                <c:pt idx="7">
                  <c:v>Large Plant Operations</c:v>
                </c:pt>
                <c:pt idx="8">
                  <c:v>Dogging &amp; Rigging</c:v>
                </c:pt>
                <c:pt idx="9">
                  <c:v>Other</c:v>
                </c:pt>
              </c:strCache>
            </c:strRef>
          </c:cat>
          <c:val>
            <c:numRef>
              <c:f>Sheet1!$G$3:$G$12</c:f>
              <c:numCache>
                <c:formatCode>0%</c:formatCode>
                <c:ptCount val="10"/>
                <c:pt idx="0">
                  <c:v>0.31542493897586388</c:v>
                </c:pt>
                <c:pt idx="1">
                  <c:v>0.1590943574560171</c:v>
                </c:pt>
                <c:pt idx="2">
                  <c:v>6.1184306432858271E-2</c:v>
                </c:pt>
                <c:pt idx="3">
                  <c:v>5.8579043015823021E-2</c:v>
                </c:pt>
                <c:pt idx="4">
                  <c:v>4.8431156950261275E-2</c:v>
                </c:pt>
                <c:pt idx="5">
                  <c:v>4.5043068495862419E-2</c:v>
                </c:pt>
                <c:pt idx="6">
                  <c:v>4.3751596007214663E-2</c:v>
                </c:pt>
                <c:pt idx="7">
                  <c:v>4.3609506698040416E-2</c:v>
                </c:pt>
                <c:pt idx="8">
                  <c:v>4.0152333176606575E-2</c:v>
                </c:pt>
                <c:pt idx="9">
                  <c:v>0.1847296927914524</c:v>
                </c:pt>
              </c:numCache>
            </c:numRef>
          </c:val>
          <c:extLst>
            <c:ext xmlns:c16="http://schemas.microsoft.com/office/drawing/2014/chart" uri="{C3380CC4-5D6E-409C-BE32-E72D297353CC}">
              <c16:uniqueId val="{00000014-67AC-4E30-839A-BAA2C3C00080}"/>
            </c:ext>
          </c:extLst>
        </c:ser>
        <c:dLbls>
          <c:showLegendKey val="0"/>
          <c:showVal val="0"/>
          <c:showCatName val="0"/>
          <c:showSerName val="0"/>
          <c:showPercent val="0"/>
          <c:showBubbleSize val="0"/>
          <c:showLeaderLines val="1"/>
        </c:dLbls>
        <c:firstSliceAng val="0"/>
        <c:holeSize val="47"/>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390045-4A10-49C0-97FD-9CC47019FCFF}" type="datetimeFigureOut">
              <a:rPr lang="en-AU" smtClean="0"/>
              <a:t>3/03/2026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B5D8D5-E226-4FD0-939B-85E6DD4CE274}" type="slidenum">
              <a:rPr lang="en-AU" smtClean="0"/>
              <a:t>‹#›</a:t>
            </a:fld>
            <a:endParaRPr lang="en-AU"/>
          </a:p>
        </p:txBody>
      </p:sp>
    </p:spTree>
    <p:extLst>
      <p:ext uri="{BB962C8B-B14F-4D97-AF65-F5344CB8AC3E}">
        <p14:creationId xmlns:p14="http://schemas.microsoft.com/office/powerpoint/2010/main" val="2422538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60C08-C1F7-4C10-A0A5-A5ED636FE37C}"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667078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818B7-0A5C-BCCD-CEEB-34F361A1F4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0552A2-FE1E-07AE-8F5F-1511BBD6D4F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D6D65A2-361D-C556-E5F8-C763F9CA7F3B}"/>
              </a:ext>
            </a:extLst>
          </p:cNvPr>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Another important aspect is the capacity of the skilling system to respond to shifts in </a:t>
            </a:r>
            <a:r>
              <a:rPr lang="en-US" dirty="0" err="1"/>
              <a:t>labour</a:t>
            </a:r>
            <a:r>
              <a:rPr lang="en-US" dirty="0"/>
              <a:t> demand.</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dirty="0"/>
              <a:t>RTOs are struggling to recruit skilled trainers and workplace supervisors. </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dirty="0"/>
              <a:t>BSA interviewed nearly 200 RTOs delivering training to our industries. Almost half were recruiting, which is broadly consistent with the wider economy. </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dirty="0"/>
              <a:t>However, two-thirds of those recruiting reported significant difficulty filling vacancies, more than 30 per cent higher than the broader </a:t>
            </a:r>
            <a:r>
              <a:rPr lang="en-US" dirty="0" err="1"/>
              <a:t>labour</a:t>
            </a:r>
            <a:r>
              <a:rPr lang="en-US" dirty="0"/>
              <a:t> market.</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r>
              <a:rPr lang="en-US" dirty="0"/>
              <a:t>The bottleneck is not demand for training.</a:t>
            </a:r>
          </a:p>
          <a:p>
            <a:endParaRPr lang="en-US" dirty="0"/>
          </a:p>
          <a:p>
            <a:r>
              <a:rPr lang="en-US" dirty="0"/>
              <a:t>It is the supply of trainers.</a:t>
            </a:r>
          </a:p>
          <a:p>
            <a:pPr marL="0" marR="0" lvl="0" indent="0" defTabSz="457200" eaLnBrk="1" fontAlgn="auto" latinLnBrk="0" hangingPunct="1">
              <a:lnSpc>
                <a:spcPct val="117999"/>
              </a:lnSpc>
              <a:spcBef>
                <a:spcPts val="0"/>
              </a:spcBef>
              <a:spcAft>
                <a:spcPts val="0"/>
              </a:spcAft>
              <a:buClrTx/>
              <a:buSzTx/>
              <a:buFontTx/>
              <a:buNone/>
              <a:tabLst/>
              <a:defRPr/>
            </a:pPr>
            <a:endParaRPr lang="en-AU" dirty="0"/>
          </a:p>
        </p:txBody>
      </p:sp>
    </p:spTree>
    <p:extLst>
      <p:ext uri="{BB962C8B-B14F-4D97-AF65-F5344CB8AC3E}">
        <p14:creationId xmlns:p14="http://schemas.microsoft.com/office/powerpoint/2010/main" val="23461612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endParaRPr lang="en-AU" dirty="0"/>
          </a:p>
        </p:txBody>
      </p:sp>
    </p:spTree>
    <p:extLst>
      <p:ext uri="{BB962C8B-B14F-4D97-AF65-F5344CB8AC3E}">
        <p14:creationId xmlns:p14="http://schemas.microsoft.com/office/powerpoint/2010/main" val="3444301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Construction industry employment has increased substantially over the long run.</a:t>
            </a:r>
          </a:p>
          <a:p>
            <a:endParaRPr lang="en-US" dirty="0"/>
          </a:p>
          <a:p>
            <a:r>
              <a:rPr lang="en-US" dirty="0"/>
              <a:t>The dominant driver of that growth has been full-time roles. While, most of the recent expansion in the workforce has come from full-time employment. We have seen a gradual increase in part-time employment.</a:t>
            </a:r>
          </a:p>
          <a:p>
            <a:endParaRPr lang="en-US" dirty="0"/>
          </a:p>
          <a:p>
            <a:r>
              <a:rPr lang="en-US" dirty="0"/>
              <a:t>We’ve also seen increased volatility over the past decade, reflecting Tasmania’s market size. When you have a smaller </a:t>
            </a:r>
            <a:r>
              <a:rPr lang="en-US" dirty="0" err="1"/>
              <a:t>labour</a:t>
            </a:r>
            <a:r>
              <a:rPr lang="en-US" dirty="0"/>
              <a:t> pool, the timing of major projects can have an outsized impact on employment numbers — both on the way up and on the way down.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spc="-75" dirty="0">
              <a:solidFill>
                <a:srgbClr val="0E0F0F"/>
              </a:solidFill>
              <a:latin typeface="GT America Regular" pitchFamily="2" charset="77"/>
            </a:endParaRPr>
          </a:p>
          <a:p>
            <a:endParaRPr lang="en-AU" dirty="0"/>
          </a:p>
        </p:txBody>
      </p:sp>
    </p:spTree>
    <p:extLst>
      <p:ext uri="{BB962C8B-B14F-4D97-AF65-F5344CB8AC3E}">
        <p14:creationId xmlns:p14="http://schemas.microsoft.com/office/powerpoint/2010/main" val="35934235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lgn="l" defTabSz="914400" rtl="0" eaLnBrk="1" latinLnBrk="0" hangingPunct="1">
              <a:lnSpc>
                <a:spcPct val="100000"/>
              </a:lnSpc>
              <a:buFont typeface="Arial" panose="020B0604020202020204" pitchFamily="34" charset="0"/>
              <a:buNone/>
            </a:pPr>
            <a:r>
              <a:rPr lang="en-US" sz="1200" kern="1200" dirty="0">
                <a:solidFill>
                  <a:schemeClr val="tx1"/>
                </a:solidFill>
                <a:latin typeface="+mn-lt"/>
                <a:ea typeface="+mn-ea"/>
                <a:cs typeface="+mn-cs"/>
              </a:rPr>
              <a:t>Industry unemployment has declined over the past few decades. </a:t>
            </a:r>
          </a:p>
          <a:p>
            <a:pPr marL="0" indent="0">
              <a:lnSpc>
                <a:spcPct val="100000"/>
              </a:lnSpc>
              <a:buFont typeface="Arial" panose="020B0604020202020204" pitchFamily="34" charset="0"/>
              <a:buNone/>
            </a:pPr>
            <a:endParaRPr lang="en-US" sz="1200" spc="-75" dirty="0">
              <a:solidFill>
                <a:schemeClr val="tx1">
                  <a:lumMod val="75000"/>
                  <a:lumOff val="25000"/>
                </a:schemeClr>
              </a:solidFill>
              <a:latin typeface="GT America Regular" pitchFamily="2" charset="77"/>
            </a:endParaRPr>
          </a:p>
          <a:p>
            <a:r>
              <a:rPr lang="en-US" dirty="0"/>
              <a:t>In the 1990s, unemployment in the sector was in double digits. Over time, that has trended decisively downward to very low levels in recent years.</a:t>
            </a:r>
          </a:p>
          <a:p>
            <a:endParaRPr lang="en-US" dirty="0"/>
          </a:p>
          <a:p>
            <a:r>
              <a:rPr lang="en-US" dirty="0"/>
              <a:t>Importantly, construction unemployment has consistently tracked below the all-industries average. That tells us the construction </a:t>
            </a:r>
            <a:r>
              <a:rPr lang="en-US" dirty="0" err="1"/>
              <a:t>labour</a:t>
            </a:r>
            <a:r>
              <a:rPr lang="en-US" dirty="0"/>
              <a:t> market has been tighter than the broader Tasmanian economy for a sustained period.</a:t>
            </a:r>
          </a:p>
          <a:p>
            <a:pPr marL="0" indent="0">
              <a:lnSpc>
                <a:spcPct val="100000"/>
              </a:lnSpc>
              <a:buFont typeface="Arial" panose="020B0604020202020204" pitchFamily="34" charset="0"/>
              <a:buNone/>
            </a:pPr>
            <a:endParaRPr lang="en-US" sz="1200" spc="-75" dirty="0">
              <a:solidFill>
                <a:schemeClr val="tx1">
                  <a:lumMod val="75000"/>
                  <a:lumOff val="25000"/>
                </a:schemeClr>
              </a:solidFill>
              <a:latin typeface="GT America Regular" pitchFamily="2" charset="77"/>
            </a:endParaRPr>
          </a:p>
          <a:p>
            <a:pPr marL="0" indent="0">
              <a:lnSpc>
                <a:spcPct val="100000"/>
              </a:lnSpc>
              <a:buFont typeface="Arial" panose="020B0604020202020204" pitchFamily="34" charset="0"/>
              <a:buNone/>
            </a:pPr>
            <a:endParaRPr lang="en-US" sz="1200" spc="-75" dirty="0">
              <a:solidFill>
                <a:schemeClr val="tx1">
                  <a:lumMod val="75000"/>
                  <a:lumOff val="25000"/>
                </a:schemeClr>
              </a:solidFill>
              <a:latin typeface="GT America Regular" pitchFamily="2" charset="77"/>
            </a:endParaRPr>
          </a:p>
          <a:p>
            <a:pPr marL="0" indent="0">
              <a:lnSpc>
                <a:spcPct val="100000"/>
              </a:lnSpc>
              <a:buFont typeface="Arial" panose="020B0604020202020204" pitchFamily="34" charset="0"/>
              <a:buNone/>
            </a:pPr>
            <a:endParaRPr lang="en-US" sz="1200" spc="-75" dirty="0">
              <a:solidFill>
                <a:schemeClr val="tx1">
                  <a:lumMod val="75000"/>
                  <a:lumOff val="25000"/>
                </a:schemeClr>
              </a:solidFill>
              <a:latin typeface="GT America Regular" pitchFamily="2" charset="77"/>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spc="-75" dirty="0">
                <a:solidFill>
                  <a:srgbClr val="0E0F0F"/>
                </a:solidFill>
                <a:latin typeface="GT America Regular" pitchFamily="2" charset="77"/>
              </a:rPr>
              <a:t>Note: The unemployment rates shown are calculated as the ratio of unemployed persons whose last job was in the relevant industry to the sum of this number and the total number of employed persons in that industry. Values represent a weighted average across the relevant industries. They indicate the estimated sector trend rather than actual observed rates.</a:t>
            </a:r>
            <a:endParaRPr lang="en-AU" sz="1600" spc="-75" dirty="0">
              <a:solidFill>
                <a:srgbClr val="0E0F0F"/>
              </a:solidFill>
              <a:latin typeface="GT America Regular" pitchFamily="2" charset="77"/>
            </a:endParaRPr>
          </a:p>
          <a:p>
            <a:pPr marL="285750" indent="-285750">
              <a:lnSpc>
                <a:spcPct val="100000"/>
              </a:lnSpc>
              <a:buFont typeface="Arial" panose="020B0604020202020204" pitchFamily="34" charset="0"/>
              <a:buChar char="•"/>
            </a:pPr>
            <a:endParaRPr lang="en-AU" sz="1600" spc="-75" dirty="0">
              <a:solidFill>
                <a:schemeClr val="tx1">
                  <a:lumMod val="75000"/>
                  <a:lumOff val="25000"/>
                </a:schemeClr>
              </a:solidFill>
              <a:latin typeface="GT America Regular" pitchFamily="2" charset="77"/>
            </a:endParaRPr>
          </a:p>
          <a:p>
            <a:endParaRPr lang="en-AU" dirty="0"/>
          </a:p>
        </p:txBody>
      </p:sp>
    </p:spTree>
    <p:extLst>
      <p:ext uri="{BB962C8B-B14F-4D97-AF65-F5344CB8AC3E}">
        <p14:creationId xmlns:p14="http://schemas.microsoft.com/office/powerpoint/2010/main" val="1913719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33A6B-3BC9-A361-823E-3F10135B6C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FBB4FF-5C0B-F00D-4551-B20FA8FA425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46E43C2-054A-33CA-B95B-BFDE483461AA}"/>
              </a:ext>
            </a:extLst>
          </p:cNvPr>
          <p:cNvSpPr>
            <a:spLocks noGrp="1"/>
          </p:cNvSpPr>
          <p:nvPr>
            <p:ph type="body" idx="1"/>
          </p:nvPr>
        </p:nvSpPr>
        <p:spPr/>
        <p:txBody>
          <a:bodyPr/>
          <a:lstStyle/>
          <a:p>
            <a:r>
              <a:rPr lang="en-US" dirty="0"/>
              <a:t>We saw a very significant uplift in apprentice and trainee commencements during the COVID period, driven by government incentive programs. </a:t>
            </a:r>
          </a:p>
          <a:p>
            <a:endParaRPr lang="en-US" dirty="0"/>
          </a:p>
          <a:p>
            <a:r>
              <a:rPr lang="en-US" dirty="0"/>
              <a:t>As this cohort is working their way through the system, we’ve continued to see higher numbers of apprentices and trainees in-training.</a:t>
            </a:r>
          </a:p>
          <a:p>
            <a:endParaRPr lang="en-US" dirty="0"/>
          </a:p>
          <a:p>
            <a:r>
              <a:rPr lang="en-US" dirty="0"/>
              <a:t>However, we are now seeing that activity begin to normalize and both commencements and overall in-training numbers are trending back toward their historical averages.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spc="-75" dirty="0">
              <a:solidFill>
                <a:srgbClr val="0E0F0F"/>
              </a:solidFill>
              <a:latin typeface="GT America Regular"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75" dirty="0">
                <a:solidFill>
                  <a:srgbClr val="0E0F0F"/>
                </a:solidFill>
                <a:latin typeface="GT America Regular" pitchFamily="2" charset="77"/>
              </a:rPr>
              <a:t>Note: Apprenticeships &amp; Traineeships Commenced (latest quarter, 4 quarters total),  In-training (latest quarter, 4-quarter average)</a:t>
            </a:r>
          </a:p>
          <a:p>
            <a:endParaRPr lang="en-AU" dirty="0"/>
          </a:p>
        </p:txBody>
      </p:sp>
    </p:spTree>
    <p:extLst>
      <p:ext uri="{BB962C8B-B14F-4D97-AF65-F5344CB8AC3E}">
        <p14:creationId xmlns:p14="http://schemas.microsoft.com/office/powerpoint/2010/main" val="19515955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Completions have increased over time, which is positive. But the growth has been gradual and will begin to decline in line with the fall in commencement numbers.</a:t>
            </a:r>
          </a:p>
          <a:p>
            <a:endParaRPr lang="en-US" dirty="0"/>
          </a:p>
          <a:p>
            <a:r>
              <a:rPr lang="en-US" dirty="0"/>
              <a:t>Completion rates have been relatively steady from 2012, with a slight decline in recent years. This matters because enrolments alone do not translate into workforce supply. What ultimately counts is completions.</a:t>
            </a:r>
          </a:p>
          <a:p>
            <a:endParaRPr lang="en-US" dirty="0"/>
          </a:p>
          <a:p>
            <a:endParaRPr lang="en-US" dirty="0"/>
          </a:p>
          <a:p>
            <a:endParaRPr lang="en-AU" dirty="0"/>
          </a:p>
        </p:txBody>
      </p:sp>
    </p:spTree>
    <p:extLst>
      <p:ext uri="{BB962C8B-B14F-4D97-AF65-F5344CB8AC3E}">
        <p14:creationId xmlns:p14="http://schemas.microsoft.com/office/powerpoint/2010/main" val="8789909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C6BD7-036D-38BE-56AE-DCD93678C2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3ABAE7-3B16-CCFA-BE59-24AD363ED53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E7E60AD-4B2A-342B-0A1C-3BB4A53F2560}"/>
              </a:ext>
            </a:extLst>
          </p:cNvPr>
          <p:cNvSpPr>
            <a:spLocks noGrp="1"/>
          </p:cNvSpPr>
          <p:nvPr>
            <p:ph type="body" idx="1"/>
          </p:nvPr>
        </p:nvSpPr>
        <p:spPr/>
        <p:txBody>
          <a:bodyPr/>
          <a:lstStyle/>
          <a:p>
            <a:pPr marL="0" indent="0">
              <a:lnSpc>
                <a:spcPct val="100000"/>
              </a:lnSpc>
              <a:buFont typeface="Arial" panose="020B0604020202020204" pitchFamily="34" charset="0"/>
              <a:buNone/>
            </a:pPr>
            <a:r>
              <a:rPr lang="en-US" sz="1200" dirty="0">
                <a:solidFill>
                  <a:schemeClr val="tx1">
                    <a:lumMod val="75000"/>
                    <a:lumOff val="25000"/>
                  </a:schemeClr>
                </a:solidFill>
              </a:rPr>
              <a:t>The graph shows the top 10 construction apprentice and trainee qualifications.</a:t>
            </a:r>
          </a:p>
          <a:p>
            <a:pPr marL="0" indent="0">
              <a:lnSpc>
                <a:spcPct val="100000"/>
              </a:lnSpc>
              <a:buFont typeface="Arial" panose="020B0604020202020204" pitchFamily="34" charset="0"/>
              <a:buNone/>
            </a:pPr>
            <a:endParaRPr lang="en-US" sz="1200" dirty="0">
              <a:solidFill>
                <a:schemeClr val="tx1">
                  <a:lumMod val="75000"/>
                  <a:lumOff val="25000"/>
                </a:schemeClr>
              </a:solidFill>
            </a:endParaRPr>
          </a:p>
          <a:p>
            <a:pPr marL="0" indent="0">
              <a:lnSpc>
                <a:spcPct val="100000"/>
              </a:lnSpc>
              <a:buFont typeface="Arial" panose="020B0604020202020204" pitchFamily="34" charset="0"/>
              <a:buNone/>
            </a:pPr>
            <a:r>
              <a:rPr lang="en-US" sz="1200" dirty="0">
                <a:solidFill>
                  <a:schemeClr val="tx1">
                    <a:lumMod val="75000"/>
                    <a:lumOff val="25000"/>
                  </a:schemeClr>
                </a:solidFill>
              </a:rPr>
              <a:t>Training activity is highly concentrated in a small number of Certificate III trade qualifications, with carpentry accounting for a large share of all learners over the decade to 2025.</a:t>
            </a:r>
          </a:p>
          <a:p>
            <a:pPr>
              <a:lnSpc>
                <a:spcPct val="100000"/>
              </a:lnSpc>
            </a:pPr>
            <a:endParaRPr lang="en-US" sz="1200" dirty="0">
              <a:solidFill>
                <a:schemeClr val="tx1">
                  <a:lumMod val="75000"/>
                  <a:lumOff val="2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75" dirty="0">
                <a:solidFill>
                  <a:srgbClr val="0E0F0F"/>
                </a:solidFill>
                <a:latin typeface="GT America Regular" pitchFamily="2" charset="77"/>
              </a:rPr>
              <a:t>Note: In-training data is the average number of apprentices and trainees in-training over the 12 months to Jun 2025</a:t>
            </a:r>
          </a:p>
          <a:p>
            <a:endParaRPr lang="en-AU" dirty="0"/>
          </a:p>
        </p:txBody>
      </p:sp>
    </p:spTree>
    <p:extLst>
      <p:ext uri="{BB962C8B-B14F-4D97-AF65-F5344CB8AC3E}">
        <p14:creationId xmlns:p14="http://schemas.microsoft.com/office/powerpoint/2010/main" val="15827248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15ECF-1BA1-8E3A-A4E3-51969D57AD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5EF00D-8576-E99B-C3A4-54111EEB265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8FF4D7B-BA3C-F6D1-2ADC-66B81B22EBF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kern="1200" dirty="0">
                <a:solidFill>
                  <a:schemeClr val="tx1"/>
                </a:solidFill>
                <a:effectLst/>
                <a:latin typeface="+mn-lt"/>
                <a:ea typeface="+mn-ea"/>
                <a:cs typeface="+mn-cs"/>
              </a:rPr>
              <a:t>Projected demand</a:t>
            </a:r>
            <a:r>
              <a:rPr lang="en-AU" sz="1200" kern="1200" dirty="0">
                <a:solidFill>
                  <a:schemeClr val="tx1"/>
                </a:solidFill>
                <a:effectLst/>
                <a:latin typeface="+mn-lt"/>
                <a:ea typeface="+mn-ea"/>
                <a:cs typeface="+mn-cs"/>
              </a:rPr>
              <a:t>, reflects a scenario where the policy objectives of government including the national housing accord are fully realised.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The gap between normal supply and projected demand indicates that recent trends in workforce supply are unlikely to meet future needs.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This gap represents the additional labour that must be mobilised to support projected activity. This could be through increased participation, higher apprentice completions, targeted skilled migration, or productivity gains.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Bridging this gap can be achieved through a combination of natural market adjustments and deliberate policy intervention.</a:t>
            </a:r>
            <a:br>
              <a:rPr lang="en-AU" sz="1200" kern="1200" dirty="0">
                <a:solidFill>
                  <a:schemeClr val="tx1"/>
                </a:solidFill>
                <a:effectLst/>
                <a:latin typeface="+mn-lt"/>
                <a:ea typeface="+mn-ea"/>
                <a:cs typeface="+mn-cs"/>
              </a:rPr>
            </a:br>
            <a:br>
              <a:rPr lang="en-AU" sz="1200" kern="1200" dirty="0">
                <a:solidFill>
                  <a:schemeClr val="tx1"/>
                </a:solidFill>
                <a:effectLst/>
                <a:latin typeface="+mn-lt"/>
                <a:ea typeface="+mn-ea"/>
                <a:cs typeface="+mn-cs"/>
              </a:rPr>
            </a:br>
            <a:r>
              <a:rPr lang="en-AU" sz="1200" kern="1200" dirty="0">
                <a:solidFill>
                  <a:schemeClr val="tx1"/>
                </a:solidFill>
                <a:effectLst/>
                <a:latin typeface="+mn-lt"/>
                <a:ea typeface="+mn-ea"/>
                <a:cs typeface="+mn-cs"/>
              </a:rPr>
              <a:t>Notes: Projected demand – includes policy ambitions (listed below) as well as an explicit list of projects that Oxford </a:t>
            </a:r>
            <a:r>
              <a:rPr lang="en-AU" sz="1200" kern="1200">
                <a:solidFill>
                  <a:schemeClr val="tx1"/>
                </a:solidFill>
                <a:effectLst/>
                <a:latin typeface="+mn-lt"/>
                <a:ea typeface="+mn-ea"/>
                <a:cs typeface="+mn-cs"/>
              </a:rPr>
              <a:t>Economics tracks.</a:t>
            </a:r>
            <a:endParaRPr lang="en-AU" sz="1200" kern="1200" dirty="0">
              <a:solidFill>
                <a:schemeClr val="tx1"/>
              </a:solidFill>
              <a:effectLst/>
              <a:latin typeface="+mn-lt"/>
              <a:ea typeface="+mn-ea"/>
              <a:cs typeface="+mn-cs"/>
            </a:endParaRPr>
          </a:p>
          <a:p>
            <a:endParaRPr lang="en-AU"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Implicitly included</a:t>
            </a:r>
          </a:p>
          <a:p>
            <a:r>
              <a:rPr lang="en-US" sz="1200" b="0" i="0" kern="1200" dirty="0">
                <a:solidFill>
                  <a:schemeClr val="tx1"/>
                </a:solidFill>
                <a:effectLst/>
                <a:latin typeface="+mn-lt"/>
                <a:ea typeface="+mn-ea"/>
                <a:cs typeface="+mn-cs"/>
              </a:rPr>
              <a:t>National Housing Accord</a:t>
            </a:r>
          </a:p>
          <a:p>
            <a:r>
              <a:rPr lang="en-US" sz="1200" b="0" i="0" kern="1200" dirty="0">
                <a:solidFill>
                  <a:schemeClr val="tx1"/>
                </a:solidFill>
                <a:effectLst/>
                <a:latin typeface="+mn-lt"/>
                <a:ea typeface="+mn-ea"/>
                <a:cs typeface="+mn-cs"/>
              </a:rPr>
              <a:t>Greening the grid</a:t>
            </a:r>
          </a:p>
          <a:p>
            <a:r>
              <a:rPr lang="en-US" sz="1200" b="0" i="0" kern="1200" dirty="0">
                <a:solidFill>
                  <a:schemeClr val="tx1"/>
                </a:solidFill>
                <a:effectLst/>
                <a:latin typeface="+mn-lt"/>
                <a:ea typeface="+mn-ea"/>
                <a:cs typeface="+mn-cs"/>
              </a:rPr>
              <a:t>Future Made in Australia</a:t>
            </a:r>
          </a:p>
          <a:p>
            <a:r>
              <a:rPr lang="en-US" sz="1200" b="0" i="0" kern="1200" dirty="0">
                <a:solidFill>
                  <a:schemeClr val="tx1"/>
                </a:solidFill>
                <a:effectLst/>
                <a:latin typeface="+mn-lt"/>
                <a:ea typeface="+mn-ea"/>
                <a:cs typeface="+mn-cs"/>
              </a:rPr>
              <a:t>Green hydrogen and electric vehicle uptake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endParaRPr lang="en-AU" dirty="0"/>
          </a:p>
          <a:p>
            <a:endParaRPr lang="en-US" sz="1200" spc="-75" dirty="0">
              <a:solidFill>
                <a:srgbClr val="0E0F0F"/>
              </a:solidFill>
              <a:latin typeface="GT America Regular" pitchFamily="2" charset="77"/>
            </a:endParaRPr>
          </a:p>
          <a:p>
            <a:r>
              <a:rPr lang="en-US" sz="1200" spc="-75" dirty="0">
                <a:solidFill>
                  <a:srgbClr val="0E0F0F"/>
                </a:solidFill>
                <a:latin typeface="GT America Regular" pitchFamily="2" charset="77"/>
              </a:rPr>
              <a:t>Note: "Projected demand" reflects a scenario where the objectives associated with the megatrends assessed in </a:t>
            </a:r>
            <a:r>
              <a:rPr lang="en-US" sz="1200" spc="-75" dirty="0" err="1">
                <a:solidFill>
                  <a:srgbClr val="0E0F0F"/>
                </a:solidFill>
                <a:latin typeface="GT America Regular" pitchFamily="2" charset="77"/>
              </a:rPr>
              <a:t>BuildSkills</a:t>
            </a:r>
            <a:r>
              <a:rPr lang="en-US" sz="1200" spc="-75" dirty="0">
                <a:solidFill>
                  <a:srgbClr val="0E0F0F"/>
                </a:solidFill>
                <a:latin typeface="GT America Regular" pitchFamily="2" charset="77"/>
              </a:rPr>
              <a:t>' 2025 Workforce Plan are fully </a:t>
            </a:r>
            <a:r>
              <a:rPr lang="en-US" sz="1200" spc="-75" dirty="0" err="1">
                <a:solidFill>
                  <a:srgbClr val="0E0F0F"/>
                </a:solidFill>
                <a:latin typeface="GT America Regular" pitchFamily="2" charset="77"/>
              </a:rPr>
              <a:t>realised</a:t>
            </a:r>
            <a:r>
              <a:rPr lang="en-US" sz="1200" spc="-75" dirty="0">
                <a:solidFill>
                  <a:srgbClr val="0E0F0F"/>
                </a:solidFill>
                <a:latin typeface="GT America Regular" pitchFamily="2" charset="77"/>
              </a:rPr>
              <a:t>. "Normal supply" is a business-as-usual forecast of </a:t>
            </a:r>
            <a:r>
              <a:rPr lang="en-US" sz="1200" spc="-75" dirty="0" err="1">
                <a:solidFill>
                  <a:srgbClr val="0E0F0F"/>
                </a:solidFill>
                <a:latin typeface="GT America Regular" pitchFamily="2" charset="77"/>
              </a:rPr>
              <a:t>labour</a:t>
            </a:r>
            <a:r>
              <a:rPr lang="en-US" sz="1200" spc="-75" dirty="0">
                <a:solidFill>
                  <a:srgbClr val="0E0F0F"/>
                </a:solidFill>
                <a:latin typeface="GT America Regular" pitchFamily="2" charset="77"/>
              </a:rPr>
              <a:t> supply that reflects existing trends and reasonable demographic forecasts.</a:t>
            </a:r>
            <a:br>
              <a:rPr lang="en-US" sz="1200" spc="-75" dirty="0">
                <a:solidFill>
                  <a:srgbClr val="0E0F0F"/>
                </a:solidFill>
                <a:latin typeface="GT America Regular" pitchFamily="2" charset="77"/>
              </a:rPr>
            </a:br>
            <a:r>
              <a:rPr lang="en-US" dirty="0"/>
              <a:t>Construction Industry (ANZSIC 30, 31, 32)</a:t>
            </a:r>
            <a:br>
              <a:rPr lang="en-US" dirty="0"/>
            </a:br>
            <a:endParaRPr lang="en-US" sz="1200" spc="-75" dirty="0">
              <a:solidFill>
                <a:srgbClr val="0E0F0F"/>
              </a:solidFill>
              <a:latin typeface="GT America Regular" pitchFamily="2" charset="77"/>
            </a:endParaRPr>
          </a:p>
          <a:p>
            <a:endParaRPr lang="en-AU" dirty="0"/>
          </a:p>
        </p:txBody>
      </p:sp>
    </p:spTree>
    <p:extLst>
      <p:ext uri="{BB962C8B-B14F-4D97-AF65-F5344CB8AC3E}">
        <p14:creationId xmlns:p14="http://schemas.microsoft.com/office/powerpoint/2010/main" val="47344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 Make a Case for Change</a:t>
            </a:r>
          </a:p>
          <a:p>
            <a:pPr>
              <a:buFont typeface="Arial" panose="020B0604020202020204" pitchFamily="34" charset="0"/>
              <a:buChar char="•"/>
            </a:pPr>
            <a:r>
              <a:rPr lang="en-US" dirty="0"/>
              <a:t>Anyone in industry can submit a proposal to update qualifications or units through our “Case for Change” process.</a:t>
            </a:r>
          </a:p>
          <a:p>
            <a:pPr>
              <a:buFont typeface="Arial" panose="020B0604020202020204" pitchFamily="34" charset="0"/>
              <a:buChar char="•"/>
            </a:pPr>
            <a:r>
              <a:rPr lang="en-US" dirty="0"/>
              <a:t>This is your opportunity to flag emerging skills gaps, training issues, or licensing misalignment.</a:t>
            </a:r>
          </a:p>
          <a:p>
            <a:pPr>
              <a:buFont typeface="Arial" panose="020B0604020202020204" pitchFamily="34" charset="0"/>
              <a:buChar char="•"/>
            </a:pPr>
            <a:r>
              <a:rPr lang="en-US" dirty="0"/>
              <a:t>Submissions help us </a:t>
            </a:r>
            <a:r>
              <a:rPr lang="en-US" dirty="0" err="1"/>
              <a:t>prioritise</a:t>
            </a:r>
            <a:r>
              <a:rPr lang="en-US" dirty="0"/>
              <a:t> national training product reviews and shape future workforce development.</a:t>
            </a:r>
          </a:p>
          <a:p>
            <a:pPr>
              <a:buNone/>
            </a:pPr>
            <a:r>
              <a:rPr lang="en-US" b="1" dirty="0"/>
              <a:t>▪ Check out our Events</a:t>
            </a:r>
          </a:p>
          <a:p>
            <a:pPr>
              <a:buFont typeface="Arial" panose="020B0604020202020204" pitchFamily="34" charset="0"/>
              <a:buChar char="•"/>
            </a:pPr>
            <a:r>
              <a:rPr lang="en-US" dirty="0"/>
              <a:t>BuildSkills hosts workshops, roundtables, and forums across the country—designed to capture real industry input.</a:t>
            </a:r>
          </a:p>
          <a:p>
            <a:pPr>
              <a:buFont typeface="Arial" panose="020B0604020202020204" pitchFamily="34" charset="0"/>
              <a:buChar char="•"/>
            </a:pPr>
            <a:r>
              <a:rPr lang="en-US" dirty="0"/>
              <a:t>These events provide direct access to our project teams and are a valuable way to influence reform.</a:t>
            </a:r>
          </a:p>
          <a:p>
            <a:pPr>
              <a:buFont typeface="Arial" panose="020B0604020202020204" pitchFamily="34" charset="0"/>
              <a:buChar char="•"/>
            </a:pPr>
            <a:r>
              <a:rPr lang="en-US" dirty="0"/>
              <a:t>Keep an eye on the Events page for updates and registrations.</a:t>
            </a:r>
          </a:p>
          <a:p>
            <a:pPr>
              <a:buNone/>
            </a:pPr>
            <a:r>
              <a:rPr lang="en-US" b="1" dirty="0"/>
              <a:t>▪ Follow us on LinkedIn</a:t>
            </a:r>
          </a:p>
          <a:p>
            <a:pPr>
              <a:buFont typeface="Arial" panose="020B0604020202020204" pitchFamily="34" charset="0"/>
              <a:buChar char="•"/>
            </a:pPr>
            <a:r>
              <a:rPr lang="en-US" dirty="0"/>
              <a:t>Stay informed on training updates, workforce insights, and national project milestones.</a:t>
            </a:r>
          </a:p>
          <a:p>
            <a:pPr>
              <a:buFont typeface="Arial" panose="020B0604020202020204" pitchFamily="34" charset="0"/>
              <a:buChar char="•"/>
            </a:pPr>
            <a:r>
              <a:rPr lang="en-US" dirty="0"/>
              <a:t>We share opportunities to engage, new research, and consultation highlights.</a:t>
            </a:r>
          </a:p>
          <a:p>
            <a:pPr>
              <a:buFont typeface="Arial" panose="020B0604020202020204" pitchFamily="34" charset="0"/>
              <a:buChar char="•"/>
            </a:pPr>
            <a:r>
              <a:rPr lang="en-US" dirty="0"/>
              <a:t>Just search “BuildSkills Australia” on LinkedIn and follow our page.</a:t>
            </a:r>
          </a:p>
          <a:p>
            <a:pPr>
              <a:buNone/>
            </a:pPr>
            <a:r>
              <a:rPr lang="en-US" b="1" dirty="0"/>
              <a:t>▪ State &amp; National Managers, Industry Engagement</a:t>
            </a:r>
          </a:p>
          <a:p>
            <a:pPr>
              <a:buFont typeface="Arial" panose="020B0604020202020204" pitchFamily="34" charset="0"/>
              <a:buChar char="•"/>
            </a:pPr>
            <a:r>
              <a:rPr lang="en-US" dirty="0"/>
              <a:t>Each state and training package area has a dedicated BuildSkills representative.</a:t>
            </a:r>
          </a:p>
          <a:p>
            <a:pPr>
              <a:buFont typeface="Arial" panose="020B0604020202020204" pitchFamily="34" charset="0"/>
              <a:buChar char="•"/>
            </a:pPr>
            <a:r>
              <a:rPr lang="en-US" dirty="0"/>
              <a:t>We’re your direct link into the Jobs and Skills Council process—bringing your views back to our project, research, and policy teams.</a:t>
            </a:r>
          </a:p>
          <a:p>
            <a:pPr>
              <a:buFont typeface="Arial" panose="020B0604020202020204" pitchFamily="34" charset="0"/>
              <a:buChar char="•"/>
            </a:pPr>
            <a:r>
              <a:rPr lang="en-US" dirty="0"/>
              <a:t>Reach out anytime—we're here to help you navigate changes and get your voice heard.</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075FDB-DAF5-4334-B443-B47F3BD47610}"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436578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99610-2C1F-9417-B5F8-234AA1C635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6D5F88-3572-6E5E-7646-56D496C03686}"/>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012DA745-B584-BEDF-2CE1-0D8658818F1E}"/>
              </a:ext>
            </a:extLst>
          </p:cNvPr>
          <p:cNvSpPr>
            <a:spLocks noGrp="1"/>
          </p:cNvSpPr>
          <p:nvPr>
            <p:ph type="body" idx="1"/>
          </p:nvPr>
        </p:nvSpPr>
        <p:spPr/>
        <p:txBody>
          <a:bodyPr/>
          <a:lstStyle/>
          <a:p>
            <a:pPr marL="342900" indent="-342900">
              <a:buFontTx/>
              <a:buChar char="-"/>
            </a:pPr>
            <a:r>
              <a:rPr lang="en-US"/>
              <a:t>significant investment in building a strong network of industry engagement across the country</a:t>
            </a:r>
          </a:p>
          <a:p>
            <a:pPr marL="342900" indent="-342900">
              <a:buFontTx/>
              <a:buChar char="-"/>
            </a:pPr>
            <a:r>
              <a:rPr lang="en-US"/>
              <a:t>experienced state managers, located strategically nationwide, are dedicated to providing a direct and accessible channel for industry to engage with us</a:t>
            </a:r>
          </a:p>
          <a:p>
            <a:pPr marL="342900" indent="-342900">
              <a:buFontTx/>
              <a:buChar char="-"/>
            </a:pPr>
            <a:r>
              <a:rPr lang="en-US"/>
              <a:t>sector-specific expertise</a:t>
            </a:r>
          </a:p>
          <a:p>
            <a:pPr marL="342900" indent="-342900">
              <a:buFontTx/>
              <a:buChar char="-"/>
            </a:pPr>
            <a:r>
              <a:rPr lang="en-US"/>
              <a:t>offer tailored support and ensure that the industry's voice is heard at the highest levels</a:t>
            </a:r>
            <a:endParaRPr lang="en-AU"/>
          </a:p>
        </p:txBody>
      </p:sp>
    </p:spTree>
    <p:extLst>
      <p:ext uri="{BB962C8B-B14F-4D97-AF65-F5344CB8AC3E}">
        <p14:creationId xmlns:p14="http://schemas.microsoft.com/office/powerpoint/2010/main" val="807284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869388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3127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Purpose: We work with the Building, Construction, Property and Water Sectors – </a:t>
            </a:r>
          </a:p>
          <a:p>
            <a:r>
              <a:rPr lang="en-US" b="1" dirty="0"/>
              <a:t>We work with Employers, Industry Associations, Registered Training Providers (RTO’s) and Unions to work in partnership with governments, </a:t>
            </a:r>
          </a:p>
          <a:p>
            <a:r>
              <a:rPr lang="en-US" b="1" dirty="0"/>
              <a:t>within the education and training system to ensure industry has a stronger voice, and to improve VET sector outcomes.</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075FDB-DAF5-4334-B443-B47F3BD47610}"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29063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b="1" dirty="0"/>
              <a:t>JSC Core Functions – BuildSkills’ Four Pillars</a:t>
            </a:r>
          </a:p>
          <a:p>
            <a:pPr>
              <a:buFont typeface="+mj-lt"/>
              <a:buAutoNum type="arabicPeriod"/>
            </a:pPr>
            <a:r>
              <a:rPr lang="en-US" b="1" dirty="0"/>
              <a:t>Workforce Planning</a:t>
            </a:r>
            <a:endParaRPr lang="en-US" dirty="0"/>
          </a:p>
          <a:p>
            <a:pPr>
              <a:buFont typeface="+mj-lt"/>
              <a:buAutoNum type="arabicPeriod"/>
            </a:pPr>
            <a:r>
              <a:rPr lang="en-US" dirty="0"/>
              <a:t>We identify current and future workforce needs across the construction, property, civil and water sectors—so training matches real demand.</a:t>
            </a:r>
          </a:p>
          <a:p>
            <a:pPr>
              <a:buFont typeface="+mj-lt"/>
              <a:buAutoNum type="arabicPeriod"/>
            </a:pPr>
            <a:r>
              <a:rPr lang="en-US" b="1" dirty="0"/>
              <a:t>Training Product Development</a:t>
            </a:r>
            <a:endParaRPr lang="en-US" dirty="0"/>
          </a:p>
          <a:p>
            <a:pPr>
              <a:buFont typeface="+mj-lt"/>
              <a:buAutoNum type="arabicPeriod"/>
            </a:pPr>
            <a:r>
              <a:rPr lang="en-US" dirty="0"/>
              <a:t>We maintain and update nationally </a:t>
            </a:r>
            <a:r>
              <a:rPr lang="en-US" dirty="0" err="1"/>
              <a:t>recognised</a:t>
            </a:r>
            <a:r>
              <a:rPr lang="en-US" dirty="0"/>
              <a:t> qualifications and units to reflect how work is actually done on the ground.</a:t>
            </a:r>
          </a:p>
          <a:p>
            <a:pPr>
              <a:buFont typeface="+mj-lt"/>
              <a:buAutoNum type="arabicPeriod"/>
            </a:pPr>
            <a:r>
              <a:rPr lang="en-US" b="1" dirty="0"/>
              <a:t>Implementation, Promotion &amp; Monitoring</a:t>
            </a:r>
            <a:endParaRPr lang="en-US" dirty="0"/>
          </a:p>
          <a:p>
            <a:pPr>
              <a:buFont typeface="+mj-lt"/>
              <a:buAutoNum type="arabicPeriod"/>
            </a:pPr>
            <a:r>
              <a:rPr lang="en-US" dirty="0"/>
              <a:t>We support awareness and uptake of training products, track how they’re being used, and report on what's working.</a:t>
            </a:r>
          </a:p>
          <a:p>
            <a:pPr>
              <a:buFont typeface="+mj-lt"/>
              <a:buAutoNum type="arabicPeriod"/>
            </a:pPr>
            <a:r>
              <a:rPr lang="en-US" b="1" dirty="0"/>
              <a:t>Industry Stewardship</a:t>
            </a:r>
            <a:endParaRPr lang="en-US" dirty="0"/>
          </a:p>
          <a:p>
            <a:pPr>
              <a:buFont typeface="+mj-lt"/>
              <a:buAutoNum type="arabicPeriod"/>
            </a:pPr>
            <a:r>
              <a:rPr lang="en-US" dirty="0"/>
              <a:t>This is our big-picture role—providing objective, industry-led advice to ensure the VET system delivers real outcomes for learners, employers and the economy.</a:t>
            </a:r>
          </a:p>
          <a:p>
            <a:endParaRPr lang="en-GB" dirty="0"/>
          </a:p>
        </p:txBody>
      </p:sp>
    </p:spTree>
    <p:extLst>
      <p:ext uri="{BB962C8B-B14F-4D97-AF65-F5344CB8AC3E}">
        <p14:creationId xmlns:p14="http://schemas.microsoft.com/office/powerpoint/2010/main" val="38569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High-Level Overview – Our Sector Scope</a:t>
            </a:r>
          </a:p>
          <a:p>
            <a:pPr>
              <a:buFont typeface="Arial" panose="020B0604020202020204" pitchFamily="34" charset="0"/>
              <a:buChar char="•"/>
            </a:pPr>
            <a:r>
              <a:rPr lang="en-US" b="1" dirty="0"/>
              <a:t>Construction</a:t>
            </a:r>
            <a:r>
              <a:rPr lang="en-US" dirty="0"/>
              <a:t>: Everything that gets built, from homes and high-rises to roads and bridges, except for electrical and mechanical trades. This includes both general construction and civil construction activities.</a:t>
            </a:r>
          </a:p>
          <a:p>
            <a:pPr>
              <a:buFont typeface="Arial" panose="020B0604020202020204" pitchFamily="34" charset="0"/>
              <a:buChar char="•"/>
            </a:pPr>
            <a:r>
              <a:rPr lang="en-US" b="1" dirty="0"/>
              <a:t>Property Services</a:t>
            </a:r>
            <a:r>
              <a:rPr lang="en-US" dirty="0"/>
              <a:t>: Every property that gets managed in some form, real estate, facilities management, security, cleaning, pest control, and strata services.</a:t>
            </a:r>
          </a:p>
          <a:p>
            <a:pPr>
              <a:buFont typeface="Arial" panose="020B0604020202020204" pitchFamily="34" charset="0"/>
              <a:buChar char="•"/>
            </a:pPr>
            <a:r>
              <a:rPr lang="en-US" b="1" dirty="0"/>
              <a:t>Water Industry</a:t>
            </a:r>
            <a:r>
              <a:rPr lang="en-US" dirty="0"/>
              <a:t>: Covers the full cycle of water </a:t>
            </a:r>
            <a:r>
              <a:rPr lang="en-US"/>
              <a:t>and wastewater </a:t>
            </a:r>
            <a:r>
              <a:rPr lang="en-US" dirty="0"/>
              <a:t>collection, treatment, storage, and distribution. Essentially, every fluid entering or exiting a built structure.</a:t>
            </a:r>
          </a:p>
          <a:p>
            <a:endParaRPr lang="en-AU" dirty="0"/>
          </a:p>
        </p:txBody>
      </p:sp>
    </p:spTree>
    <p:extLst>
      <p:ext uri="{BB962C8B-B14F-4D97-AF65-F5344CB8AC3E}">
        <p14:creationId xmlns:p14="http://schemas.microsoft.com/office/powerpoint/2010/main" val="1074743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endParaRPr lang="en-AU" dirty="0"/>
          </a:p>
        </p:txBody>
      </p:sp>
    </p:spTree>
    <p:extLst>
      <p:ext uri="{BB962C8B-B14F-4D97-AF65-F5344CB8AC3E}">
        <p14:creationId xmlns:p14="http://schemas.microsoft.com/office/powerpoint/2010/main" val="587009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628FA-17F8-CEE7-77BE-7288B2B935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9F0DF2-4722-73D1-7C7A-303B41DA41F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228BA08-956F-773B-601A-E726F6DF45F9}"/>
              </a:ext>
            </a:extLst>
          </p:cNvPr>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The drive toward net zero emissions remains a dominant force shaping the future of workforce demand across the construction industry. </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dirty="0"/>
              <a:t>The past year has seen continued expansion in renewable energy infrastructure and transmission networks, but progress has slowed. </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dirty="0"/>
              <a:t>According to the Climate Change Authority’s Annual Progress Report, the current pace of deployment is insufficient to meet the Australian Government’s target of 82% renewable electricity generation by 2030.</a:t>
            </a:r>
            <a:endParaRPr lang="en-AU" dirty="0"/>
          </a:p>
        </p:txBody>
      </p:sp>
    </p:spTree>
    <p:extLst>
      <p:ext uri="{BB962C8B-B14F-4D97-AF65-F5344CB8AC3E}">
        <p14:creationId xmlns:p14="http://schemas.microsoft.com/office/powerpoint/2010/main" val="17272087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628FA-17F8-CEE7-77BE-7288B2B935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9F0DF2-4722-73D1-7C7A-303B41DA41F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228BA08-956F-773B-601A-E726F6DF45F9}"/>
              </a:ext>
            </a:extLst>
          </p:cNvPr>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The National Housing Accord sets an explicit ambition of delivering 1.2 million new homes by mid-2029</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dirty="0"/>
              <a:t>A significant workforce </a:t>
            </a:r>
            <a:r>
              <a:rPr lang="en-US" dirty="0" err="1"/>
              <a:t>mobilisation</a:t>
            </a:r>
            <a:r>
              <a:rPr lang="en-US" dirty="0"/>
              <a:t> will be needed if the Accord target is to be met. </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dirty="0"/>
              <a:t>We estimate that the level of construction activity consistent with achieving the target will demand a significant increase in the number of residential construction workers, in the order of 116,700 workers. </a:t>
            </a:r>
            <a:endParaRPr lang="en-AU" dirty="0"/>
          </a:p>
        </p:txBody>
      </p:sp>
    </p:spTree>
    <p:extLst>
      <p:ext uri="{BB962C8B-B14F-4D97-AF65-F5344CB8AC3E}">
        <p14:creationId xmlns:p14="http://schemas.microsoft.com/office/powerpoint/2010/main" val="3716928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C9A18C-54C9-9832-C2DA-FBFA654563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02F035-3FD4-B1EF-467D-79F1A5F703C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0ECD051-1356-C317-DE15-ABD154C7FD1D}"/>
              </a:ext>
            </a:extLst>
          </p:cNvPr>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The ageing population is another trend reshaping Australia, leading to a decreasing proportion of people within prime working age groups. </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dirty="0"/>
              <a:t>In the 1980s, approximately one-quarter of Australia's </a:t>
            </a:r>
            <a:r>
              <a:rPr lang="en-US" dirty="0" err="1"/>
              <a:t>labour</a:t>
            </a:r>
            <a:r>
              <a:rPr lang="en-US" dirty="0"/>
              <a:t> force was aged 45 years or older; today, nearly 40% of workers fall into this age bracket.</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a:t>This is projected to emerge as a critical workforce bottleneck in the coming years. Construction firms will increasingly need to attract a larger share of this young male demographic simply to sustain current workforce levels. </a:t>
            </a:r>
            <a:endParaRPr lang="en-AU" dirty="0"/>
          </a:p>
        </p:txBody>
      </p:sp>
    </p:spTree>
    <p:extLst>
      <p:ext uri="{BB962C8B-B14F-4D97-AF65-F5344CB8AC3E}">
        <p14:creationId xmlns:p14="http://schemas.microsoft.com/office/powerpoint/2010/main" val="21313450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Slide Layout">
    <p:bg>
      <p:bgPr>
        <a:blipFill dpi="0" rotWithShape="1">
          <a:blip r:embed="rId2">
            <a:lum/>
          </a:blip>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ECE35-4CE4-CE3A-8B51-E61BA98CC4CA}"/>
              </a:ext>
            </a:extLst>
          </p:cNvPr>
          <p:cNvSpPr>
            <a:spLocks noGrp="1"/>
          </p:cNvSpPr>
          <p:nvPr>
            <p:ph type="ctrTitle" hasCustomPrompt="1"/>
          </p:nvPr>
        </p:nvSpPr>
        <p:spPr>
          <a:xfrm>
            <a:off x="1274618" y="595890"/>
            <a:ext cx="8423564" cy="2387600"/>
          </a:xfrm>
        </p:spPr>
        <p:txBody>
          <a:bodyPr anchor="b"/>
          <a:lstStyle>
            <a:lvl1pPr algn="l">
              <a:defRPr sz="4400"/>
            </a:lvl1pPr>
          </a:lstStyle>
          <a:p>
            <a:r>
              <a:rPr lang="en-US"/>
              <a:t>Cover Title</a:t>
            </a:r>
          </a:p>
        </p:txBody>
      </p:sp>
      <p:sp>
        <p:nvSpPr>
          <p:cNvPr id="3" name="Subtitle 2">
            <a:extLst>
              <a:ext uri="{FF2B5EF4-FFF2-40B4-BE49-F238E27FC236}">
                <a16:creationId xmlns:a16="http://schemas.microsoft.com/office/drawing/2014/main" id="{91E4F824-848A-6CE0-D0F8-551F0BB588CE}"/>
              </a:ext>
            </a:extLst>
          </p:cNvPr>
          <p:cNvSpPr>
            <a:spLocks noGrp="1"/>
          </p:cNvSpPr>
          <p:nvPr>
            <p:ph type="subTitle" idx="1" hasCustomPrompt="1"/>
          </p:nvPr>
        </p:nvSpPr>
        <p:spPr>
          <a:xfrm>
            <a:off x="1274618" y="3223347"/>
            <a:ext cx="8423564" cy="822180"/>
          </a:xfrm>
        </p:spPr>
        <p:txBody>
          <a:bodyPr/>
          <a:lstStyle>
            <a:lvl1pPr marL="0" marR="0" indent="0" algn="l" defTabSz="914400" rtl="0" eaLnBrk="1" fontAlgn="auto" latinLnBrk="0" hangingPunct="1">
              <a:lnSpc>
                <a:spcPct val="90000"/>
              </a:lnSpc>
              <a:spcBef>
                <a:spcPts val="1000"/>
              </a:spcBef>
              <a:spcAft>
                <a:spcPct val="0"/>
              </a:spcAft>
              <a:buClrTx/>
              <a:buSzTx/>
              <a:buFont typeface="Arial" pitchFamily="34" charset="0"/>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and cover image </a:t>
            </a:r>
          </a:p>
        </p:txBody>
      </p:sp>
      <p:sp>
        <p:nvSpPr>
          <p:cNvPr id="4" name="Rectangle 3">
            <a:extLst>
              <a:ext uri="{FF2B5EF4-FFF2-40B4-BE49-F238E27FC236}">
                <a16:creationId xmlns:a16="http://schemas.microsoft.com/office/drawing/2014/main" id="{18788C99-6F83-04D5-B12C-AEA00315DA6B}"/>
              </a:ext>
            </a:extLst>
          </p:cNvPr>
          <p:cNvSpPr/>
          <p:nvPr userDrawn="1"/>
        </p:nvSpPr>
        <p:spPr>
          <a:xfrm>
            <a:off x="1369868" y="3080559"/>
            <a:ext cx="7632123" cy="45719"/>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21838F5-B305-8F3A-3CB6-9221DB1E135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10800" y="152400"/>
            <a:ext cx="1584963" cy="1447803"/>
          </a:xfrm>
          <a:prstGeom prst="rect">
            <a:avLst/>
          </a:prstGeom>
        </p:spPr>
      </p:pic>
    </p:spTree>
    <p:extLst>
      <p:ext uri="{BB962C8B-B14F-4D97-AF65-F5344CB8AC3E}">
        <p14:creationId xmlns:p14="http://schemas.microsoft.com/office/powerpoint/2010/main" val="2748299936"/>
      </p:ext>
    </p:extLst>
  </p:cSld>
  <p:clrMapOvr>
    <a:masterClrMapping/>
  </p:clrMapOvr>
  <p:transition/>
  <p:extLst>
    <p:ext uri="{DCECCB84-F9BA-43D5-87BE-67443E8EF086}">
      <p15:sldGuideLst xmlns:p15="http://schemas.microsoft.com/office/powerpoint/2012/main">
        <p15:guide id="1" pos="1073" userDrawn="1">
          <p15:clr>
            <a:srgbClr val="FBAE40"/>
          </p15:clr>
        </p15:guide>
        <p15:guide id="2" pos="118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Freeform 7">
            <a:extLst>
              <a:ext uri="{FF2B5EF4-FFF2-40B4-BE49-F238E27FC236}">
                <a16:creationId xmlns:a16="http://schemas.microsoft.com/office/drawing/2014/main" id="{FE07FB3F-4A0B-A10D-0706-0E15A79A8290}"/>
              </a:ext>
            </a:extLst>
          </p:cNvPr>
          <p:cNvSpPr>
            <a:spLocks noEditPoints="1"/>
          </p:cNvSpPr>
          <p:nvPr userDrawn="1"/>
        </p:nvSpPr>
        <p:spPr bwMode="auto">
          <a:xfrm>
            <a:off x="4520274" y="3190626"/>
            <a:ext cx="2381065" cy="2088653"/>
          </a:xfrm>
          <a:custGeom>
            <a:avLst/>
            <a:gdLst>
              <a:gd name="T0" fmla="*/ 366 w 399"/>
              <a:gd name="T1" fmla="*/ 266 h 350"/>
              <a:gd name="T2" fmla="*/ 304 w 399"/>
              <a:gd name="T3" fmla="*/ 312 h 350"/>
              <a:gd name="T4" fmla="*/ 387 w 399"/>
              <a:gd name="T5" fmla="*/ 239 h 350"/>
              <a:gd name="T6" fmla="*/ 383 w 399"/>
              <a:gd name="T7" fmla="*/ 187 h 350"/>
              <a:gd name="T8" fmla="*/ 382 w 399"/>
              <a:gd name="T9" fmla="*/ 139 h 350"/>
              <a:gd name="T10" fmla="*/ 365 w 399"/>
              <a:gd name="T11" fmla="*/ 102 h 350"/>
              <a:gd name="T12" fmla="*/ 329 w 399"/>
              <a:gd name="T13" fmla="*/ 107 h 350"/>
              <a:gd name="T14" fmla="*/ 273 w 399"/>
              <a:gd name="T15" fmla="*/ 120 h 350"/>
              <a:gd name="T16" fmla="*/ 256 w 399"/>
              <a:gd name="T17" fmla="*/ 136 h 350"/>
              <a:gd name="T18" fmla="*/ 234 w 399"/>
              <a:gd name="T19" fmla="*/ 136 h 350"/>
              <a:gd name="T20" fmla="*/ 163 w 399"/>
              <a:gd name="T21" fmla="*/ 119 h 350"/>
              <a:gd name="T22" fmla="*/ 122 w 399"/>
              <a:gd name="T23" fmla="*/ 103 h 350"/>
              <a:gd name="T24" fmla="*/ 78 w 399"/>
              <a:gd name="T25" fmla="*/ 97 h 350"/>
              <a:gd name="T26" fmla="*/ 73 w 399"/>
              <a:gd name="T27" fmla="*/ 134 h 350"/>
              <a:gd name="T28" fmla="*/ 96 w 399"/>
              <a:gd name="T29" fmla="*/ 183 h 350"/>
              <a:gd name="T30" fmla="*/ 125 w 399"/>
              <a:gd name="T31" fmla="*/ 222 h 350"/>
              <a:gd name="T32" fmla="*/ 144 w 399"/>
              <a:gd name="T33" fmla="*/ 239 h 350"/>
              <a:gd name="T34" fmla="*/ 125 w 399"/>
              <a:gd name="T35" fmla="*/ 232 h 350"/>
              <a:gd name="T36" fmla="*/ 127 w 399"/>
              <a:gd name="T37" fmla="*/ 263 h 350"/>
              <a:gd name="T38" fmla="*/ 156 w 399"/>
              <a:gd name="T39" fmla="*/ 299 h 350"/>
              <a:gd name="T40" fmla="*/ 168 w 399"/>
              <a:gd name="T41" fmla="*/ 316 h 350"/>
              <a:gd name="T42" fmla="*/ 183 w 399"/>
              <a:gd name="T43" fmla="*/ 317 h 350"/>
              <a:gd name="T44" fmla="*/ 205 w 399"/>
              <a:gd name="T45" fmla="*/ 328 h 350"/>
              <a:gd name="T46" fmla="*/ 185 w 399"/>
              <a:gd name="T47" fmla="*/ 331 h 350"/>
              <a:gd name="T48" fmla="*/ 208 w 399"/>
              <a:gd name="T49" fmla="*/ 338 h 350"/>
              <a:gd name="T50" fmla="*/ 251 w 399"/>
              <a:gd name="T51" fmla="*/ 348 h 350"/>
              <a:gd name="T52" fmla="*/ 273 w 399"/>
              <a:gd name="T53" fmla="*/ 336 h 350"/>
              <a:gd name="T54" fmla="*/ 280 w 399"/>
              <a:gd name="T55" fmla="*/ 321 h 350"/>
              <a:gd name="T56" fmla="*/ 280 w 399"/>
              <a:gd name="T57" fmla="*/ 316 h 350"/>
              <a:gd name="T58" fmla="*/ 297 w 399"/>
              <a:gd name="T59" fmla="*/ 297 h 350"/>
              <a:gd name="T60" fmla="*/ 310 w 399"/>
              <a:gd name="T61" fmla="*/ 287 h 350"/>
              <a:gd name="T62" fmla="*/ 317 w 399"/>
              <a:gd name="T63" fmla="*/ 280 h 350"/>
              <a:gd name="T64" fmla="*/ 346 w 399"/>
              <a:gd name="T65" fmla="*/ 290 h 350"/>
              <a:gd name="T66" fmla="*/ 329 w 399"/>
              <a:gd name="T67" fmla="*/ 289 h 350"/>
              <a:gd name="T68" fmla="*/ 343 w 399"/>
              <a:gd name="T69" fmla="*/ 312 h 350"/>
              <a:gd name="T70" fmla="*/ 356 w 399"/>
              <a:gd name="T71" fmla="*/ 305 h 350"/>
              <a:gd name="T72" fmla="*/ 354 w 399"/>
              <a:gd name="T73" fmla="*/ 283 h 350"/>
              <a:gd name="T74" fmla="*/ 353 w 399"/>
              <a:gd name="T75" fmla="*/ 270 h 350"/>
              <a:gd name="T76" fmla="*/ 358 w 399"/>
              <a:gd name="T77" fmla="*/ 243 h 350"/>
              <a:gd name="T78" fmla="*/ 370 w 399"/>
              <a:gd name="T79" fmla="*/ 215 h 350"/>
              <a:gd name="T80" fmla="*/ 373 w 399"/>
              <a:gd name="T81" fmla="*/ 212 h 350"/>
              <a:gd name="T82" fmla="*/ 385 w 399"/>
              <a:gd name="T83" fmla="*/ 231 h 350"/>
              <a:gd name="T84" fmla="*/ 191 w 399"/>
              <a:gd name="T85" fmla="*/ 265 h 350"/>
              <a:gd name="T86" fmla="*/ 210 w 399"/>
              <a:gd name="T87" fmla="*/ 270 h 350"/>
              <a:gd name="T88" fmla="*/ 202 w 399"/>
              <a:gd name="T89" fmla="*/ 277 h 350"/>
              <a:gd name="T90" fmla="*/ 203 w 399"/>
              <a:gd name="T91" fmla="*/ 295 h 350"/>
              <a:gd name="T92" fmla="*/ 188 w 399"/>
              <a:gd name="T93" fmla="*/ 277 h 350"/>
              <a:gd name="T94" fmla="*/ 212 w 399"/>
              <a:gd name="T95" fmla="*/ 287 h 350"/>
              <a:gd name="T96" fmla="*/ 290 w 399"/>
              <a:gd name="T97" fmla="*/ 328 h 350"/>
              <a:gd name="T98" fmla="*/ 292 w 399"/>
              <a:gd name="T99" fmla="*/ 331 h 350"/>
              <a:gd name="T100" fmla="*/ 302 w 399"/>
              <a:gd name="T101" fmla="*/ 328 h 350"/>
              <a:gd name="T102" fmla="*/ 23 w 399"/>
              <a:gd name="T103" fmla="*/ 27 h 350"/>
              <a:gd name="T104" fmla="*/ 5 w 399"/>
              <a:gd name="T105" fmla="*/ 10 h 350"/>
              <a:gd name="T106" fmla="*/ 5 w 399"/>
              <a:gd name="T107" fmla="*/ 47 h 350"/>
              <a:gd name="T108" fmla="*/ 371 w 399"/>
              <a:gd name="T109" fmla="*/ 80 h 350"/>
              <a:gd name="T110" fmla="*/ 348 w 399"/>
              <a:gd name="T111" fmla="*/ 29 h 350"/>
              <a:gd name="T112" fmla="*/ 370 w 399"/>
              <a:gd name="T113" fmla="*/ 59 h 350"/>
              <a:gd name="T114" fmla="*/ 377 w 399"/>
              <a:gd name="T115" fmla="*/ 47 h 350"/>
              <a:gd name="T116" fmla="*/ 337 w 399"/>
              <a:gd name="T117" fmla="*/ 25 h 350"/>
              <a:gd name="T118" fmla="*/ 358 w 399"/>
              <a:gd name="T119" fmla="*/ 69 h 350"/>
              <a:gd name="T120" fmla="*/ 390 w 399"/>
              <a:gd name="T121" fmla="*/ 78 h 350"/>
              <a:gd name="T122" fmla="*/ 95 w 399"/>
              <a:gd name="T123" fmla="*/ 69 h 350"/>
              <a:gd name="T124" fmla="*/ 90 w 399"/>
              <a:gd name="T125" fmla="*/ 98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9" h="350">
                <a:moveTo>
                  <a:pt x="370" y="263"/>
                </a:moveTo>
                <a:lnTo>
                  <a:pt x="370" y="261"/>
                </a:lnTo>
                <a:lnTo>
                  <a:pt x="370" y="260"/>
                </a:lnTo>
                <a:lnTo>
                  <a:pt x="370" y="260"/>
                </a:lnTo>
                <a:lnTo>
                  <a:pt x="368" y="260"/>
                </a:lnTo>
                <a:lnTo>
                  <a:pt x="366" y="258"/>
                </a:lnTo>
                <a:lnTo>
                  <a:pt x="365" y="258"/>
                </a:lnTo>
                <a:lnTo>
                  <a:pt x="363" y="260"/>
                </a:lnTo>
                <a:lnTo>
                  <a:pt x="361" y="260"/>
                </a:lnTo>
                <a:lnTo>
                  <a:pt x="360" y="261"/>
                </a:lnTo>
                <a:lnTo>
                  <a:pt x="358" y="263"/>
                </a:lnTo>
                <a:lnTo>
                  <a:pt x="358" y="265"/>
                </a:lnTo>
                <a:lnTo>
                  <a:pt x="360" y="266"/>
                </a:lnTo>
                <a:lnTo>
                  <a:pt x="361" y="266"/>
                </a:lnTo>
                <a:lnTo>
                  <a:pt x="360" y="270"/>
                </a:lnTo>
                <a:lnTo>
                  <a:pt x="360" y="270"/>
                </a:lnTo>
                <a:lnTo>
                  <a:pt x="358" y="272"/>
                </a:lnTo>
                <a:lnTo>
                  <a:pt x="358" y="273"/>
                </a:lnTo>
                <a:lnTo>
                  <a:pt x="360" y="273"/>
                </a:lnTo>
                <a:lnTo>
                  <a:pt x="360" y="272"/>
                </a:lnTo>
                <a:lnTo>
                  <a:pt x="361" y="272"/>
                </a:lnTo>
                <a:lnTo>
                  <a:pt x="366" y="270"/>
                </a:lnTo>
                <a:lnTo>
                  <a:pt x="366" y="270"/>
                </a:lnTo>
                <a:lnTo>
                  <a:pt x="365" y="268"/>
                </a:lnTo>
                <a:lnTo>
                  <a:pt x="363" y="266"/>
                </a:lnTo>
                <a:lnTo>
                  <a:pt x="366" y="266"/>
                </a:lnTo>
                <a:lnTo>
                  <a:pt x="370" y="266"/>
                </a:lnTo>
                <a:lnTo>
                  <a:pt x="373" y="265"/>
                </a:lnTo>
                <a:lnTo>
                  <a:pt x="371" y="263"/>
                </a:lnTo>
                <a:lnTo>
                  <a:pt x="370" y="263"/>
                </a:lnTo>
                <a:close/>
                <a:moveTo>
                  <a:pt x="307" y="311"/>
                </a:moveTo>
                <a:lnTo>
                  <a:pt x="307" y="309"/>
                </a:lnTo>
                <a:lnTo>
                  <a:pt x="307" y="309"/>
                </a:lnTo>
                <a:lnTo>
                  <a:pt x="307" y="307"/>
                </a:lnTo>
                <a:lnTo>
                  <a:pt x="305" y="307"/>
                </a:lnTo>
                <a:lnTo>
                  <a:pt x="305" y="305"/>
                </a:lnTo>
                <a:lnTo>
                  <a:pt x="305" y="304"/>
                </a:lnTo>
                <a:lnTo>
                  <a:pt x="304" y="304"/>
                </a:lnTo>
                <a:lnTo>
                  <a:pt x="302" y="300"/>
                </a:lnTo>
                <a:lnTo>
                  <a:pt x="300" y="302"/>
                </a:lnTo>
                <a:lnTo>
                  <a:pt x="300" y="304"/>
                </a:lnTo>
                <a:lnTo>
                  <a:pt x="300" y="305"/>
                </a:lnTo>
                <a:lnTo>
                  <a:pt x="300" y="305"/>
                </a:lnTo>
                <a:lnTo>
                  <a:pt x="302" y="305"/>
                </a:lnTo>
                <a:lnTo>
                  <a:pt x="302" y="307"/>
                </a:lnTo>
                <a:lnTo>
                  <a:pt x="297" y="307"/>
                </a:lnTo>
                <a:lnTo>
                  <a:pt x="297" y="307"/>
                </a:lnTo>
                <a:lnTo>
                  <a:pt x="297" y="309"/>
                </a:lnTo>
                <a:lnTo>
                  <a:pt x="298" y="311"/>
                </a:lnTo>
                <a:lnTo>
                  <a:pt x="304" y="311"/>
                </a:lnTo>
                <a:lnTo>
                  <a:pt x="305" y="311"/>
                </a:lnTo>
                <a:lnTo>
                  <a:pt x="304" y="312"/>
                </a:lnTo>
                <a:lnTo>
                  <a:pt x="302" y="314"/>
                </a:lnTo>
                <a:lnTo>
                  <a:pt x="302" y="314"/>
                </a:lnTo>
                <a:lnTo>
                  <a:pt x="302" y="316"/>
                </a:lnTo>
                <a:lnTo>
                  <a:pt x="302" y="317"/>
                </a:lnTo>
                <a:lnTo>
                  <a:pt x="304" y="316"/>
                </a:lnTo>
                <a:lnTo>
                  <a:pt x="304" y="316"/>
                </a:lnTo>
                <a:lnTo>
                  <a:pt x="305" y="316"/>
                </a:lnTo>
                <a:lnTo>
                  <a:pt x="305" y="316"/>
                </a:lnTo>
                <a:lnTo>
                  <a:pt x="309" y="316"/>
                </a:lnTo>
                <a:lnTo>
                  <a:pt x="309" y="316"/>
                </a:lnTo>
                <a:lnTo>
                  <a:pt x="309" y="312"/>
                </a:lnTo>
                <a:lnTo>
                  <a:pt x="307" y="311"/>
                </a:lnTo>
                <a:close/>
                <a:moveTo>
                  <a:pt x="385" y="236"/>
                </a:moveTo>
                <a:lnTo>
                  <a:pt x="385" y="236"/>
                </a:lnTo>
                <a:lnTo>
                  <a:pt x="383" y="234"/>
                </a:lnTo>
                <a:lnTo>
                  <a:pt x="380" y="234"/>
                </a:lnTo>
                <a:lnTo>
                  <a:pt x="378" y="234"/>
                </a:lnTo>
                <a:lnTo>
                  <a:pt x="377" y="234"/>
                </a:lnTo>
                <a:lnTo>
                  <a:pt x="378" y="236"/>
                </a:lnTo>
                <a:lnTo>
                  <a:pt x="378" y="236"/>
                </a:lnTo>
                <a:lnTo>
                  <a:pt x="382" y="238"/>
                </a:lnTo>
                <a:lnTo>
                  <a:pt x="383" y="238"/>
                </a:lnTo>
                <a:lnTo>
                  <a:pt x="383" y="238"/>
                </a:lnTo>
                <a:lnTo>
                  <a:pt x="385" y="239"/>
                </a:lnTo>
                <a:lnTo>
                  <a:pt x="385" y="239"/>
                </a:lnTo>
                <a:lnTo>
                  <a:pt x="387" y="239"/>
                </a:lnTo>
                <a:lnTo>
                  <a:pt x="387" y="239"/>
                </a:lnTo>
                <a:lnTo>
                  <a:pt x="385" y="238"/>
                </a:lnTo>
                <a:lnTo>
                  <a:pt x="385" y="236"/>
                </a:lnTo>
                <a:close/>
                <a:moveTo>
                  <a:pt x="385" y="222"/>
                </a:moveTo>
                <a:lnTo>
                  <a:pt x="385" y="222"/>
                </a:lnTo>
                <a:lnTo>
                  <a:pt x="387" y="219"/>
                </a:lnTo>
                <a:lnTo>
                  <a:pt x="388" y="219"/>
                </a:lnTo>
                <a:lnTo>
                  <a:pt x="388" y="219"/>
                </a:lnTo>
                <a:lnTo>
                  <a:pt x="388" y="217"/>
                </a:lnTo>
                <a:lnTo>
                  <a:pt x="383" y="212"/>
                </a:lnTo>
                <a:lnTo>
                  <a:pt x="383" y="209"/>
                </a:lnTo>
                <a:lnTo>
                  <a:pt x="385" y="204"/>
                </a:lnTo>
                <a:lnTo>
                  <a:pt x="385" y="202"/>
                </a:lnTo>
                <a:lnTo>
                  <a:pt x="385" y="200"/>
                </a:lnTo>
                <a:lnTo>
                  <a:pt x="385" y="200"/>
                </a:lnTo>
                <a:lnTo>
                  <a:pt x="385" y="200"/>
                </a:lnTo>
                <a:lnTo>
                  <a:pt x="385" y="199"/>
                </a:lnTo>
                <a:lnTo>
                  <a:pt x="382" y="197"/>
                </a:lnTo>
                <a:lnTo>
                  <a:pt x="382" y="197"/>
                </a:lnTo>
                <a:lnTo>
                  <a:pt x="382" y="195"/>
                </a:lnTo>
                <a:lnTo>
                  <a:pt x="382" y="193"/>
                </a:lnTo>
                <a:lnTo>
                  <a:pt x="380" y="193"/>
                </a:lnTo>
                <a:lnTo>
                  <a:pt x="380" y="192"/>
                </a:lnTo>
                <a:lnTo>
                  <a:pt x="382" y="190"/>
                </a:lnTo>
                <a:lnTo>
                  <a:pt x="383" y="188"/>
                </a:lnTo>
                <a:lnTo>
                  <a:pt x="383" y="187"/>
                </a:lnTo>
                <a:lnTo>
                  <a:pt x="382" y="182"/>
                </a:lnTo>
                <a:lnTo>
                  <a:pt x="382" y="180"/>
                </a:lnTo>
                <a:lnTo>
                  <a:pt x="383" y="178"/>
                </a:lnTo>
                <a:lnTo>
                  <a:pt x="383" y="176"/>
                </a:lnTo>
                <a:lnTo>
                  <a:pt x="385" y="175"/>
                </a:lnTo>
                <a:lnTo>
                  <a:pt x="385" y="173"/>
                </a:lnTo>
                <a:lnTo>
                  <a:pt x="383" y="171"/>
                </a:lnTo>
                <a:lnTo>
                  <a:pt x="382" y="168"/>
                </a:lnTo>
                <a:lnTo>
                  <a:pt x="382" y="168"/>
                </a:lnTo>
                <a:lnTo>
                  <a:pt x="382" y="166"/>
                </a:lnTo>
                <a:lnTo>
                  <a:pt x="382" y="166"/>
                </a:lnTo>
                <a:lnTo>
                  <a:pt x="382" y="165"/>
                </a:lnTo>
                <a:lnTo>
                  <a:pt x="382" y="163"/>
                </a:lnTo>
                <a:lnTo>
                  <a:pt x="382" y="161"/>
                </a:lnTo>
                <a:lnTo>
                  <a:pt x="387" y="149"/>
                </a:lnTo>
                <a:lnTo>
                  <a:pt x="388" y="148"/>
                </a:lnTo>
                <a:lnTo>
                  <a:pt x="387" y="148"/>
                </a:lnTo>
                <a:lnTo>
                  <a:pt x="380" y="153"/>
                </a:lnTo>
                <a:lnTo>
                  <a:pt x="380" y="151"/>
                </a:lnTo>
                <a:lnTo>
                  <a:pt x="382" y="149"/>
                </a:lnTo>
                <a:lnTo>
                  <a:pt x="385" y="146"/>
                </a:lnTo>
                <a:lnTo>
                  <a:pt x="385" y="146"/>
                </a:lnTo>
                <a:lnTo>
                  <a:pt x="385" y="144"/>
                </a:lnTo>
                <a:lnTo>
                  <a:pt x="382" y="141"/>
                </a:lnTo>
                <a:lnTo>
                  <a:pt x="382" y="141"/>
                </a:lnTo>
                <a:lnTo>
                  <a:pt x="382" y="139"/>
                </a:lnTo>
                <a:lnTo>
                  <a:pt x="380" y="137"/>
                </a:lnTo>
                <a:lnTo>
                  <a:pt x="380" y="136"/>
                </a:lnTo>
                <a:lnTo>
                  <a:pt x="382" y="132"/>
                </a:lnTo>
                <a:lnTo>
                  <a:pt x="382" y="132"/>
                </a:lnTo>
                <a:lnTo>
                  <a:pt x="382" y="132"/>
                </a:lnTo>
                <a:lnTo>
                  <a:pt x="383" y="127"/>
                </a:lnTo>
                <a:lnTo>
                  <a:pt x="383" y="127"/>
                </a:lnTo>
                <a:lnTo>
                  <a:pt x="383" y="127"/>
                </a:lnTo>
                <a:lnTo>
                  <a:pt x="382" y="127"/>
                </a:lnTo>
                <a:lnTo>
                  <a:pt x="382" y="125"/>
                </a:lnTo>
                <a:lnTo>
                  <a:pt x="382" y="125"/>
                </a:lnTo>
                <a:lnTo>
                  <a:pt x="383" y="124"/>
                </a:lnTo>
                <a:lnTo>
                  <a:pt x="383" y="124"/>
                </a:lnTo>
                <a:lnTo>
                  <a:pt x="385" y="124"/>
                </a:lnTo>
                <a:lnTo>
                  <a:pt x="387" y="122"/>
                </a:lnTo>
                <a:lnTo>
                  <a:pt x="385" y="120"/>
                </a:lnTo>
                <a:lnTo>
                  <a:pt x="385" y="119"/>
                </a:lnTo>
                <a:lnTo>
                  <a:pt x="382" y="115"/>
                </a:lnTo>
                <a:lnTo>
                  <a:pt x="375" y="109"/>
                </a:lnTo>
                <a:lnTo>
                  <a:pt x="375" y="109"/>
                </a:lnTo>
                <a:lnTo>
                  <a:pt x="371" y="109"/>
                </a:lnTo>
                <a:lnTo>
                  <a:pt x="370" y="109"/>
                </a:lnTo>
                <a:lnTo>
                  <a:pt x="368" y="107"/>
                </a:lnTo>
                <a:lnTo>
                  <a:pt x="368" y="105"/>
                </a:lnTo>
                <a:lnTo>
                  <a:pt x="365" y="103"/>
                </a:lnTo>
                <a:lnTo>
                  <a:pt x="365" y="102"/>
                </a:lnTo>
                <a:lnTo>
                  <a:pt x="363" y="102"/>
                </a:lnTo>
                <a:lnTo>
                  <a:pt x="361" y="102"/>
                </a:lnTo>
                <a:lnTo>
                  <a:pt x="361" y="102"/>
                </a:lnTo>
                <a:lnTo>
                  <a:pt x="361" y="102"/>
                </a:lnTo>
                <a:lnTo>
                  <a:pt x="360" y="100"/>
                </a:lnTo>
                <a:lnTo>
                  <a:pt x="360" y="100"/>
                </a:lnTo>
                <a:lnTo>
                  <a:pt x="358" y="100"/>
                </a:lnTo>
                <a:lnTo>
                  <a:pt x="356" y="100"/>
                </a:lnTo>
                <a:lnTo>
                  <a:pt x="356" y="100"/>
                </a:lnTo>
                <a:lnTo>
                  <a:pt x="354" y="100"/>
                </a:lnTo>
                <a:lnTo>
                  <a:pt x="354" y="102"/>
                </a:lnTo>
                <a:lnTo>
                  <a:pt x="353" y="102"/>
                </a:lnTo>
                <a:lnTo>
                  <a:pt x="353" y="105"/>
                </a:lnTo>
                <a:lnTo>
                  <a:pt x="351" y="107"/>
                </a:lnTo>
                <a:lnTo>
                  <a:pt x="351" y="107"/>
                </a:lnTo>
                <a:lnTo>
                  <a:pt x="349" y="110"/>
                </a:lnTo>
                <a:lnTo>
                  <a:pt x="348" y="112"/>
                </a:lnTo>
                <a:lnTo>
                  <a:pt x="344" y="112"/>
                </a:lnTo>
                <a:lnTo>
                  <a:pt x="343" y="114"/>
                </a:lnTo>
                <a:lnTo>
                  <a:pt x="341" y="112"/>
                </a:lnTo>
                <a:lnTo>
                  <a:pt x="337" y="110"/>
                </a:lnTo>
                <a:lnTo>
                  <a:pt x="336" y="110"/>
                </a:lnTo>
                <a:lnTo>
                  <a:pt x="332" y="110"/>
                </a:lnTo>
                <a:lnTo>
                  <a:pt x="332" y="110"/>
                </a:lnTo>
                <a:lnTo>
                  <a:pt x="331" y="109"/>
                </a:lnTo>
                <a:lnTo>
                  <a:pt x="329" y="107"/>
                </a:lnTo>
                <a:lnTo>
                  <a:pt x="327" y="107"/>
                </a:lnTo>
                <a:lnTo>
                  <a:pt x="322" y="109"/>
                </a:lnTo>
                <a:lnTo>
                  <a:pt x="322" y="110"/>
                </a:lnTo>
                <a:lnTo>
                  <a:pt x="322" y="112"/>
                </a:lnTo>
                <a:lnTo>
                  <a:pt x="315" y="119"/>
                </a:lnTo>
                <a:lnTo>
                  <a:pt x="314" y="120"/>
                </a:lnTo>
                <a:lnTo>
                  <a:pt x="310" y="124"/>
                </a:lnTo>
                <a:lnTo>
                  <a:pt x="307" y="122"/>
                </a:lnTo>
                <a:lnTo>
                  <a:pt x="305" y="122"/>
                </a:lnTo>
                <a:lnTo>
                  <a:pt x="305" y="120"/>
                </a:lnTo>
                <a:lnTo>
                  <a:pt x="305" y="120"/>
                </a:lnTo>
                <a:lnTo>
                  <a:pt x="304" y="120"/>
                </a:lnTo>
                <a:lnTo>
                  <a:pt x="302" y="120"/>
                </a:lnTo>
                <a:lnTo>
                  <a:pt x="302" y="119"/>
                </a:lnTo>
                <a:lnTo>
                  <a:pt x="302" y="119"/>
                </a:lnTo>
                <a:lnTo>
                  <a:pt x="300" y="117"/>
                </a:lnTo>
                <a:lnTo>
                  <a:pt x="297" y="119"/>
                </a:lnTo>
                <a:lnTo>
                  <a:pt x="297" y="117"/>
                </a:lnTo>
                <a:lnTo>
                  <a:pt x="290" y="122"/>
                </a:lnTo>
                <a:lnTo>
                  <a:pt x="287" y="122"/>
                </a:lnTo>
                <a:lnTo>
                  <a:pt x="275" y="122"/>
                </a:lnTo>
                <a:lnTo>
                  <a:pt x="275" y="120"/>
                </a:lnTo>
                <a:lnTo>
                  <a:pt x="275" y="120"/>
                </a:lnTo>
                <a:lnTo>
                  <a:pt x="273" y="120"/>
                </a:lnTo>
                <a:lnTo>
                  <a:pt x="273" y="120"/>
                </a:lnTo>
                <a:lnTo>
                  <a:pt x="273" y="120"/>
                </a:lnTo>
                <a:lnTo>
                  <a:pt x="271" y="120"/>
                </a:lnTo>
                <a:lnTo>
                  <a:pt x="271" y="120"/>
                </a:lnTo>
                <a:lnTo>
                  <a:pt x="270" y="122"/>
                </a:lnTo>
                <a:lnTo>
                  <a:pt x="270" y="122"/>
                </a:lnTo>
                <a:lnTo>
                  <a:pt x="270" y="122"/>
                </a:lnTo>
                <a:lnTo>
                  <a:pt x="266" y="124"/>
                </a:lnTo>
                <a:lnTo>
                  <a:pt x="261" y="124"/>
                </a:lnTo>
                <a:lnTo>
                  <a:pt x="258" y="125"/>
                </a:lnTo>
                <a:lnTo>
                  <a:pt x="256" y="129"/>
                </a:lnTo>
                <a:lnTo>
                  <a:pt x="256" y="131"/>
                </a:lnTo>
                <a:lnTo>
                  <a:pt x="258" y="132"/>
                </a:lnTo>
                <a:lnTo>
                  <a:pt x="259" y="132"/>
                </a:lnTo>
                <a:lnTo>
                  <a:pt x="263" y="134"/>
                </a:lnTo>
                <a:lnTo>
                  <a:pt x="264" y="134"/>
                </a:lnTo>
                <a:lnTo>
                  <a:pt x="266" y="136"/>
                </a:lnTo>
                <a:lnTo>
                  <a:pt x="266" y="136"/>
                </a:lnTo>
                <a:lnTo>
                  <a:pt x="266" y="137"/>
                </a:lnTo>
                <a:lnTo>
                  <a:pt x="264" y="136"/>
                </a:lnTo>
                <a:lnTo>
                  <a:pt x="264" y="136"/>
                </a:lnTo>
                <a:lnTo>
                  <a:pt x="263" y="136"/>
                </a:lnTo>
                <a:lnTo>
                  <a:pt x="261" y="136"/>
                </a:lnTo>
                <a:lnTo>
                  <a:pt x="261" y="136"/>
                </a:lnTo>
                <a:lnTo>
                  <a:pt x="261" y="136"/>
                </a:lnTo>
                <a:lnTo>
                  <a:pt x="259" y="137"/>
                </a:lnTo>
                <a:lnTo>
                  <a:pt x="258" y="136"/>
                </a:lnTo>
                <a:lnTo>
                  <a:pt x="256" y="136"/>
                </a:lnTo>
                <a:lnTo>
                  <a:pt x="254" y="136"/>
                </a:lnTo>
                <a:lnTo>
                  <a:pt x="254" y="134"/>
                </a:lnTo>
                <a:lnTo>
                  <a:pt x="254" y="134"/>
                </a:lnTo>
                <a:lnTo>
                  <a:pt x="254" y="132"/>
                </a:lnTo>
                <a:lnTo>
                  <a:pt x="254" y="131"/>
                </a:lnTo>
                <a:lnTo>
                  <a:pt x="253" y="129"/>
                </a:lnTo>
                <a:lnTo>
                  <a:pt x="253" y="129"/>
                </a:lnTo>
                <a:lnTo>
                  <a:pt x="251" y="129"/>
                </a:lnTo>
                <a:lnTo>
                  <a:pt x="251" y="127"/>
                </a:lnTo>
                <a:lnTo>
                  <a:pt x="249" y="127"/>
                </a:lnTo>
                <a:lnTo>
                  <a:pt x="247" y="129"/>
                </a:lnTo>
                <a:lnTo>
                  <a:pt x="247" y="129"/>
                </a:lnTo>
                <a:lnTo>
                  <a:pt x="246" y="129"/>
                </a:lnTo>
                <a:lnTo>
                  <a:pt x="244" y="131"/>
                </a:lnTo>
                <a:lnTo>
                  <a:pt x="242" y="131"/>
                </a:lnTo>
                <a:lnTo>
                  <a:pt x="241" y="131"/>
                </a:lnTo>
                <a:lnTo>
                  <a:pt x="241" y="131"/>
                </a:lnTo>
                <a:lnTo>
                  <a:pt x="241" y="132"/>
                </a:lnTo>
                <a:lnTo>
                  <a:pt x="239" y="134"/>
                </a:lnTo>
                <a:lnTo>
                  <a:pt x="236" y="136"/>
                </a:lnTo>
                <a:lnTo>
                  <a:pt x="236" y="136"/>
                </a:lnTo>
                <a:lnTo>
                  <a:pt x="237" y="137"/>
                </a:lnTo>
                <a:lnTo>
                  <a:pt x="236" y="137"/>
                </a:lnTo>
                <a:lnTo>
                  <a:pt x="234" y="137"/>
                </a:lnTo>
                <a:lnTo>
                  <a:pt x="234" y="137"/>
                </a:lnTo>
                <a:lnTo>
                  <a:pt x="234" y="136"/>
                </a:lnTo>
                <a:lnTo>
                  <a:pt x="232" y="134"/>
                </a:lnTo>
                <a:lnTo>
                  <a:pt x="232" y="134"/>
                </a:lnTo>
                <a:lnTo>
                  <a:pt x="227" y="136"/>
                </a:lnTo>
                <a:lnTo>
                  <a:pt x="222" y="137"/>
                </a:lnTo>
                <a:lnTo>
                  <a:pt x="215" y="137"/>
                </a:lnTo>
                <a:lnTo>
                  <a:pt x="203" y="136"/>
                </a:lnTo>
                <a:lnTo>
                  <a:pt x="195" y="132"/>
                </a:lnTo>
                <a:lnTo>
                  <a:pt x="191" y="132"/>
                </a:lnTo>
                <a:lnTo>
                  <a:pt x="191" y="132"/>
                </a:lnTo>
                <a:lnTo>
                  <a:pt x="190" y="131"/>
                </a:lnTo>
                <a:lnTo>
                  <a:pt x="188" y="131"/>
                </a:lnTo>
                <a:lnTo>
                  <a:pt x="186" y="131"/>
                </a:lnTo>
                <a:lnTo>
                  <a:pt x="183" y="127"/>
                </a:lnTo>
                <a:lnTo>
                  <a:pt x="181" y="127"/>
                </a:lnTo>
                <a:lnTo>
                  <a:pt x="180" y="127"/>
                </a:lnTo>
                <a:lnTo>
                  <a:pt x="180" y="127"/>
                </a:lnTo>
                <a:lnTo>
                  <a:pt x="178" y="127"/>
                </a:lnTo>
                <a:lnTo>
                  <a:pt x="178" y="125"/>
                </a:lnTo>
                <a:lnTo>
                  <a:pt x="176" y="125"/>
                </a:lnTo>
                <a:lnTo>
                  <a:pt x="173" y="125"/>
                </a:lnTo>
                <a:lnTo>
                  <a:pt x="171" y="125"/>
                </a:lnTo>
                <a:lnTo>
                  <a:pt x="169" y="124"/>
                </a:lnTo>
                <a:lnTo>
                  <a:pt x="168" y="124"/>
                </a:lnTo>
                <a:lnTo>
                  <a:pt x="164" y="122"/>
                </a:lnTo>
                <a:lnTo>
                  <a:pt x="163" y="120"/>
                </a:lnTo>
                <a:lnTo>
                  <a:pt x="163" y="119"/>
                </a:lnTo>
                <a:lnTo>
                  <a:pt x="163" y="117"/>
                </a:lnTo>
                <a:lnTo>
                  <a:pt x="161" y="117"/>
                </a:lnTo>
                <a:lnTo>
                  <a:pt x="152" y="115"/>
                </a:lnTo>
                <a:lnTo>
                  <a:pt x="149" y="115"/>
                </a:lnTo>
                <a:lnTo>
                  <a:pt x="146" y="112"/>
                </a:lnTo>
                <a:lnTo>
                  <a:pt x="144" y="109"/>
                </a:lnTo>
                <a:lnTo>
                  <a:pt x="139" y="110"/>
                </a:lnTo>
                <a:lnTo>
                  <a:pt x="137" y="110"/>
                </a:lnTo>
                <a:lnTo>
                  <a:pt x="134" y="110"/>
                </a:lnTo>
                <a:lnTo>
                  <a:pt x="132" y="109"/>
                </a:lnTo>
                <a:lnTo>
                  <a:pt x="130" y="109"/>
                </a:lnTo>
                <a:lnTo>
                  <a:pt x="129" y="109"/>
                </a:lnTo>
                <a:lnTo>
                  <a:pt x="127" y="109"/>
                </a:lnTo>
                <a:lnTo>
                  <a:pt x="127" y="107"/>
                </a:lnTo>
                <a:lnTo>
                  <a:pt x="124" y="105"/>
                </a:lnTo>
                <a:lnTo>
                  <a:pt x="122" y="105"/>
                </a:lnTo>
                <a:lnTo>
                  <a:pt x="122" y="103"/>
                </a:lnTo>
                <a:lnTo>
                  <a:pt x="122" y="103"/>
                </a:lnTo>
                <a:lnTo>
                  <a:pt x="124" y="102"/>
                </a:lnTo>
                <a:lnTo>
                  <a:pt x="125" y="102"/>
                </a:lnTo>
                <a:lnTo>
                  <a:pt x="125" y="100"/>
                </a:lnTo>
                <a:lnTo>
                  <a:pt x="122" y="98"/>
                </a:lnTo>
                <a:lnTo>
                  <a:pt x="120" y="98"/>
                </a:lnTo>
                <a:lnTo>
                  <a:pt x="122" y="98"/>
                </a:lnTo>
                <a:lnTo>
                  <a:pt x="122" y="102"/>
                </a:lnTo>
                <a:lnTo>
                  <a:pt x="122" y="103"/>
                </a:lnTo>
                <a:lnTo>
                  <a:pt x="120" y="105"/>
                </a:lnTo>
                <a:lnTo>
                  <a:pt x="118" y="105"/>
                </a:lnTo>
                <a:lnTo>
                  <a:pt x="110" y="105"/>
                </a:lnTo>
                <a:lnTo>
                  <a:pt x="112" y="105"/>
                </a:lnTo>
                <a:lnTo>
                  <a:pt x="112" y="107"/>
                </a:lnTo>
                <a:lnTo>
                  <a:pt x="110" y="107"/>
                </a:lnTo>
                <a:lnTo>
                  <a:pt x="107" y="107"/>
                </a:lnTo>
                <a:lnTo>
                  <a:pt x="107" y="105"/>
                </a:lnTo>
                <a:lnTo>
                  <a:pt x="105" y="105"/>
                </a:lnTo>
                <a:lnTo>
                  <a:pt x="105" y="103"/>
                </a:lnTo>
                <a:lnTo>
                  <a:pt x="101" y="103"/>
                </a:lnTo>
                <a:lnTo>
                  <a:pt x="100" y="102"/>
                </a:lnTo>
                <a:lnTo>
                  <a:pt x="100" y="102"/>
                </a:lnTo>
                <a:lnTo>
                  <a:pt x="98" y="100"/>
                </a:lnTo>
                <a:lnTo>
                  <a:pt x="96" y="100"/>
                </a:lnTo>
                <a:lnTo>
                  <a:pt x="93" y="100"/>
                </a:lnTo>
                <a:lnTo>
                  <a:pt x="90" y="100"/>
                </a:lnTo>
                <a:lnTo>
                  <a:pt x="84" y="98"/>
                </a:lnTo>
                <a:lnTo>
                  <a:pt x="81" y="98"/>
                </a:lnTo>
                <a:lnTo>
                  <a:pt x="81" y="98"/>
                </a:lnTo>
                <a:lnTo>
                  <a:pt x="79" y="98"/>
                </a:lnTo>
                <a:lnTo>
                  <a:pt x="79" y="98"/>
                </a:lnTo>
                <a:lnTo>
                  <a:pt x="79" y="98"/>
                </a:lnTo>
                <a:lnTo>
                  <a:pt x="79" y="98"/>
                </a:lnTo>
                <a:lnTo>
                  <a:pt x="78" y="97"/>
                </a:lnTo>
                <a:lnTo>
                  <a:pt x="78" y="97"/>
                </a:lnTo>
                <a:lnTo>
                  <a:pt x="76" y="93"/>
                </a:lnTo>
                <a:lnTo>
                  <a:pt x="76" y="93"/>
                </a:lnTo>
                <a:lnTo>
                  <a:pt x="74" y="92"/>
                </a:lnTo>
                <a:lnTo>
                  <a:pt x="73" y="93"/>
                </a:lnTo>
                <a:lnTo>
                  <a:pt x="73" y="95"/>
                </a:lnTo>
                <a:lnTo>
                  <a:pt x="73" y="97"/>
                </a:lnTo>
                <a:lnTo>
                  <a:pt x="74" y="107"/>
                </a:lnTo>
                <a:lnTo>
                  <a:pt x="74" y="109"/>
                </a:lnTo>
                <a:lnTo>
                  <a:pt x="74" y="112"/>
                </a:lnTo>
                <a:lnTo>
                  <a:pt x="73" y="112"/>
                </a:lnTo>
                <a:lnTo>
                  <a:pt x="73" y="114"/>
                </a:lnTo>
                <a:lnTo>
                  <a:pt x="71" y="114"/>
                </a:lnTo>
                <a:lnTo>
                  <a:pt x="69" y="114"/>
                </a:lnTo>
                <a:lnTo>
                  <a:pt x="68" y="115"/>
                </a:lnTo>
                <a:lnTo>
                  <a:pt x="68" y="115"/>
                </a:lnTo>
                <a:lnTo>
                  <a:pt x="66" y="117"/>
                </a:lnTo>
                <a:lnTo>
                  <a:pt x="66" y="117"/>
                </a:lnTo>
                <a:lnTo>
                  <a:pt x="68" y="119"/>
                </a:lnTo>
                <a:lnTo>
                  <a:pt x="68" y="120"/>
                </a:lnTo>
                <a:lnTo>
                  <a:pt x="68" y="120"/>
                </a:lnTo>
                <a:lnTo>
                  <a:pt x="66" y="122"/>
                </a:lnTo>
                <a:lnTo>
                  <a:pt x="66" y="122"/>
                </a:lnTo>
                <a:lnTo>
                  <a:pt x="69" y="127"/>
                </a:lnTo>
                <a:lnTo>
                  <a:pt x="71" y="129"/>
                </a:lnTo>
                <a:lnTo>
                  <a:pt x="71" y="132"/>
                </a:lnTo>
                <a:lnTo>
                  <a:pt x="73" y="134"/>
                </a:lnTo>
                <a:lnTo>
                  <a:pt x="73" y="137"/>
                </a:lnTo>
                <a:lnTo>
                  <a:pt x="73" y="139"/>
                </a:lnTo>
                <a:lnTo>
                  <a:pt x="71" y="141"/>
                </a:lnTo>
                <a:lnTo>
                  <a:pt x="73" y="142"/>
                </a:lnTo>
                <a:lnTo>
                  <a:pt x="79" y="151"/>
                </a:lnTo>
                <a:lnTo>
                  <a:pt x="79" y="154"/>
                </a:lnTo>
                <a:lnTo>
                  <a:pt x="81" y="156"/>
                </a:lnTo>
                <a:lnTo>
                  <a:pt x="78" y="156"/>
                </a:lnTo>
                <a:lnTo>
                  <a:pt x="78" y="158"/>
                </a:lnTo>
                <a:lnTo>
                  <a:pt x="78" y="158"/>
                </a:lnTo>
                <a:lnTo>
                  <a:pt x="78" y="158"/>
                </a:lnTo>
                <a:lnTo>
                  <a:pt x="78" y="158"/>
                </a:lnTo>
                <a:lnTo>
                  <a:pt x="79" y="159"/>
                </a:lnTo>
                <a:lnTo>
                  <a:pt x="79" y="159"/>
                </a:lnTo>
                <a:lnTo>
                  <a:pt x="81" y="161"/>
                </a:lnTo>
                <a:lnTo>
                  <a:pt x="81" y="161"/>
                </a:lnTo>
                <a:lnTo>
                  <a:pt x="83" y="163"/>
                </a:lnTo>
                <a:lnTo>
                  <a:pt x="88" y="170"/>
                </a:lnTo>
                <a:lnTo>
                  <a:pt x="91" y="178"/>
                </a:lnTo>
                <a:lnTo>
                  <a:pt x="91" y="182"/>
                </a:lnTo>
                <a:lnTo>
                  <a:pt x="91" y="182"/>
                </a:lnTo>
                <a:lnTo>
                  <a:pt x="93" y="183"/>
                </a:lnTo>
                <a:lnTo>
                  <a:pt x="93" y="183"/>
                </a:lnTo>
                <a:lnTo>
                  <a:pt x="93" y="183"/>
                </a:lnTo>
                <a:lnTo>
                  <a:pt x="95" y="183"/>
                </a:lnTo>
                <a:lnTo>
                  <a:pt x="96" y="183"/>
                </a:lnTo>
                <a:lnTo>
                  <a:pt x="96" y="185"/>
                </a:lnTo>
                <a:lnTo>
                  <a:pt x="96" y="185"/>
                </a:lnTo>
                <a:lnTo>
                  <a:pt x="98" y="187"/>
                </a:lnTo>
                <a:lnTo>
                  <a:pt x="101" y="192"/>
                </a:lnTo>
                <a:lnTo>
                  <a:pt x="103" y="192"/>
                </a:lnTo>
                <a:lnTo>
                  <a:pt x="103" y="193"/>
                </a:lnTo>
                <a:lnTo>
                  <a:pt x="103" y="193"/>
                </a:lnTo>
                <a:lnTo>
                  <a:pt x="105" y="195"/>
                </a:lnTo>
                <a:lnTo>
                  <a:pt x="105" y="195"/>
                </a:lnTo>
                <a:lnTo>
                  <a:pt x="105" y="197"/>
                </a:lnTo>
                <a:lnTo>
                  <a:pt x="112" y="202"/>
                </a:lnTo>
                <a:lnTo>
                  <a:pt x="117" y="205"/>
                </a:lnTo>
                <a:lnTo>
                  <a:pt x="120" y="212"/>
                </a:lnTo>
                <a:lnTo>
                  <a:pt x="122" y="219"/>
                </a:lnTo>
                <a:lnTo>
                  <a:pt x="118" y="226"/>
                </a:lnTo>
                <a:lnTo>
                  <a:pt x="122" y="227"/>
                </a:lnTo>
                <a:lnTo>
                  <a:pt x="122" y="227"/>
                </a:lnTo>
                <a:lnTo>
                  <a:pt x="124" y="227"/>
                </a:lnTo>
                <a:lnTo>
                  <a:pt x="124" y="226"/>
                </a:lnTo>
                <a:lnTo>
                  <a:pt x="124" y="226"/>
                </a:lnTo>
                <a:lnTo>
                  <a:pt x="124" y="224"/>
                </a:lnTo>
                <a:lnTo>
                  <a:pt x="124" y="224"/>
                </a:lnTo>
                <a:lnTo>
                  <a:pt x="124" y="224"/>
                </a:lnTo>
                <a:lnTo>
                  <a:pt x="125" y="222"/>
                </a:lnTo>
                <a:lnTo>
                  <a:pt x="125" y="222"/>
                </a:lnTo>
                <a:lnTo>
                  <a:pt x="125" y="222"/>
                </a:lnTo>
                <a:lnTo>
                  <a:pt x="127" y="221"/>
                </a:lnTo>
                <a:lnTo>
                  <a:pt x="127" y="221"/>
                </a:lnTo>
                <a:lnTo>
                  <a:pt x="129" y="221"/>
                </a:lnTo>
                <a:lnTo>
                  <a:pt x="129" y="222"/>
                </a:lnTo>
                <a:lnTo>
                  <a:pt x="129" y="224"/>
                </a:lnTo>
                <a:lnTo>
                  <a:pt x="130" y="226"/>
                </a:lnTo>
                <a:lnTo>
                  <a:pt x="130" y="229"/>
                </a:lnTo>
                <a:lnTo>
                  <a:pt x="130" y="229"/>
                </a:lnTo>
                <a:lnTo>
                  <a:pt x="132" y="231"/>
                </a:lnTo>
                <a:lnTo>
                  <a:pt x="134" y="232"/>
                </a:lnTo>
                <a:lnTo>
                  <a:pt x="139" y="236"/>
                </a:lnTo>
                <a:lnTo>
                  <a:pt x="141" y="238"/>
                </a:lnTo>
                <a:lnTo>
                  <a:pt x="141" y="238"/>
                </a:lnTo>
                <a:lnTo>
                  <a:pt x="141" y="236"/>
                </a:lnTo>
                <a:lnTo>
                  <a:pt x="142" y="236"/>
                </a:lnTo>
                <a:lnTo>
                  <a:pt x="142" y="236"/>
                </a:lnTo>
                <a:lnTo>
                  <a:pt x="144" y="236"/>
                </a:lnTo>
                <a:lnTo>
                  <a:pt x="144" y="238"/>
                </a:lnTo>
                <a:lnTo>
                  <a:pt x="144" y="238"/>
                </a:lnTo>
                <a:lnTo>
                  <a:pt x="144" y="238"/>
                </a:lnTo>
                <a:lnTo>
                  <a:pt x="144" y="239"/>
                </a:lnTo>
                <a:lnTo>
                  <a:pt x="144" y="239"/>
                </a:lnTo>
                <a:lnTo>
                  <a:pt x="144" y="239"/>
                </a:lnTo>
                <a:lnTo>
                  <a:pt x="144" y="239"/>
                </a:lnTo>
                <a:lnTo>
                  <a:pt x="144" y="239"/>
                </a:lnTo>
                <a:lnTo>
                  <a:pt x="144" y="239"/>
                </a:lnTo>
                <a:lnTo>
                  <a:pt x="146" y="239"/>
                </a:lnTo>
                <a:lnTo>
                  <a:pt x="144" y="239"/>
                </a:lnTo>
                <a:lnTo>
                  <a:pt x="146" y="239"/>
                </a:lnTo>
                <a:lnTo>
                  <a:pt x="146" y="238"/>
                </a:lnTo>
                <a:lnTo>
                  <a:pt x="147" y="238"/>
                </a:lnTo>
                <a:lnTo>
                  <a:pt x="147" y="239"/>
                </a:lnTo>
                <a:lnTo>
                  <a:pt x="146" y="241"/>
                </a:lnTo>
                <a:lnTo>
                  <a:pt x="144" y="243"/>
                </a:lnTo>
                <a:lnTo>
                  <a:pt x="144" y="244"/>
                </a:lnTo>
                <a:lnTo>
                  <a:pt x="142" y="246"/>
                </a:lnTo>
                <a:lnTo>
                  <a:pt x="141" y="244"/>
                </a:lnTo>
                <a:lnTo>
                  <a:pt x="141" y="251"/>
                </a:lnTo>
                <a:lnTo>
                  <a:pt x="141" y="253"/>
                </a:lnTo>
                <a:lnTo>
                  <a:pt x="141" y="253"/>
                </a:lnTo>
                <a:lnTo>
                  <a:pt x="139" y="251"/>
                </a:lnTo>
                <a:lnTo>
                  <a:pt x="137" y="248"/>
                </a:lnTo>
                <a:lnTo>
                  <a:pt x="137" y="246"/>
                </a:lnTo>
                <a:lnTo>
                  <a:pt x="137" y="243"/>
                </a:lnTo>
                <a:lnTo>
                  <a:pt x="137" y="241"/>
                </a:lnTo>
                <a:lnTo>
                  <a:pt x="135" y="241"/>
                </a:lnTo>
                <a:lnTo>
                  <a:pt x="130" y="238"/>
                </a:lnTo>
                <a:lnTo>
                  <a:pt x="127" y="236"/>
                </a:lnTo>
                <a:lnTo>
                  <a:pt x="127" y="236"/>
                </a:lnTo>
                <a:lnTo>
                  <a:pt x="127" y="234"/>
                </a:lnTo>
                <a:lnTo>
                  <a:pt x="127" y="234"/>
                </a:lnTo>
                <a:lnTo>
                  <a:pt x="125" y="232"/>
                </a:lnTo>
                <a:lnTo>
                  <a:pt x="125" y="232"/>
                </a:lnTo>
                <a:lnTo>
                  <a:pt x="124" y="232"/>
                </a:lnTo>
                <a:lnTo>
                  <a:pt x="120" y="232"/>
                </a:lnTo>
                <a:lnTo>
                  <a:pt x="120" y="231"/>
                </a:lnTo>
                <a:lnTo>
                  <a:pt x="120" y="229"/>
                </a:lnTo>
                <a:lnTo>
                  <a:pt x="118" y="229"/>
                </a:lnTo>
                <a:lnTo>
                  <a:pt x="118" y="227"/>
                </a:lnTo>
                <a:lnTo>
                  <a:pt x="117" y="226"/>
                </a:lnTo>
                <a:lnTo>
                  <a:pt x="115" y="226"/>
                </a:lnTo>
                <a:lnTo>
                  <a:pt x="115" y="227"/>
                </a:lnTo>
                <a:lnTo>
                  <a:pt x="117" y="229"/>
                </a:lnTo>
                <a:lnTo>
                  <a:pt x="117" y="229"/>
                </a:lnTo>
                <a:lnTo>
                  <a:pt x="117" y="234"/>
                </a:lnTo>
                <a:lnTo>
                  <a:pt x="117" y="238"/>
                </a:lnTo>
                <a:lnTo>
                  <a:pt x="118" y="241"/>
                </a:lnTo>
                <a:lnTo>
                  <a:pt x="120" y="246"/>
                </a:lnTo>
                <a:lnTo>
                  <a:pt x="118" y="248"/>
                </a:lnTo>
                <a:lnTo>
                  <a:pt x="120" y="251"/>
                </a:lnTo>
                <a:lnTo>
                  <a:pt x="122" y="255"/>
                </a:lnTo>
                <a:lnTo>
                  <a:pt x="125" y="256"/>
                </a:lnTo>
                <a:lnTo>
                  <a:pt x="122" y="260"/>
                </a:lnTo>
                <a:lnTo>
                  <a:pt x="122" y="260"/>
                </a:lnTo>
                <a:lnTo>
                  <a:pt x="124" y="261"/>
                </a:lnTo>
                <a:lnTo>
                  <a:pt x="125" y="261"/>
                </a:lnTo>
                <a:lnTo>
                  <a:pt x="125" y="261"/>
                </a:lnTo>
                <a:lnTo>
                  <a:pt x="127" y="263"/>
                </a:lnTo>
                <a:lnTo>
                  <a:pt x="127" y="265"/>
                </a:lnTo>
                <a:lnTo>
                  <a:pt x="127" y="265"/>
                </a:lnTo>
                <a:lnTo>
                  <a:pt x="129" y="265"/>
                </a:lnTo>
                <a:lnTo>
                  <a:pt x="129" y="265"/>
                </a:lnTo>
                <a:lnTo>
                  <a:pt x="130" y="270"/>
                </a:lnTo>
                <a:lnTo>
                  <a:pt x="132" y="270"/>
                </a:lnTo>
                <a:lnTo>
                  <a:pt x="132" y="270"/>
                </a:lnTo>
                <a:lnTo>
                  <a:pt x="132" y="272"/>
                </a:lnTo>
                <a:lnTo>
                  <a:pt x="130" y="273"/>
                </a:lnTo>
                <a:lnTo>
                  <a:pt x="130" y="273"/>
                </a:lnTo>
                <a:lnTo>
                  <a:pt x="130" y="273"/>
                </a:lnTo>
                <a:lnTo>
                  <a:pt x="130" y="273"/>
                </a:lnTo>
                <a:lnTo>
                  <a:pt x="130" y="273"/>
                </a:lnTo>
                <a:lnTo>
                  <a:pt x="132" y="275"/>
                </a:lnTo>
                <a:lnTo>
                  <a:pt x="134" y="275"/>
                </a:lnTo>
                <a:lnTo>
                  <a:pt x="134" y="275"/>
                </a:lnTo>
                <a:lnTo>
                  <a:pt x="134" y="277"/>
                </a:lnTo>
                <a:lnTo>
                  <a:pt x="135" y="282"/>
                </a:lnTo>
                <a:lnTo>
                  <a:pt x="137" y="285"/>
                </a:lnTo>
                <a:lnTo>
                  <a:pt x="141" y="287"/>
                </a:lnTo>
                <a:lnTo>
                  <a:pt x="142" y="290"/>
                </a:lnTo>
                <a:lnTo>
                  <a:pt x="144" y="292"/>
                </a:lnTo>
                <a:lnTo>
                  <a:pt x="149" y="292"/>
                </a:lnTo>
                <a:lnTo>
                  <a:pt x="151" y="292"/>
                </a:lnTo>
                <a:lnTo>
                  <a:pt x="154" y="297"/>
                </a:lnTo>
                <a:lnTo>
                  <a:pt x="156" y="299"/>
                </a:lnTo>
                <a:lnTo>
                  <a:pt x="156" y="299"/>
                </a:lnTo>
                <a:lnTo>
                  <a:pt x="158" y="299"/>
                </a:lnTo>
                <a:lnTo>
                  <a:pt x="158" y="299"/>
                </a:lnTo>
                <a:lnTo>
                  <a:pt x="158" y="299"/>
                </a:lnTo>
                <a:lnTo>
                  <a:pt x="158" y="300"/>
                </a:lnTo>
                <a:lnTo>
                  <a:pt x="158" y="300"/>
                </a:lnTo>
                <a:lnTo>
                  <a:pt x="158" y="302"/>
                </a:lnTo>
                <a:lnTo>
                  <a:pt x="158" y="304"/>
                </a:lnTo>
                <a:lnTo>
                  <a:pt x="158" y="304"/>
                </a:lnTo>
                <a:lnTo>
                  <a:pt x="159" y="304"/>
                </a:lnTo>
                <a:lnTo>
                  <a:pt x="161" y="304"/>
                </a:lnTo>
                <a:lnTo>
                  <a:pt x="161" y="304"/>
                </a:lnTo>
                <a:lnTo>
                  <a:pt x="163" y="304"/>
                </a:lnTo>
                <a:lnTo>
                  <a:pt x="161" y="304"/>
                </a:lnTo>
                <a:lnTo>
                  <a:pt x="163" y="305"/>
                </a:lnTo>
                <a:lnTo>
                  <a:pt x="163" y="307"/>
                </a:lnTo>
                <a:lnTo>
                  <a:pt x="163" y="307"/>
                </a:lnTo>
                <a:lnTo>
                  <a:pt x="164" y="307"/>
                </a:lnTo>
                <a:lnTo>
                  <a:pt x="164" y="309"/>
                </a:lnTo>
                <a:lnTo>
                  <a:pt x="164" y="309"/>
                </a:lnTo>
                <a:lnTo>
                  <a:pt x="164" y="309"/>
                </a:lnTo>
                <a:lnTo>
                  <a:pt x="164" y="311"/>
                </a:lnTo>
                <a:lnTo>
                  <a:pt x="166" y="311"/>
                </a:lnTo>
                <a:lnTo>
                  <a:pt x="168" y="312"/>
                </a:lnTo>
                <a:lnTo>
                  <a:pt x="168" y="312"/>
                </a:lnTo>
                <a:lnTo>
                  <a:pt x="168" y="316"/>
                </a:lnTo>
                <a:lnTo>
                  <a:pt x="168" y="316"/>
                </a:lnTo>
                <a:lnTo>
                  <a:pt x="171" y="319"/>
                </a:lnTo>
                <a:lnTo>
                  <a:pt x="171" y="321"/>
                </a:lnTo>
                <a:lnTo>
                  <a:pt x="173" y="321"/>
                </a:lnTo>
                <a:lnTo>
                  <a:pt x="176" y="321"/>
                </a:lnTo>
                <a:lnTo>
                  <a:pt x="178" y="321"/>
                </a:lnTo>
                <a:lnTo>
                  <a:pt x="180" y="319"/>
                </a:lnTo>
                <a:lnTo>
                  <a:pt x="180" y="319"/>
                </a:lnTo>
                <a:lnTo>
                  <a:pt x="178" y="317"/>
                </a:lnTo>
                <a:lnTo>
                  <a:pt x="174" y="319"/>
                </a:lnTo>
                <a:lnTo>
                  <a:pt x="174" y="317"/>
                </a:lnTo>
                <a:lnTo>
                  <a:pt x="174" y="317"/>
                </a:lnTo>
                <a:lnTo>
                  <a:pt x="174" y="316"/>
                </a:lnTo>
                <a:lnTo>
                  <a:pt x="176" y="316"/>
                </a:lnTo>
                <a:lnTo>
                  <a:pt x="176" y="316"/>
                </a:lnTo>
                <a:lnTo>
                  <a:pt x="176" y="316"/>
                </a:lnTo>
                <a:lnTo>
                  <a:pt x="178" y="316"/>
                </a:lnTo>
                <a:lnTo>
                  <a:pt x="178" y="316"/>
                </a:lnTo>
                <a:lnTo>
                  <a:pt x="178" y="314"/>
                </a:lnTo>
                <a:lnTo>
                  <a:pt x="178" y="312"/>
                </a:lnTo>
                <a:lnTo>
                  <a:pt x="178" y="311"/>
                </a:lnTo>
                <a:lnTo>
                  <a:pt x="180" y="312"/>
                </a:lnTo>
                <a:lnTo>
                  <a:pt x="181" y="314"/>
                </a:lnTo>
                <a:lnTo>
                  <a:pt x="181" y="314"/>
                </a:lnTo>
                <a:lnTo>
                  <a:pt x="181" y="316"/>
                </a:lnTo>
                <a:lnTo>
                  <a:pt x="183" y="317"/>
                </a:lnTo>
                <a:lnTo>
                  <a:pt x="183" y="319"/>
                </a:lnTo>
                <a:lnTo>
                  <a:pt x="185" y="321"/>
                </a:lnTo>
                <a:lnTo>
                  <a:pt x="186" y="321"/>
                </a:lnTo>
                <a:lnTo>
                  <a:pt x="188" y="322"/>
                </a:lnTo>
                <a:lnTo>
                  <a:pt x="190" y="322"/>
                </a:lnTo>
                <a:lnTo>
                  <a:pt x="190" y="321"/>
                </a:lnTo>
                <a:lnTo>
                  <a:pt x="190" y="319"/>
                </a:lnTo>
                <a:lnTo>
                  <a:pt x="190" y="319"/>
                </a:lnTo>
                <a:lnTo>
                  <a:pt x="191" y="319"/>
                </a:lnTo>
                <a:lnTo>
                  <a:pt x="191" y="319"/>
                </a:lnTo>
                <a:lnTo>
                  <a:pt x="191" y="319"/>
                </a:lnTo>
                <a:lnTo>
                  <a:pt x="193" y="321"/>
                </a:lnTo>
                <a:lnTo>
                  <a:pt x="193" y="322"/>
                </a:lnTo>
                <a:lnTo>
                  <a:pt x="195" y="324"/>
                </a:lnTo>
                <a:lnTo>
                  <a:pt x="197" y="322"/>
                </a:lnTo>
                <a:lnTo>
                  <a:pt x="198" y="319"/>
                </a:lnTo>
                <a:lnTo>
                  <a:pt x="200" y="319"/>
                </a:lnTo>
                <a:lnTo>
                  <a:pt x="200" y="319"/>
                </a:lnTo>
                <a:lnTo>
                  <a:pt x="202" y="321"/>
                </a:lnTo>
                <a:lnTo>
                  <a:pt x="205" y="322"/>
                </a:lnTo>
                <a:lnTo>
                  <a:pt x="205" y="322"/>
                </a:lnTo>
                <a:lnTo>
                  <a:pt x="205" y="322"/>
                </a:lnTo>
                <a:lnTo>
                  <a:pt x="205" y="326"/>
                </a:lnTo>
                <a:lnTo>
                  <a:pt x="205" y="328"/>
                </a:lnTo>
                <a:lnTo>
                  <a:pt x="205" y="329"/>
                </a:lnTo>
                <a:lnTo>
                  <a:pt x="205" y="328"/>
                </a:lnTo>
                <a:lnTo>
                  <a:pt x="203" y="328"/>
                </a:lnTo>
                <a:lnTo>
                  <a:pt x="202" y="326"/>
                </a:lnTo>
                <a:lnTo>
                  <a:pt x="202" y="326"/>
                </a:lnTo>
                <a:lnTo>
                  <a:pt x="200" y="326"/>
                </a:lnTo>
                <a:lnTo>
                  <a:pt x="200" y="326"/>
                </a:lnTo>
                <a:lnTo>
                  <a:pt x="202" y="328"/>
                </a:lnTo>
                <a:lnTo>
                  <a:pt x="200" y="328"/>
                </a:lnTo>
                <a:lnTo>
                  <a:pt x="200" y="328"/>
                </a:lnTo>
                <a:lnTo>
                  <a:pt x="198" y="328"/>
                </a:lnTo>
                <a:lnTo>
                  <a:pt x="198" y="328"/>
                </a:lnTo>
                <a:lnTo>
                  <a:pt x="200" y="329"/>
                </a:lnTo>
                <a:lnTo>
                  <a:pt x="198" y="331"/>
                </a:lnTo>
                <a:lnTo>
                  <a:pt x="198" y="329"/>
                </a:lnTo>
                <a:lnTo>
                  <a:pt x="197" y="328"/>
                </a:lnTo>
                <a:lnTo>
                  <a:pt x="195" y="326"/>
                </a:lnTo>
                <a:lnTo>
                  <a:pt x="193" y="326"/>
                </a:lnTo>
                <a:lnTo>
                  <a:pt x="185" y="324"/>
                </a:lnTo>
                <a:lnTo>
                  <a:pt x="183" y="324"/>
                </a:lnTo>
                <a:lnTo>
                  <a:pt x="185" y="326"/>
                </a:lnTo>
                <a:lnTo>
                  <a:pt x="185" y="328"/>
                </a:lnTo>
                <a:lnTo>
                  <a:pt x="185" y="328"/>
                </a:lnTo>
                <a:lnTo>
                  <a:pt x="181" y="326"/>
                </a:lnTo>
                <a:lnTo>
                  <a:pt x="180" y="326"/>
                </a:lnTo>
                <a:lnTo>
                  <a:pt x="180" y="328"/>
                </a:lnTo>
                <a:lnTo>
                  <a:pt x="180" y="328"/>
                </a:lnTo>
                <a:lnTo>
                  <a:pt x="185" y="331"/>
                </a:lnTo>
                <a:lnTo>
                  <a:pt x="188" y="333"/>
                </a:lnTo>
                <a:lnTo>
                  <a:pt x="188" y="336"/>
                </a:lnTo>
                <a:lnTo>
                  <a:pt x="188" y="343"/>
                </a:lnTo>
                <a:lnTo>
                  <a:pt x="191" y="341"/>
                </a:lnTo>
                <a:lnTo>
                  <a:pt x="193" y="341"/>
                </a:lnTo>
                <a:lnTo>
                  <a:pt x="193" y="341"/>
                </a:lnTo>
                <a:lnTo>
                  <a:pt x="193" y="341"/>
                </a:lnTo>
                <a:lnTo>
                  <a:pt x="195" y="341"/>
                </a:lnTo>
                <a:lnTo>
                  <a:pt x="195" y="341"/>
                </a:lnTo>
                <a:lnTo>
                  <a:pt x="195" y="339"/>
                </a:lnTo>
                <a:lnTo>
                  <a:pt x="195" y="339"/>
                </a:lnTo>
                <a:lnTo>
                  <a:pt x="195" y="339"/>
                </a:lnTo>
                <a:lnTo>
                  <a:pt x="198" y="338"/>
                </a:lnTo>
                <a:lnTo>
                  <a:pt x="198" y="338"/>
                </a:lnTo>
                <a:lnTo>
                  <a:pt x="200" y="339"/>
                </a:lnTo>
                <a:lnTo>
                  <a:pt x="200" y="339"/>
                </a:lnTo>
                <a:lnTo>
                  <a:pt x="202" y="341"/>
                </a:lnTo>
                <a:lnTo>
                  <a:pt x="202" y="341"/>
                </a:lnTo>
                <a:lnTo>
                  <a:pt x="203" y="339"/>
                </a:lnTo>
                <a:lnTo>
                  <a:pt x="203" y="338"/>
                </a:lnTo>
                <a:lnTo>
                  <a:pt x="203" y="336"/>
                </a:lnTo>
                <a:lnTo>
                  <a:pt x="205" y="336"/>
                </a:lnTo>
                <a:lnTo>
                  <a:pt x="205" y="336"/>
                </a:lnTo>
                <a:lnTo>
                  <a:pt x="207" y="336"/>
                </a:lnTo>
                <a:lnTo>
                  <a:pt x="208" y="336"/>
                </a:lnTo>
                <a:lnTo>
                  <a:pt x="208" y="338"/>
                </a:lnTo>
                <a:lnTo>
                  <a:pt x="208" y="339"/>
                </a:lnTo>
                <a:lnTo>
                  <a:pt x="208" y="339"/>
                </a:lnTo>
                <a:lnTo>
                  <a:pt x="210" y="341"/>
                </a:lnTo>
                <a:lnTo>
                  <a:pt x="212" y="339"/>
                </a:lnTo>
                <a:lnTo>
                  <a:pt x="212" y="339"/>
                </a:lnTo>
                <a:lnTo>
                  <a:pt x="215" y="338"/>
                </a:lnTo>
                <a:lnTo>
                  <a:pt x="215" y="339"/>
                </a:lnTo>
                <a:lnTo>
                  <a:pt x="217" y="339"/>
                </a:lnTo>
                <a:lnTo>
                  <a:pt x="227" y="341"/>
                </a:lnTo>
                <a:lnTo>
                  <a:pt x="229" y="341"/>
                </a:lnTo>
                <a:lnTo>
                  <a:pt x="232" y="339"/>
                </a:lnTo>
                <a:lnTo>
                  <a:pt x="232" y="339"/>
                </a:lnTo>
                <a:lnTo>
                  <a:pt x="234" y="339"/>
                </a:lnTo>
                <a:lnTo>
                  <a:pt x="232" y="338"/>
                </a:lnTo>
                <a:lnTo>
                  <a:pt x="232" y="336"/>
                </a:lnTo>
                <a:lnTo>
                  <a:pt x="232" y="334"/>
                </a:lnTo>
                <a:lnTo>
                  <a:pt x="234" y="336"/>
                </a:lnTo>
                <a:lnTo>
                  <a:pt x="236" y="338"/>
                </a:lnTo>
                <a:lnTo>
                  <a:pt x="236" y="341"/>
                </a:lnTo>
                <a:lnTo>
                  <a:pt x="237" y="343"/>
                </a:lnTo>
                <a:lnTo>
                  <a:pt x="237" y="343"/>
                </a:lnTo>
                <a:lnTo>
                  <a:pt x="244" y="345"/>
                </a:lnTo>
                <a:lnTo>
                  <a:pt x="244" y="346"/>
                </a:lnTo>
                <a:lnTo>
                  <a:pt x="246" y="348"/>
                </a:lnTo>
                <a:lnTo>
                  <a:pt x="246" y="348"/>
                </a:lnTo>
                <a:lnTo>
                  <a:pt x="251" y="348"/>
                </a:lnTo>
                <a:lnTo>
                  <a:pt x="253" y="346"/>
                </a:lnTo>
                <a:lnTo>
                  <a:pt x="254" y="348"/>
                </a:lnTo>
                <a:lnTo>
                  <a:pt x="256" y="348"/>
                </a:lnTo>
                <a:lnTo>
                  <a:pt x="256" y="348"/>
                </a:lnTo>
                <a:lnTo>
                  <a:pt x="256" y="350"/>
                </a:lnTo>
                <a:lnTo>
                  <a:pt x="256" y="350"/>
                </a:lnTo>
                <a:lnTo>
                  <a:pt x="258" y="350"/>
                </a:lnTo>
                <a:lnTo>
                  <a:pt x="259" y="350"/>
                </a:lnTo>
                <a:lnTo>
                  <a:pt x="264" y="348"/>
                </a:lnTo>
                <a:lnTo>
                  <a:pt x="266" y="346"/>
                </a:lnTo>
                <a:lnTo>
                  <a:pt x="266" y="345"/>
                </a:lnTo>
                <a:lnTo>
                  <a:pt x="264" y="343"/>
                </a:lnTo>
                <a:lnTo>
                  <a:pt x="263" y="343"/>
                </a:lnTo>
                <a:lnTo>
                  <a:pt x="263" y="343"/>
                </a:lnTo>
                <a:lnTo>
                  <a:pt x="263" y="341"/>
                </a:lnTo>
                <a:lnTo>
                  <a:pt x="264" y="341"/>
                </a:lnTo>
                <a:lnTo>
                  <a:pt x="264" y="341"/>
                </a:lnTo>
                <a:lnTo>
                  <a:pt x="266" y="341"/>
                </a:lnTo>
                <a:lnTo>
                  <a:pt x="266" y="341"/>
                </a:lnTo>
                <a:lnTo>
                  <a:pt x="268" y="339"/>
                </a:lnTo>
                <a:lnTo>
                  <a:pt x="266" y="338"/>
                </a:lnTo>
                <a:lnTo>
                  <a:pt x="266" y="338"/>
                </a:lnTo>
                <a:lnTo>
                  <a:pt x="266" y="338"/>
                </a:lnTo>
                <a:lnTo>
                  <a:pt x="266" y="336"/>
                </a:lnTo>
                <a:lnTo>
                  <a:pt x="268" y="336"/>
                </a:lnTo>
                <a:lnTo>
                  <a:pt x="273" y="336"/>
                </a:lnTo>
                <a:lnTo>
                  <a:pt x="271" y="334"/>
                </a:lnTo>
                <a:lnTo>
                  <a:pt x="266" y="333"/>
                </a:lnTo>
                <a:lnTo>
                  <a:pt x="264" y="331"/>
                </a:lnTo>
                <a:lnTo>
                  <a:pt x="268" y="331"/>
                </a:lnTo>
                <a:lnTo>
                  <a:pt x="270" y="331"/>
                </a:lnTo>
                <a:lnTo>
                  <a:pt x="271" y="331"/>
                </a:lnTo>
                <a:lnTo>
                  <a:pt x="271" y="331"/>
                </a:lnTo>
                <a:lnTo>
                  <a:pt x="273" y="328"/>
                </a:lnTo>
                <a:lnTo>
                  <a:pt x="275" y="328"/>
                </a:lnTo>
                <a:lnTo>
                  <a:pt x="276" y="326"/>
                </a:lnTo>
                <a:lnTo>
                  <a:pt x="276" y="324"/>
                </a:lnTo>
                <a:lnTo>
                  <a:pt x="275" y="324"/>
                </a:lnTo>
                <a:lnTo>
                  <a:pt x="273" y="324"/>
                </a:lnTo>
                <a:lnTo>
                  <a:pt x="268" y="324"/>
                </a:lnTo>
                <a:lnTo>
                  <a:pt x="270" y="322"/>
                </a:lnTo>
                <a:lnTo>
                  <a:pt x="271" y="322"/>
                </a:lnTo>
                <a:lnTo>
                  <a:pt x="273" y="321"/>
                </a:lnTo>
                <a:lnTo>
                  <a:pt x="275" y="321"/>
                </a:lnTo>
                <a:lnTo>
                  <a:pt x="275" y="322"/>
                </a:lnTo>
                <a:lnTo>
                  <a:pt x="275" y="322"/>
                </a:lnTo>
                <a:lnTo>
                  <a:pt x="276" y="322"/>
                </a:lnTo>
                <a:lnTo>
                  <a:pt x="276" y="322"/>
                </a:lnTo>
                <a:lnTo>
                  <a:pt x="278" y="322"/>
                </a:lnTo>
                <a:lnTo>
                  <a:pt x="278" y="322"/>
                </a:lnTo>
                <a:lnTo>
                  <a:pt x="280" y="321"/>
                </a:lnTo>
                <a:lnTo>
                  <a:pt x="280" y="321"/>
                </a:lnTo>
                <a:lnTo>
                  <a:pt x="280" y="319"/>
                </a:lnTo>
                <a:lnTo>
                  <a:pt x="278" y="317"/>
                </a:lnTo>
                <a:lnTo>
                  <a:pt x="276" y="316"/>
                </a:lnTo>
                <a:lnTo>
                  <a:pt x="271" y="312"/>
                </a:lnTo>
                <a:lnTo>
                  <a:pt x="270" y="312"/>
                </a:lnTo>
                <a:lnTo>
                  <a:pt x="268" y="312"/>
                </a:lnTo>
                <a:lnTo>
                  <a:pt x="268" y="309"/>
                </a:lnTo>
                <a:lnTo>
                  <a:pt x="268" y="307"/>
                </a:lnTo>
                <a:lnTo>
                  <a:pt x="270" y="305"/>
                </a:lnTo>
                <a:lnTo>
                  <a:pt x="270" y="305"/>
                </a:lnTo>
                <a:lnTo>
                  <a:pt x="271" y="304"/>
                </a:lnTo>
                <a:lnTo>
                  <a:pt x="273" y="304"/>
                </a:lnTo>
                <a:lnTo>
                  <a:pt x="273" y="307"/>
                </a:lnTo>
                <a:lnTo>
                  <a:pt x="273" y="311"/>
                </a:lnTo>
                <a:lnTo>
                  <a:pt x="273" y="311"/>
                </a:lnTo>
                <a:lnTo>
                  <a:pt x="276" y="312"/>
                </a:lnTo>
                <a:lnTo>
                  <a:pt x="276" y="312"/>
                </a:lnTo>
                <a:lnTo>
                  <a:pt x="278" y="311"/>
                </a:lnTo>
                <a:lnTo>
                  <a:pt x="280" y="309"/>
                </a:lnTo>
                <a:lnTo>
                  <a:pt x="280" y="307"/>
                </a:lnTo>
                <a:lnTo>
                  <a:pt x="281" y="311"/>
                </a:lnTo>
                <a:lnTo>
                  <a:pt x="281" y="311"/>
                </a:lnTo>
                <a:lnTo>
                  <a:pt x="281" y="312"/>
                </a:lnTo>
                <a:lnTo>
                  <a:pt x="280" y="312"/>
                </a:lnTo>
                <a:lnTo>
                  <a:pt x="280" y="314"/>
                </a:lnTo>
                <a:lnTo>
                  <a:pt x="280" y="316"/>
                </a:lnTo>
                <a:lnTo>
                  <a:pt x="283" y="316"/>
                </a:lnTo>
                <a:lnTo>
                  <a:pt x="285" y="316"/>
                </a:lnTo>
                <a:lnTo>
                  <a:pt x="285" y="316"/>
                </a:lnTo>
                <a:lnTo>
                  <a:pt x="285" y="317"/>
                </a:lnTo>
                <a:lnTo>
                  <a:pt x="285" y="317"/>
                </a:lnTo>
                <a:lnTo>
                  <a:pt x="285" y="317"/>
                </a:lnTo>
                <a:lnTo>
                  <a:pt x="287" y="319"/>
                </a:lnTo>
                <a:lnTo>
                  <a:pt x="288" y="319"/>
                </a:lnTo>
                <a:lnTo>
                  <a:pt x="290" y="319"/>
                </a:lnTo>
                <a:lnTo>
                  <a:pt x="292" y="319"/>
                </a:lnTo>
                <a:lnTo>
                  <a:pt x="293" y="317"/>
                </a:lnTo>
                <a:lnTo>
                  <a:pt x="293" y="316"/>
                </a:lnTo>
                <a:lnTo>
                  <a:pt x="293" y="312"/>
                </a:lnTo>
                <a:lnTo>
                  <a:pt x="293" y="312"/>
                </a:lnTo>
                <a:lnTo>
                  <a:pt x="293" y="309"/>
                </a:lnTo>
                <a:lnTo>
                  <a:pt x="292" y="307"/>
                </a:lnTo>
                <a:lnTo>
                  <a:pt x="293" y="305"/>
                </a:lnTo>
                <a:lnTo>
                  <a:pt x="293" y="304"/>
                </a:lnTo>
                <a:lnTo>
                  <a:pt x="295" y="304"/>
                </a:lnTo>
                <a:lnTo>
                  <a:pt x="297" y="302"/>
                </a:lnTo>
                <a:lnTo>
                  <a:pt x="297" y="302"/>
                </a:lnTo>
                <a:lnTo>
                  <a:pt x="297" y="300"/>
                </a:lnTo>
                <a:lnTo>
                  <a:pt x="293" y="299"/>
                </a:lnTo>
                <a:lnTo>
                  <a:pt x="293" y="297"/>
                </a:lnTo>
                <a:lnTo>
                  <a:pt x="295" y="295"/>
                </a:lnTo>
                <a:lnTo>
                  <a:pt x="297" y="297"/>
                </a:lnTo>
                <a:lnTo>
                  <a:pt x="298" y="299"/>
                </a:lnTo>
                <a:lnTo>
                  <a:pt x="300" y="299"/>
                </a:lnTo>
                <a:lnTo>
                  <a:pt x="300" y="294"/>
                </a:lnTo>
                <a:lnTo>
                  <a:pt x="300" y="292"/>
                </a:lnTo>
                <a:lnTo>
                  <a:pt x="300" y="290"/>
                </a:lnTo>
                <a:lnTo>
                  <a:pt x="302" y="289"/>
                </a:lnTo>
                <a:lnTo>
                  <a:pt x="302" y="287"/>
                </a:lnTo>
                <a:lnTo>
                  <a:pt x="300" y="285"/>
                </a:lnTo>
                <a:lnTo>
                  <a:pt x="298" y="282"/>
                </a:lnTo>
                <a:lnTo>
                  <a:pt x="297" y="280"/>
                </a:lnTo>
                <a:lnTo>
                  <a:pt x="297" y="278"/>
                </a:lnTo>
                <a:lnTo>
                  <a:pt x="295" y="278"/>
                </a:lnTo>
                <a:lnTo>
                  <a:pt x="295" y="277"/>
                </a:lnTo>
                <a:lnTo>
                  <a:pt x="293" y="277"/>
                </a:lnTo>
                <a:lnTo>
                  <a:pt x="295" y="277"/>
                </a:lnTo>
                <a:lnTo>
                  <a:pt x="295" y="275"/>
                </a:lnTo>
                <a:lnTo>
                  <a:pt x="297" y="275"/>
                </a:lnTo>
                <a:lnTo>
                  <a:pt x="297" y="277"/>
                </a:lnTo>
                <a:lnTo>
                  <a:pt x="302" y="283"/>
                </a:lnTo>
                <a:lnTo>
                  <a:pt x="304" y="283"/>
                </a:lnTo>
                <a:lnTo>
                  <a:pt x="305" y="283"/>
                </a:lnTo>
                <a:lnTo>
                  <a:pt x="307" y="285"/>
                </a:lnTo>
                <a:lnTo>
                  <a:pt x="307" y="287"/>
                </a:lnTo>
                <a:lnTo>
                  <a:pt x="307" y="289"/>
                </a:lnTo>
                <a:lnTo>
                  <a:pt x="309" y="289"/>
                </a:lnTo>
                <a:lnTo>
                  <a:pt x="310" y="287"/>
                </a:lnTo>
                <a:lnTo>
                  <a:pt x="312" y="287"/>
                </a:lnTo>
                <a:lnTo>
                  <a:pt x="312" y="290"/>
                </a:lnTo>
                <a:lnTo>
                  <a:pt x="312" y="292"/>
                </a:lnTo>
                <a:lnTo>
                  <a:pt x="312" y="292"/>
                </a:lnTo>
                <a:lnTo>
                  <a:pt x="314" y="292"/>
                </a:lnTo>
                <a:lnTo>
                  <a:pt x="312" y="294"/>
                </a:lnTo>
                <a:lnTo>
                  <a:pt x="312" y="295"/>
                </a:lnTo>
                <a:lnTo>
                  <a:pt x="310" y="295"/>
                </a:lnTo>
                <a:lnTo>
                  <a:pt x="309" y="295"/>
                </a:lnTo>
                <a:lnTo>
                  <a:pt x="309" y="294"/>
                </a:lnTo>
                <a:lnTo>
                  <a:pt x="307" y="294"/>
                </a:lnTo>
                <a:lnTo>
                  <a:pt x="305" y="294"/>
                </a:lnTo>
                <a:lnTo>
                  <a:pt x="305" y="295"/>
                </a:lnTo>
                <a:lnTo>
                  <a:pt x="307" y="297"/>
                </a:lnTo>
                <a:lnTo>
                  <a:pt x="309" y="299"/>
                </a:lnTo>
                <a:lnTo>
                  <a:pt x="309" y="299"/>
                </a:lnTo>
                <a:lnTo>
                  <a:pt x="310" y="297"/>
                </a:lnTo>
                <a:lnTo>
                  <a:pt x="315" y="297"/>
                </a:lnTo>
                <a:lnTo>
                  <a:pt x="317" y="295"/>
                </a:lnTo>
                <a:lnTo>
                  <a:pt x="317" y="295"/>
                </a:lnTo>
                <a:lnTo>
                  <a:pt x="319" y="292"/>
                </a:lnTo>
                <a:lnTo>
                  <a:pt x="315" y="287"/>
                </a:lnTo>
                <a:lnTo>
                  <a:pt x="315" y="285"/>
                </a:lnTo>
                <a:lnTo>
                  <a:pt x="315" y="282"/>
                </a:lnTo>
                <a:lnTo>
                  <a:pt x="315" y="282"/>
                </a:lnTo>
                <a:lnTo>
                  <a:pt x="317" y="280"/>
                </a:lnTo>
                <a:lnTo>
                  <a:pt x="322" y="278"/>
                </a:lnTo>
                <a:lnTo>
                  <a:pt x="322" y="278"/>
                </a:lnTo>
                <a:lnTo>
                  <a:pt x="324" y="280"/>
                </a:lnTo>
                <a:lnTo>
                  <a:pt x="324" y="280"/>
                </a:lnTo>
                <a:lnTo>
                  <a:pt x="324" y="282"/>
                </a:lnTo>
                <a:lnTo>
                  <a:pt x="324" y="282"/>
                </a:lnTo>
                <a:lnTo>
                  <a:pt x="326" y="283"/>
                </a:lnTo>
                <a:lnTo>
                  <a:pt x="326" y="283"/>
                </a:lnTo>
                <a:lnTo>
                  <a:pt x="327" y="283"/>
                </a:lnTo>
                <a:lnTo>
                  <a:pt x="327" y="283"/>
                </a:lnTo>
                <a:lnTo>
                  <a:pt x="329" y="283"/>
                </a:lnTo>
                <a:lnTo>
                  <a:pt x="329" y="285"/>
                </a:lnTo>
                <a:lnTo>
                  <a:pt x="329" y="285"/>
                </a:lnTo>
                <a:lnTo>
                  <a:pt x="331" y="285"/>
                </a:lnTo>
                <a:lnTo>
                  <a:pt x="334" y="285"/>
                </a:lnTo>
                <a:lnTo>
                  <a:pt x="334" y="285"/>
                </a:lnTo>
                <a:lnTo>
                  <a:pt x="336" y="285"/>
                </a:lnTo>
                <a:lnTo>
                  <a:pt x="336" y="285"/>
                </a:lnTo>
                <a:lnTo>
                  <a:pt x="337" y="287"/>
                </a:lnTo>
                <a:lnTo>
                  <a:pt x="343" y="285"/>
                </a:lnTo>
                <a:lnTo>
                  <a:pt x="344" y="287"/>
                </a:lnTo>
                <a:lnTo>
                  <a:pt x="344" y="287"/>
                </a:lnTo>
                <a:lnTo>
                  <a:pt x="343" y="289"/>
                </a:lnTo>
                <a:lnTo>
                  <a:pt x="343" y="290"/>
                </a:lnTo>
                <a:lnTo>
                  <a:pt x="346" y="290"/>
                </a:lnTo>
                <a:lnTo>
                  <a:pt x="346" y="290"/>
                </a:lnTo>
                <a:lnTo>
                  <a:pt x="344" y="292"/>
                </a:lnTo>
                <a:lnTo>
                  <a:pt x="344" y="292"/>
                </a:lnTo>
                <a:lnTo>
                  <a:pt x="343" y="292"/>
                </a:lnTo>
                <a:lnTo>
                  <a:pt x="344" y="294"/>
                </a:lnTo>
                <a:lnTo>
                  <a:pt x="346" y="295"/>
                </a:lnTo>
                <a:lnTo>
                  <a:pt x="348" y="295"/>
                </a:lnTo>
                <a:lnTo>
                  <a:pt x="349" y="295"/>
                </a:lnTo>
                <a:lnTo>
                  <a:pt x="348" y="297"/>
                </a:lnTo>
                <a:lnTo>
                  <a:pt x="346" y="299"/>
                </a:lnTo>
                <a:lnTo>
                  <a:pt x="346" y="299"/>
                </a:lnTo>
                <a:lnTo>
                  <a:pt x="346" y="299"/>
                </a:lnTo>
                <a:lnTo>
                  <a:pt x="344" y="299"/>
                </a:lnTo>
                <a:lnTo>
                  <a:pt x="344" y="299"/>
                </a:lnTo>
                <a:lnTo>
                  <a:pt x="343" y="299"/>
                </a:lnTo>
                <a:lnTo>
                  <a:pt x="343" y="299"/>
                </a:lnTo>
                <a:lnTo>
                  <a:pt x="341" y="299"/>
                </a:lnTo>
                <a:lnTo>
                  <a:pt x="339" y="299"/>
                </a:lnTo>
                <a:lnTo>
                  <a:pt x="337" y="297"/>
                </a:lnTo>
                <a:lnTo>
                  <a:pt x="332" y="295"/>
                </a:lnTo>
                <a:lnTo>
                  <a:pt x="334" y="294"/>
                </a:lnTo>
                <a:lnTo>
                  <a:pt x="334" y="292"/>
                </a:lnTo>
                <a:lnTo>
                  <a:pt x="334" y="290"/>
                </a:lnTo>
                <a:lnTo>
                  <a:pt x="334" y="290"/>
                </a:lnTo>
                <a:lnTo>
                  <a:pt x="332" y="289"/>
                </a:lnTo>
                <a:lnTo>
                  <a:pt x="331" y="289"/>
                </a:lnTo>
                <a:lnTo>
                  <a:pt x="329" y="289"/>
                </a:lnTo>
                <a:lnTo>
                  <a:pt x="329" y="290"/>
                </a:lnTo>
                <a:lnTo>
                  <a:pt x="331" y="290"/>
                </a:lnTo>
                <a:lnTo>
                  <a:pt x="331" y="292"/>
                </a:lnTo>
                <a:lnTo>
                  <a:pt x="331" y="292"/>
                </a:lnTo>
                <a:lnTo>
                  <a:pt x="331" y="292"/>
                </a:lnTo>
                <a:lnTo>
                  <a:pt x="331" y="292"/>
                </a:lnTo>
                <a:lnTo>
                  <a:pt x="331" y="294"/>
                </a:lnTo>
                <a:lnTo>
                  <a:pt x="329" y="294"/>
                </a:lnTo>
                <a:lnTo>
                  <a:pt x="329" y="294"/>
                </a:lnTo>
                <a:lnTo>
                  <a:pt x="326" y="295"/>
                </a:lnTo>
                <a:lnTo>
                  <a:pt x="326" y="295"/>
                </a:lnTo>
                <a:lnTo>
                  <a:pt x="324" y="297"/>
                </a:lnTo>
                <a:lnTo>
                  <a:pt x="326" y="299"/>
                </a:lnTo>
                <a:lnTo>
                  <a:pt x="326" y="300"/>
                </a:lnTo>
                <a:lnTo>
                  <a:pt x="327" y="300"/>
                </a:lnTo>
                <a:lnTo>
                  <a:pt x="329" y="302"/>
                </a:lnTo>
                <a:lnTo>
                  <a:pt x="336" y="304"/>
                </a:lnTo>
                <a:lnTo>
                  <a:pt x="334" y="305"/>
                </a:lnTo>
                <a:lnTo>
                  <a:pt x="332" y="305"/>
                </a:lnTo>
                <a:lnTo>
                  <a:pt x="331" y="305"/>
                </a:lnTo>
                <a:lnTo>
                  <a:pt x="332" y="309"/>
                </a:lnTo>
                <a:lnTo>
                  <a:pt x="337" y="314"/>
                </a:lnTo>
                <a:lnTo>
                  <a:pt x="339" y="316"/>
                </a:lnTo>
                <a:lnTo>
                  <a:pt x="341" y="314"/>
                </a:lnTo>
                <a:lnTo>
                  <a:pt x="343" y="312"/>
                </a:lnTo>
                <a:lnTo>
                  <a:pt x="343" y="312"/>
                </a:lnTo>
                <a:lnTo>
                  <a:pt x="346" y="312"/>
                </a:lnTo>
                <a:lnTo>
                  <a:pt x="344" y="311"/>
                </a:lnTo>
                <a:lnTo>
                  <a:pt x="344" y="309"/>
                </a:lnTo>
                <a:lnTo>
                  <a:pt x="344" y="307"/>
                </a:lnTo>
                <a:lnTo>
                  <a:pt x="346" y="307"/>
                </a:lnTo>
                <a:lnTo>
                  <a:pt x="348" y="305"/>
                </a:lnTo>
                <a:lnTo>
                  <a:pt x="348" y="307"/>
                </a:lnTo>
                <a:lnTo>
                  <a:pt x="348" y="307"/>
                </a:lnTo>
                <a:lnTo>
                  <a:pt x="348" y="309"/>
                </a:lnTo>
                <a:lnTo>
                  <a:pt x="349" y="311"/>
                </a:lnTo>
                <a:lnTo>
                  <a:pt x="354" y="314"/>
                </a:lnTo>
                <a:lnTo>
                  <a:pt x="356" y="314"/>
                </a:lnTo>
                <a:lnTo>
                  <a:pt x="358" y="314"/>
                </a:lnTo>
                <a:lnTo>
                  <a:pt x="358" y="314"/>
                </a:lnTo>
                <a:lnTo>
                  <a:pt x="356" y="312"/>
                </a:lnTo>
                <a:lnTo>
                  <a:pt x="356" y="312"/>
                </a:lnTo>
                <a:lnTo>
                  <a:pt x="356" y="311"/>
                </a:lnTo>
                <a:lnTo>
                  <a:pt x="356" y="311"/>
                </a:lnTo>
                <a:lnTo>
                  <a:pt x="356" y="311"/>
                </a:lnTo>
                <a:lnTo>
                  <a:pt x="358" y="309"/>
                </a:lnTo>
                <a:lnTo>
                  <a:pt x="358" y="309"/>
                </a:lnTo>
                <a:lnTo>
                  <a:pt x="358" y="307"/>
                </a:lnTo>
                <a:lnTo>
                  <a:pt x="356" y="307"/>
                </a:lnTo>
                <a:lnTo>
                  <a:pt x="354" y="307"/>
                </a:lnTo>
                <a:lnTo>
                  <a:pt x="356" y="305"/>
                </a:lnTo>
                <a:lnTo>
                  <a:pt x="356" y="305"/>
                </a:lnTo>
                <a:lnTo>
                  <a:pt x="356" y="304"/>
                </a:lnTo>
                <a:lnTo>
                  <a:pt x="354" y="304"/>
                </a:lnTo>
                <a:lnTo>
                  <a:pt x="353" y="300"/>
                </a:lnTo>
                <a:lnTo>
                  <a:pt x="354" y="300"/>
                </a:lnTo>
                <a:lnTo>
                  <a:pt x="354" y="295"/>
                </a:lnTo>
                <a:lnTo>
                  <a:pt x="354" y="294"/>
                </a:lnTo>
                <a:lnTo>
                  <a:pt x="356" y="294"/>
                </a:lnTo>
                <a:lnTo>
                  <a:pt x="358" y="292"/>
                </a:lnTo>
                <a:lnTo>
                  <a:pt x="358" y="292"/>
                </a:lnTo>
                <a:lnTo>
                  <a:pt x="358" y="290"/>
                </a:lnTo>
                <a:lnTo>
                  <a:pt x="358" y="290"/>
                </a:lnTo>
                <a:lnTo>
                  <a:pt x="358" y="290"/>
                </a:lnTo>
                <a:lnTo>
                  <a:pt x="356" y="289"/>
                </a:lnTo>
                <a:lnTo>
                  <a:pt x="356" y="289"/>
                </a:lnTo>
                <a:lnTo>
                  <a:pt x="356" y="289"/>
                </a:lnTo>
                <a:lnTo>
                  <a:pt x="358" y="287"/>
                </a:lnTo>
                <a:lnTo>
                  <a:pt x="358" y="287"/>
                </a:lnTo>
                <a:lnTo>
                  <a:pt x="358" y="287"/>
                </a:lnTo>
                <a:lnTo>
                  <a:pt x="358" y="287"/>
                </a:lnTo>
                <a:lnTo>
                  <a:pt x="356" y="285"/>
                </a:lnTo>
                <a:lnTo>
                  <a:pt x="356" y="285"/>
                </a:lnTo>
                <a:lnTo>
                  <a:pt x="356" y="283"/>
                </a:lnTo>
                <a:lnTo>
                  <a:pt x="356" y="283"/>
                </a:lnTo>
                <a:lnTo>
                  <a:pt x="354" y="283"/>
                </a:lnTo>
                <a:lnTo>
                  <a:pt x="354" y="283"/>
                </a:lnTo>
                <a:lnTo>
                  <a:pt x="354" y="283"/>
                </a:lnTo>
                <a:lnTo>
                  <a:pt x="353" y="283"/>
                </a:lnTo>
                <a:lnTo>
                  <a:pt x="353" y="283"/>
                </a:lnTo>
                <a:lnTo>
                  <a:pt x="353" y="282"/>
                </a:lnTo>
                <a:lnTo>
                  <a:pt x="351" y="280"/>
                </a:lnTo>
                <a:lnTo>
                  <a:pt x="348" y="282"/>
                </a:lnTo>
                <a:lnTo>
                  <a:pt x="348" y="283"/>
                </a:lnTo>
                <a:lnTo>
                  <a:pt x="349" y="285"/>
                </a:lnTo>
                <a:lnTo>
                  <a:pt x="349" y="285"/>
                </a:lnTo>
                <a:lnTo>
                  <a:pt x="349" y="285"/>
                </a:lnTo>
                <a:lnTo>
                  <a:pt x="348" y="285"/>
                </a:lnTo>
                <a:lnTo>
                  <a:pt x="346" y="285"/>
                </a:lnTo>
                <a:lnTo>
                  <a:pt x="344" y="285"/>
                </a:lnTo>
                <a:lnTo>
                  <a:pt x="344" y="283"/>
                </a:lnTo>
                <a:lnTo>
                  <a:pt x="344" y="282"/>
                </a:lnTo>
                <a:lnTo>
                  <a:pt x="346" y="280"/>
                </a:lnTo>
                <a:lnTo>
                  <a:pt x="346" y="280"/>
                </a:lnTo>
                <a:lnTo>
                  <a:pt x="348" y="280"/>
                </a:lnTo>
                <a:lnTo>
                  <a:pt x="348" y="280"/>
                </a:lnTo>
                <a:lnTo>
                  <a:pt x="348" y="278"/>
                </a:lnTo>
                <a:lnTo>
                  <a:pt x="348" y="278"/>
                </a:lnTo>
                <a:lnTo>
                  <a:pt x="348" y="275"/>
                </a:lnTo>
                <a:lnTo>
                  <a:pt x="348" y="273"/>
                </a:lnTo>
                <a:lnTo>
                  <a:pt x="349" y="273"/>
                </a:lnTo>
                <a:lnTo>
                  <a:pt x="351" y="273"/>
                </a:lnTo>
                <a:lnTo>
                  <a:pt x="353" y="272"/>
                </a:lnTo>
                <a:lnTo>
                  <a:pt x="353" y="270"/>
                </a:lnTo>
                <a:lnTo>
                  <a:pt x="353" y="268"/>
                </a:lnTo>
                <a:lnTo>
                  <a:pt x="353" y="268"/>
                </a:lnTo>
                <a:lnTo>
                  <a:pt x="354" y="266"/>
                </a:lnTo>
                <a:lnTo>
                  <a:pt x="354" y="265"/>
                </a:lnTo>
                <a:lnTo>
                  <a:pt x="353" y="265"/>
                </a:lnTo>
                <a:lnTo>
                  <a:pt x="353" y="265"/>
                </a:lnTo>
                <a:lnTo>
                  <a:pt x="353" y="263"/>
                </a:lnTo>
                <a:lnTo>
                  <a:pt x="353" y="263"/>
                </a:lnTo>
                <a:lnTo>
                  <a:pt x="353" y="263"/>
                </a:lnTo>
                <a:lnTo>
                  <a:pt x="353" y="261"/>
                </a:lnTo>
                <a:lnTo>
                  <a:pt x="353" y="260"/>
                </a:lnTo>
                <a:lnTo>
                  <a:pt x="348" y="255"/>
                </a:lnTo>
                <a:lnTo>
                  <a:pt x="349" y="255"/>
                </a:lnTo>
                <a:lnTo>
                  <a:pt x="349" y="255"/>
                </a:lnTo>
                <a:lnTo>
                  <a:pt x="349" y="255"/>
                </a:lnTo>
                <a:lnTo>
                  <a:pt x="349" y="253"/>
                </a:lnTo>
                <a:lnTo>
                  <a:pt x="351" y="253"/>
                </a:lnTo>
                <a:lnTo>
                  <a:pt x="353" y="256"/>
                </a:lnTo>
                <a:lnTo>
                  <a:pt x="353" y="256"/>
                </a:lnTo>
                <a:lnTo>
                  <a:pt x="354" y="256"/>
                </a:lnTo>
                <a:lnTo>
                  <a:pt x="356" y="255"/>
                </a:lnTo>
                <a:lnTo>
                  <a:pt x="356" y="253"/>
                </a:lnTo>
                <a:lnTo>
                  <a:pt x="358" y="253"/>
                </a:lnTo>
                <a:lnTo>
                  <a:pt x="358" y="251"/>
                </a:lnTo>
                <a:lnTo>
                  <a:pt x="358" y="246"/>
                </a:lnTo>
                <a:lnTo>
                  <a:pt x="358" y="243"/>
                </a:lnTo>
                <a:lnTo>
                  <a:pt x="358" y="239"/>
                </a:lnTo>
                <a:lnTo>
                  <a:pt x="360" y="238"/>
                </a:lnTo>
                <a:lnTo>
                  <a:pt x="360" y="238"/>
                </a:lnTo>
                <a:lnTo>
                  <a:pt x="360" y="236"/>
                </a:lnTo>
                <a:lnTo>
                  <a:pt x="358" y="236"/>
                </a:lnTo>
                <a:lnTo>
                  <a:pt x="356" y="236"/>
                </a:lnTo>
                <a:lnTo>
                  <a:pt x="354" y="238"/>
                </a:lnTo>
                <a:lnTo>
                  <a:pt x="354" y="238"/>
                </a:lnTo>
                <a:lnTo>
                  <a:pt x="356" y="236"/>
                </a:lnTo>
                <a:lnTo>
                  <a:pt x="358" y="232"/>
                </a:lnTo>
                <a:lnTo>
                  <a:pt x="360" y="231"/>
                </a:lnTo>
                <a:lnTo>
                  <a:pt x="358" y="231"/>
                </a:lnTo>
                <a:lnTo>
                  <a:pt x="360" y="231"/>
                </a:lnTo>
                <a:lnTo>
                  <a:pt x="360" y="229"/>
                </a:lnTo>
                <a:lnTo>
                  <a:pt x="360" y="229"/>
                </a:lnTo>
                <a:lnTo>
                  <a:pt x="361" y="227"/>
                </a:lnTo>
                <a:lnTo>
                  <a:pt x="363" y="226"/>
                </a:lnTo>
                <a:lnTo>
                  <a:pt x="365" y="224"/>
                </a:lnTo>
                <a:lnTo>
                  <a:pt x="365" y="221"/>
                </a:lnTo>
                <a:lnTo>
                  <a:pt x="365" y="219"/>
                </a:lnTo>
                <a:lnTo>
                  <a:pt x="365" y="217"/>
                </a:lnTo>
                <a:lnTo>
                  <a:pt x="368" y="215"/>
                </a:lnTo>
                <a:lnTo>
                  <a:pt x="377" y="217"/>
                </a:lnTo>
                <a:lnTo>
                  <a:pt x="371" y="215"/>
                </a:lnTo>
                <a:lnTo>
                  <a:pt x="371" y="215"/>
                </a:lnTo>
                <a:lnTo>
                  <a:pt x="370" y="215"/>
                </a:lnTo>
                <a:lnTo>
                  <a:pt x="370" y="214"/>
                </a:lnTo>
                <a:lnTo>
                  <a:pt x="368" y="214"/>
                </a:lnTo>
                <a:lnTo>
                  <a:pt x="368" y="214"/>
                </a:lnTo>
                <a:lnTo>
                  <a:pt x="370" y="212"/>
                </a:lnTo>
                <a:lnTo>
                  <a:pt x="370" y="212"/>
                </a:lnTo>
                <a:lnTo>
                  <a:pt x="371" y="212"/>
                </a:lnTo>
                <a:lnTo>
                  <a:pt x="370" y="210"/>
                </a:lnTo>
                <a:lnTo>
                  <a:pt x="370" y="209"/>
                </a:lnTo>
                <a:lnTo>
                  <a:pt x="370" y="209"/>
                </a:lnTo>
                <a:lnTo>
                  <a:pt x="371" y="207"/>
                </a:lnTo>
                <a:lnTo>
                  <a:pt x="373" y="209"/>
                </a:lnTo>
                <a:lnTo>
                  <a:pt x="373" y="209"/>
                </a:lnTo>
                <a:lnTo>
                  <a:pt x="375" y="209"/>
                </a:lnTo>
                <a:lnTo>
                  <a:pt x="375" y="207"/>
                </a:lnTo>
                <a:lnTo>
                  <a:pt x="373" y="205"/>
                </a:lnTo>
                <a:lnTo>
                  <a:pt x="373" y="204"/>
                </a:lnTo>
                <a:lnTo>
                  <a:pt x="375" y="204"/>
                </a:lnTo>
                <a:lnTo>
                  <a:pt x="375" y="204"/>
                </a:lnTo>
                <a:lnTo>
                  <a:pt x="375" y="205"/>
                </a:lnTo>
                <a:lnTo>
                  <a:pt x="375" y="207"/>
                </a:lnTo>
                <a:lnTo>
                  <a:pt x="378" y="207"/>
                </a:lnTo>
                <a:lnTo>
                  <a:pt x="378" y="209"/>
                </a:lnTo>
                <a:lnTo>
                  <a:pt x="377" y="210"/>
                </a:lnTo>
                <a:lnTo>
                  <a:pt x="377" y="210"/>
                </a:lnTo>
                <a:lnTo>
                  <a:pt x="375" y="212"/>
                </a:lnTo>
                <a:lnTo>
                  <a:pt x="373" y="212"/>
                </a:lnTo>
                <a:lnTo>
                  <a:pt x="371" y="214"/>
                </a:lnTo>
                <a:lnTo>
                  <a:pt x="377" y="215"/>
                </a:lnTo>
                <a:lnTo>
                  <a:pt x="378" y="215"/>
                </a:lnTo>
                <a:lnTo>
                  <a:pt x="382" y="219"/>
                </a:lnTo>
                <a:lnTo>
                  <a:pt x="383" y="219"/>
                </a:lnTo>
                <a:lnTo>
                  <a:pt x="385" y="219"/>
                </a:lnTo>
                <a:lnTo>
                  <a:pt x="385" y="221"/>
                </a:lnTo>
                <a:lnTo>
                  <a:pt x="383" y="221"/>
                </a:lnTo>
                <a:lnTo>
                  <a:pt x="382" y="222"/>
                </a:lnTo>
                <a:lnTo>
                  <a:pt x="382" y="222"/>
                </a:lnTo>
                <a:lnTo>
                  <a:pt x="383" y="222"/>
                </a:lnTo>
                <a:lnTo>
                  <a:pt x="383" y="224"/>
                </a:lnTo>
                <a:lnTo>
                  <a:pt x="383" y="224"/>
                </a:lnTo>
                <a:lnTo>
                  <a:pt x="383" y="226"/>
                </a:lnTo>
                <a:lnTo>
                  <a:pt x="383" y="226"/>
                </a:lnTo>
                <a:lnTo>
                  <a:pt x="382" y="227"/>
                </a:lnTo>
                <a:lnTo>
                  <a:pt x="382" y="227"/>
                </a:lnTo>
                <a:lnTo>
                  <a:pt x="382" y="227"/>
                </a:lnTo>
                <a:lnTo>
                  <a:pt x="380" y="229"/>
                </a:lnTo>
                <a:lnTo>
                  <a:pt x="380" y="229"/>
                </a:lnTo>
                <a:lnTo>
                  <a:pt x="380" y="231"/>
                </a:lnTo>
                <a:lnTo>
                  <a:pt x="383" y="231"/>
                </a:lnTo>
                <a:lnTo>
                  <a:pt x="383" y="231"/>
                </a:lnTo>
                <a:lnTo>
                  <a:pt x="383" y="232"/>
                </a:lnTo>
                <a:lnTo>
                  <a:pt x="385" y="232"/>
                </a:lnTo>
                <a:lnTo>
                  <a:pt x="385" y="231"/>
                </a:lnTo>
                <a:lnTo>
                  <a:pt x="387" y="231"/>
                </a:lnTo>
                <a:lnTo>
                  <a:pt x="387" y="229"/>
                </a:lnTo>
                <a:lnTo>
                  <a:pt x="388" y="229"/>
                </a:lnTo>
                <a:lnTo>
                  <a:pt x="388" y="226"/>
                </a:lnTo>
                <a:lnTo>
                  <a:pt x="388" y="224"/>
                </a:lnTo>
                <a:lnTo>
                  <a:pt x="385" y="222"/>
                </a:lnTo>
                <a:close/>
                <a:moveTo>
                  <a:pt x="185" y="270"/>
                </a:moveTo>
                <a:lnTo>
                  <a:pt x="185" y="270"/>
                </a:lnTo>
                <a:lnTo>
                  <a:pt x="186" y="268"/>
                </a:lnTo>
                <a:lnTo>
                  <a:pt x="186" y="268"/>
                </a:lnTo>
                <a:lnTo>
                  <a:pt x="186" y="266"/>
                </a:lnTo>
                <a:lnTo>
                  <a:pt x="186" y="266"/>
                </a:lnTo>
                <a:lnTo>
                  <a:pt x="186" y="265"/>
                </a:lnTo>
                <a:lnTo>
                  <a:pt x="186" y="265"/>
                </a:lnTo>
                <a:lnTo>
                  <a:pt x="186" y="263"/>
                </a:lnTo>
                <a:lnTo>
                  <a:pt x="186" y="261"/>
                </a:lnTo>
                <a:lnTo>
                  <a:pt x="186" y="261"/>
                </a:lnTo>
                <a:lnTo>
                  <a:pt x="188" y="261"/>
                </a:lnTo>
                <a:lnTo>
                  <a:pt x="190" y="261"/>
                </a:lnTo>
                <a:lnTo>
                  <a:pt x="190" y="263"/>
                </a:lnTo>
                <a:lnTo>
                  <a:pt x="190" y="266"/>
                </a:lnTo>
                <a:lnTo>
                  <a:pt x="190" y="266"/>
                </a:lnTo>
                <a:lnTo>
                  <a:pt x="191" y="266"/>
                </a:lnTo>
                <a:lnTo>
                  <a:pt x="191" y="266"/>
                </a:lnTo>
                <a:lnTo>
                  <a:pt x="191" y="266"/>
                </a:lnTo>
                <a:lnTo>
                  <a:pt x="191" y="265"/>
                </a:lnTo>
                <a:lnTo>
                  <a:pt x="191" y="263"/>
                </a:lnTo>
                <a:lnTo>
                  <a:pt x="193" y="260"/>
                </a:lnTo>
                <a:lnTo>
                  <a:pt x="195" y="260"/>
                </a:lnTo>
                <a:lnTo>
                  <a:pt x="195" y="260"/>
                </a:lnTo>
                <a:lnTo>
                  <a:pt x="195" y="261"/>
                </a:lnTo>
                <a:lnTo>
                  <a:pt x="195" y="263"/>
                </a:lnTo>
                <a:lnTo>
                  <a:pt x="195" y="265"/>
                </a:lnTo>
                <a:lnTo>
                  <a:pt x="197" y="265"/>
                </a:lnTo>
                <a:lnTo>
                  <a:pt x="200" y="265"/>
                </a:lnTo>
                <a:lnTo>
                  <a:pt x="200" y="263"/>
                </a:lnTo>
                <a:lnTo>
                  <a:pt x="200" y="261"/>
                </a:lnTo>
                <a:lnTo>
                  <a:pt x="200" y="260"/>
                </a:lnTo>
                <a:lnTo>
                  <a:pt x="202" y="258"/>
                </a:lnTo>
                <a:lnTo>
                  <a:pt x="203" y="260"/>
                </a:lnTo>
                <a:lnTo>
                  <a:pt x="205" y="263"/>
                </a:lnTo>
                <a:lnTo>
                  <a:pt x="207" y="261"/>
                </a:lnTo>
                <a:lnTo>
                  <a:pt x="208" y="261"/>
                </a:lnTo>
                <a:lnTo>
                  <a:pt x="208" y="263"/>
                </a:lnTo>
                <a:lnTo>
                  <a:pt x="208" y="265"/>
                </a:lnTo>
                <a:lnTo>
                  <a:pt x="208" y="265"/>
                </a:lnTo>
                <a:lnTo>
                  <a:pt x="207" y="265"/>
                </a:lnTo>
                <a:lnTo>
                  <a:pt x="207" y="265"/>
                </a:lnTo>
                <a:lnTo>
                  <a:pt x="207" y="268"/>
                </a:lnTo>
                <a:lnTo>
                  <a:pt x="210" y="268"/>
                </a:lnTo>
                <a:lnTo>
                  <a:pt x="210" y="270"/>
                </a:lnTo>
                <a:lnTo>
                  <a:pt x="210" y="270"/>
                </a:lnTo>
                <a:lnTo>
                  <a:pt x="212" y="270"/>
                </a:lnTo>
                <a:lnTo>
                  <a:pt x="212" y="272"/>
                </a:lnTo>
                <a:lnTo>
                  <a:pt x="212" y="272"/>
                </a:lnTo>
                <a:lnTo>
                  <a:pt x="212" y="272"/>
                </a:lnTo>
                <a:lnTo>
                  <a:pt x="212" y="273"/>
                </a:lnTo>
                <a:lnTo>
                  <a:pt x="212" y="273"/>
                </a:lnTo>
                <a:lnTo>
                  <a:pt x="212" y="275"/>
                </a:lnTo>
                <a:lnTo>
                  <a:pt x="215" y="277"/>
                </a:lnTo>
                <a:lnTo>
                  <a:pt x="215" y="278"/>
                </a:lnTo>
                <a:lnTo>
                  <a:pt x="214" y="278"/>
                </a:lnTo>
                <a:lnTo>
                  <a:pt x="212" y="278"/>
                </a:lnTo>
                <a:lnTo>
                  <a:pt x="210" y="277"/>
                </a:lnTo>
                <a:lnTo>
                  <a:pt x="208" y="277"/>
                </a:lnTo>
                <a:lnTo>
                  <a:pt x="208" y="277"/>
                </a:lnTo>
                <a:lnTo>
                  <a:pt x="207" y="278"/>
                </a:lnTo>
                <a:lnTo>
                  <a:pt x="207" y="280"/>
                </a:lnTo>
                <a:lnTo>
                  <a:pt x="207" y="280"/>
                </a:lnTo>
                <a:lnTo>
                  <a:pt x="207" y="282"/>
                </a:lnTo>
                <a:lnTo>
                  <a:pt x="207" y="282"/>
                </a:lnTo>
                <a:lnTo>
                  <a:pt x="205" y="282"/>
                </a:lnTo>
                <a:lnTo>
                  <a:pt x="205" y="282"/>
                </a:lnTo>
                <a:lnTo>
                  <a:pt x="205" y="280"/>
                </a:lnTo>
                <a:lnTo>
                  <a:pt x="203" y="280"/>
                </a:lnTo>
                <a:lnTo>
                  <a:pt x="203" y="280"/>
                </a:lnTo>
                <a:lnTo>
                  <a:pt x="203" y="278"/>
                </a:lnTo>
                <a:lnTo>
                  <a:pt x="202" y="277"/>
                </a:lnTo>
                <a:lnTo>
                  <a:pt x="200" y="277"/>
                </a:lnTo>
                <a:lnTo>
                  <a:pt x="200" y="275"/>
                </a:lnTo>
                <a:lnTo>
                  <a:pt x="200" y="273"/>
                </a:lnTo>
                <a:lnTo>
                  <a:pt x="198" y="272"/>
                </a:lnTo>
                <a:lnTo>
                  <a:pt x="195" y="272"/>
                </a:lnTo>
                <a:lnTo>
                  <a:pt x="193" y="272"/>
                </a:lnTo>
                <a:lnTo>
                  <a:pt x="193" y="272"/>
                </a:lnTo>
                <a:lnTo>
                  <a:pt x="193" y="272"/>
                </a:lnTo>
                <a:lnTo>
                  <a:pt x="191" y="272"/>
                </a:lnTo>
                <a:lnTo>
                  <a:pt x="191" y="272"/>
                </a:lnTo>
                <a:lnTo>
                  <a:pt x="191" y="272"/>
                </a:lnTo>
                <a:lnTo>
                  <a:pt x="190" y="270"/>
                </a:lnTo>
                <a:lnTo>
                  <a:pt x="190" y="270"/>
                </a:lnTo>
                <a:lnTo>
                  <a:pt x="188" y="272"/>
                </a:lnTo>
                <a:lnTo>
                  <a:pt x="186" y="272"/>
                </a:lnTo>
                <a:lnTo>
                  <a:pt x="185" y="272"/>
                </a:lnTo>
                <a:lnTo>
                  <a:pt x="183" y="272"/>
                </a:lnTo>
                <a:lnTo>
                  <a:pt x="183" y="272"/>
                </a:lnTo>
                <a:lnTo>
                  <a:pt x="185" y="270"/>
                </a:lnTo>
                <a:close/>
                <a:moveTo>
                  <a:pt x="217" y="297"/>
                </a:moveTo>
                <a:lnTo>
                  <a:pt x="214" y="297"/>
                </a:lnTo>
                <a:lnTo>
                  <a:pt x="208" y="297"/>
                </a:lnTo>
                <a:lnTo>
                  <a:pt x="207" y="297"/>
                </a:lnTo>
                <a:lnTo>
                  <a:pt x="203" y="297"/>
                </a:lnTo>
                <a:lnTo>
                  <a:pt x="203" y="297"/>
                </a:lnTo>
                <a:lnTo>
                  <a:pt x="203" y="295"/>
                </a:lnTo>
                <a:lnTo>
                  <a:pt x="203" y="294"/>
                </a:lnTo>
                <a:lnTo>
                  <a:pt x="203" y="292"/>
                </a:lnTo>
                <a:lnTo>
                  <a:pt x="202" y="290"/>
                </a:lnTo>
                <a:lnTo>
                  <a:pt x="202" y="290"/>
                </a:lnTo>
                <a:lnTo>
                  <a:pt x="198" y="290"/>
                </a:lnTo>
                <a:lnTo>
                  <a:pt x="197" y="290"/>
                </a:lnTo>
                <a:lnTo>
                  <a:pt x="195" y="290"/>
                </a:lnTo>
                <a:lnTo>
                  <a:pt x="195" y="290"/>
                </a:lnTo>
                <a:lnTo>
                  <a:pt x="195" y="289"/>
                </a:lnTo>
                <a:lnTo>
                  <a:pt x="195" y="289"/>
                </a:lnTo>
                <a:lnTo>
                  <a:pt x="191" y="289"/>
                </a:lnTo>
                <a:lnTo>
                  <a:pt x="190" y="285"/>
                </a:lnTo>
                <a:lnTo>
                  <a:pt x="188" y="283"/>
                </a:lnTo>
                <a:lnTo>
                  <a:pt x="188" y="282"/>
                </a:lnTo>
                <a:lnTo>
                  <a:pt x="188" y="280"/>
                </a:lnTo>
                <a:lnTo>
                  <a:pt x="186" y="280"/>
                </a:lnTo>
                <a:lnTo>
                  <a:pt x="185" y="280"/>
                </a:lnTo>
                <a:lnTo>
                  <a:pt x="185" y="280"/>
                </a:lnTo>
                <a:lnTo>
                  <a:pt x="185" y="278"/>
                </a:lnTo>
                <a:lnTo>
                  <a:pt x="185" y="277"/>
                </a:lnTo>
                <a:lnTo>
                  <a:pt x="183" y="275"/>
                </a:lnTo>
                <a:lnTo>
                  <a:pt x="185" y="275"/>
                </a:lnTo>
                <a:lnTo>
                  <a:pt x="186" y="275"/>
                </a:lnTo>
                <a:lnTo>
                  <a:pt x="186" y="275"/>
                </a:lnTo>
                <a:lnTo>
                  <a:pt x="188" y="275"/>
                </a:lnTo>
                <a:lnTo>
                  <a:pt x="188" y="277"/>
                </a:lnTo>
                <a:lnTo>
                  <a:pt x="190" y="277"/>
                </a:lnTo>
                <a:lnTo>
                  <a:pt x="190" y="277"/>
                </a:lnTo>
                <a:lnTo>
                  <a:pt x="190" y="275"/>
                </a:lnTo>
                <a:lnTo>
                  <a:pt x="191" y="275"/>
                </a:lnTo>
                <a:lnTo>
                  <a:pt x="191" y="277"/>
                </a:lnTo>
                <a:lnTo>
                  <a:pt x="193" y="277"/>
                </a:lnTo>
                <a:lnTo>
                  <a:pt x="197" y="280"/>
                </a:lnTo>
                <a:lnTo>
                  <a:pt x="197" y="280"/>
                </a:lnTo>
                <a:lnTo>
                  <a:pt x="198" y="280"/>
                </a:lnTo>
                <a:lnTo>
                  <a:pt x="200" y="280"/>
                </a:lnTo>
                <a:lnTo>
                  <a:pt x="202" y="282"/>
                </a:lnTo>
                <a:lnTo>
                  <a:pt x="197" y="282"/>
                </a:lnTo>
                <a:lnTo>
                  <a:pt x="197" y="282"/>
                </a:lnTo>
                <a:lnTo>
                  <a:pt x="197" y="282"/>
                </a:lnTo>
                <a:lnTo>
                  <a:pt x="195" y="282"/>
                </a:lnTo>
                <a:lnTo>
                  <a:pt x="195" y="282"/>
                </a:lnTo>
                <a:lnTo>
                  <a:pt x="193" y="283"/>
                </a:lnTo>
                <a:lnTo>
                  <a:pt x="195" y="283"/>
                </a:lnTo>
                <a:lnTo>
                  <a:pt x="200" y="287"/>
                </a:lnTo>
                <a:lnTo>
                  <a:pt x="202" y="289"/>
                </a:lnTo>
                <a:lnTo>
                  <a:pt x="203" y="289"/>
                </a:lnTo>
                <a:lnTo>
                  <a:pt x="205" y="287"/>
                </a:lnTo>
                <a:lnTo>
                  <a:pt x="210" y="285"/>
                </a:lnTo>
                <a:lnTo>
                  <a:pt x="210" y="285"/>
                </a:lnTo>
                <a:lnTo>
                  <a:pt x="212" y="285"/>
                </a:lnTo>
                <a:lnTo>
                  <a:pt x="212" y="287"/>
                </a:lnTo>
                <a:lnTo>
                  <a:pt x="212" y="289"/>
                </a:lnTo>
                <a:lnTo>
                  <a:pt x="214" y="290"/>
                </a:lnTo>
                <a:lnTo>
                  <a:pt x="215" y="290"/>
                </a:lnTo>
                <a:lnTo>
                  <a:pt x="217" y="290"/>
                </a:lnTo>
                <a:lnTo>
                  <a:pt x="215" y="292"/>
                </a:lnTo>
                <a:lnTo>
                  <a:pt x="214" y="292"/>
                </a:lnTo>
                <a:lnTo>
                  <a:pt x="215" y="294"/>
                </a:lnTo>
                <a:lnTo>
                  <a:pt x="217" y="294"/>
                </a:lnTo>
                <a:lnTo>
                  <a:pt x="217" y="294"/>
                </a:lnTo>
                <a:lnTo>
                  <a:pt x="219" y="295"/>
                </a:lnTo>
                <a:lnTo>
                  <a:pt x="219" y="295"/>
                </a:lnTo>
                <a:lnTo>
                  <a:pt x="217" y="297"/>
                </a:lnTo>
                <a:close/>
                <a:moveTo>
                  <a:pt x="302" y="326"/>
                </a:moveTo>
                <a:lnTo>
                  <a:pt x="300" y="324"/>
                </a:lnTo>
                <a:lnTo>
                  <a:pt x="300" y="324"/>
                </a:lnTo>
                <a:lnTo>
                  <a:pt x="298" y="317"/>
                </a:lnTo>
                <a:lnTo>
                  <a:pt x="297" y="317"/>
                </a:lnTo>
                <a:lnTo>
                  <a:pt x="297" y="319"/>
                </a:lnTo>
                <a:lnTo>
                  <a:pt x="293" y="321"/>
                </a:lnTo>
                <a:lnTo>
                  <a:pt x="292" y="322"/>
                </a:lnTo>
                <a:lnTo>
                  <a:pt x="292" y="322"/>
                </a:lnTo>
                <a:lnTo>
                  <a:pt x="292" y="324"/>
                </a:lnTo>
                <a:lnTo>
                  <a:pt x="292" y="326"/>
                </a:lnTo>
                <a:lnTo>
                  <a:pt x="292" y="326"/>
                </a:lnTo>
                <a:lnTo>
                  <a:pt x="292" y="326"/>
                </a:lnTo>
                <a:lnTo>
                  <a:pt x="290" y="328"/>
                </a:lnTo>
                <a:lnTo>
                  <a:pt x="290" y="328"/>
                </a:lnTo>
                <a:lnTo>
                  <a:pt x="288" y="326"/>
                </a:lnTo>
                <a:lnTo>
                  <a:pt x="288" y="324"/>
                </a:lnTo>
                <a:lnTo>
                  <a:pt x="287" y="326"/>
                </a:lnTo>
                <a:lnTo>
                  <a:pt x="287" y="326"/>
                </a:lnTo>
                <a:lnTo>
                  <a:pt x="287" y="326"/>
                </a:lnTo>
                <a:lnTo>
                  <a:pt x="287" y="328"/>
                </a:lnTo>
                <a:lnTo>
                  <a:pt x="287" y="329"/>
                </a:lnTo>
                <a:lnTo>
                  <a:pt x="287" y="333"/>
                </a:lnTo>
                <a:lnTo>
                  <a:pt x="287" y="334"/>
                </a:lnTo>
                <a:lnTo>
                  <a:pt x="287" y="334"/>
                </a:lnTo>
                <a:lnTo>
                  <a:pt x="285" y="334"/>
                </a:lnTo>
                <a:lnTo>
                  <a:pt x="281" y="331"/>
                </a:lnTo>
                <a:lnTo>
                  <a:pt x="280" y="329"/>
                </a:lnTo>
                <a:lnTo>
                  <a:pt x="278" y="331"/>
                </a:lnTo>
                <a:lnTo>
                  <a:pt x="280" y="333"/>
                </a:lnTo>
                <a:lnTo>
                  <a:pt x="281" y="333"/>
                </a:lnTo>
                <a:lnTo>
                  <a:pt x="281" y="334"/>
                </a:lnTo>
                <a:lnTo>
                  <a:pt x="283" y="336"/>
                </a:lnTo>
                <a:lnTo>
                  <a:pt x="285" y="338"/>
                </a:lnTo>
                <a:lnTo>
                  <a:pt x="287" y="338"/>
                </a:lnTo>
                <a:lnTo>
                  <a:pt x="287" y="336"/>
                </a:lnTo>
                <a:lnTo>
                  <a:pt x="288" y="334"/>
                </a:lnTo>
                <a:lnTo>
                  <a:pt x="288" y="331"/>
                </a:lnTo>
                <a:lnTo>
                  <a:pt x="290" y="331"/>
                </a:lnTo>
                <a:lnTo>
                  <a:pt x="292" y="331"/>
                </a:lnTo>
                <a:lnTo>
                  <a:pt x="292" y="331"/>
                </a:lnTo>
                <a:lnTo>
                  <a:pt x="290" y="333"/>
                </a:lnTo>
                <a:lnTo>
                  <a:pt x="290" y="333"/>
                </a:lnTo>
                <a:lnTo>
                  <a:pt x="292" y="333"/>
                </a:lnTo>
                <a:lnTo>
                  <a:pt x="292" y="333"/>
                </a:lnTo>
                <a:lnTo>
                  <a:pt x="292" y="334"/>
                </a:lnTo>
                <a:lnTo>
                  <a:pt x="292" y="334"/>
                </a:lnTo>
                <a:lnTo>
                  <a:pt x="292" y="336"/>
                </a:lnTo>
                <a:lnTo>
                  <a:pt x="292" y="336"/>
                </a:lnTo>
                <a:lnTo>
                  <a:pt x="292" y="336"/>
                </a:lnTo>
                <a:lnTo>
                  <a:pt x="292" y="336"/>
                </a:lnTo>
                <a:lnTo>
                  <a:pt x="293" y="336"/>
                </a:lnTo>
                <a:lnTo>
                  <a:pt x="293" y="336"/>
                </a:lnTo>
                <a:lnTo>
                  <a:pt x="293" y="336"/>
                </a:lnTo>
                <a:lnTo>
                  <a:pt x="297" y="338"/>
                </a:lnTo>
                <a:lnTo>
                  <a:pt x="297" y="338"/>
                </a:lnTo>
                <a:lnTo>
                  <a:pt x="298" y="338"/>
                </a:lnTo>
                <a:lnTo>
                  <a:pt x="300" y="336"/>
                </a:lnTo>
                <a:lnTo>
                  <a:pt x="300" y="333"/>
                </a:lnTo>
                <a:lnTo>
                  <a:pt x="300" y="333"/>
                </a:lnTo>
                <a:lnTo>
                  <a:pt x="300" y="331"/>
                </a:lnTo>
                <a:lnTo>
                  <a:pt x="302" y="331"/>
                </a:lnTo>
                <a:lnTo>
                  <a:pt x="302" y="329"/>
                </a:lnTo>
                <a:lnTo>
                  <a:pt x="302" y="329"/>
                </a:lnTo>
                <a:lnTo>
                  <a:pt x="304" y="328"/>
                </a:lnTo>
                <a:lnTo>
                  <a:pt x="302" y="328"/>
                </a:lnTo>
                <a:lnTo>
                  <a:pt x="302" y="326"/>
                </a:lnTo>
                <a:close/>
                <a:moveTo>
                  <a:pt x="76" y="80"/>
                </a:moveTo>
                <a:lnTo>
                  <a:pt x="76" y="80"/>
                </a:lnTo>
                <a:lnTo>
                  <a:pt x="76" y="85"/>
                </a:lnTo>
                <a:lnTo>
                  <a:pt x="76" y="86"/>
                </a:lnTo>
                <a:lnTo>
                  <a:pt x="78" y="86"/>
                </a:lnTo>
                <a:lnTo>
                  <a:pt x="79" y="86"/>
                </a:lnTo>
                <a:lnTo>
                  <a:pt x="79" y="81"/>
                </a:lnTo>
                <a:lnTo>
                  <a:pt x="81" y="80"/>
                </a:lnTo>
                <a:lnTo>
                  <a:pt x="81" y="80"/>
                </a:lnTo>
                <a:lnTo>
                  <a:pt x="81" y="73"/>
                </a:lnTo>
                <a:lnTo>
                  <a:pt x="81" y="73"/>
                </a:lnTo>
                <a:lnTo>
                  <a:pt x="81" y="71"/>
                </a:lnTo>
                <a:lnTo>
                  <a:pt x="79" y="71"/>
                </a:lnTo>
                <a:lnTo>
                  <a:pt x="79" y="71"/>
                </a:lnTo>
                <a:lnTo>
                  <a:pt x="79" y="76"/>
                </a:lnTo>
                <a:lnTo>
                  <a:pt x="79" y="76"/>
                </a:lnTo>
                <a:lnTo>
                  <a:pt x="78" y="78"/>
                </a:lnTo>
                <a:lnTo>
                  <a:pt x="76" y="78"/>
                </a:lnTo>
                <a:lnTo>
                  <a:pt x="74" y="78"/>
                </a:lnTo>
                <a:lnTo>
                  <a:pt x="74" y="78"/>
                </a:lnTo>
                <a:lnTo>
                  <a:pt x="74" y="80"/>
                </a:lnTo>
                <a:lnTo>
                  <a:pt x="76" y="80"/>
                </a:lnTo>
                <a:close/>
                <a:moveTo>
                  <a:pt x="25" y="29"/>
                </a:moveTo>
                <a:lnTo>
                  <a:pt x="23" y="29"/>
                </a:lnTo>
                <a:lnTo>
                  <a:pt x="23" y="27"/>
                </a:lnTo>
                <a:lnTo>
                  <a:pt x="22" y="27"/>
                </a:lnTo>
                <a:lnTo>
                  <a:pt x="22" y="25"/>
                </a:lnTo>
                <a:lnTo>
                  <a:pt x="23" y="22"/>
                </a:lnTo>
                <a:lnTo>
                  <a:pt x="23" y="20"/>
                </a:lnTo>
                <a:lnTo>
                  <a:pt x="23" y="19"/>
                </a:lnTo>
                <a:lnTo>
                  <a:pt x="22" y="15"/>
                </a:lnTo>
                <a:lnTo>
                  <a:pt x="22" y="12"/>
                </a:lnTo>
                <a:lnTo>
                  <a:pt x="23" y="8"/>
                </a:lnTo>
                <a:lnTo>
                  <a:pt x="22" y="7"/>
                </a:lnTo>
                <a:lnTo>
                  <a:pt x="22" y="7"/>
                </a:lnTo>
                <a:lnTo>
                  <a:pt x="22" y="7"/>
                </a:lnTo>
                <a:lnTo>
                  <a:pt x="20" y="3"/>
                </a:lnTo>
                <a:lnTo>
                  <a:pt x="18" y="3"/>
                </a:lnTo>
                <a:lnTo>
                  <a:pt x="15" y="2"/>
                </a:lnTo>
                <a:lnTo>
                  <a:pt x="13" y="0"/>
                </a:lnTo>
                <a:lnTo>
                  <a:pt x="11" y="0"/>
                </a:lnTo>
                <a:lnTo>
                  <a:pt x="11" y="0"/>
                </a:lnTo>
                <a:lnTo>
                  <a:pt x="10" y="0"/>
                </a:lnTo>
                <a:lnTo>
                  <a:pt x="8" y="0"/>
                </a:lnTo>
                <a:lnTo>
                  <a:pt x="8" y="2"/>
                </a:lnTo>
                <a:lnTo>
                  <a:pt x="8" y="3"/>
                </a:lnTo>
                <a:lnTo>
                  <a:pt x="8" y="5"/>
                </a:lnTo>
                <a:lnTo>
                  <a:pt x="8" y="7"/>
                </a:lnTo>
                <a:lnTo>
                  <a:pt x="8" y="8"/>
                </a:lnTo>
                <a:lnTo>
                  <a:pt x="6" y="8"/>
                </a:lnTo>
                <a:lnTo>
                  <a:pt x="5" y="10"/>
                </a:lnTo>
                <a:lnTo>
                  <a:pt x="3" y="10"/>
                </a:lnTo>
                <a:lnTo>
                  <a:pt x="1" y="10"/>
                </a:lnTo>
                <a:lnTo>
                  <a:pt x="1" y="12"/>
                </a:lnTo>
                <a:lnTo>
                  <a:pt x="1" y="13"/>
                </a:lnTo>
                <a:lnTo>
                  <a:pt x="1" y="13"/>
                </a:lnTo>
                <a:lnTo>
                  <a:pt x="0" y="15"/>
                </a:lnTo>
                <a:lnTo>
                  <a:pt x="0" y="15"/>
                </a:lnTo>
                <a:lnTo>
                  <a:pt x="0" y="15"/>
                </a:lnTo>
                <a:lnTo>
                  <a:pt x="1" y="17"/>
                </a:lnTo>
                <a:lnTo>
                  <a:pt x="1" y="17"/>
                </a:lnTo>
                <a:lnTo>
                  <a:pt x="1" y="20"/>
                </a:lnTo>
                <a:lnTo>
                  <a:pt x="1" y="22"/>
                </a:lnTo>
                <a:lnTo>
                  <a:pt x="0" y="24"/>
                </a:lnTo>
                <a:lnTo>
                  <a:pt x="0" y="25"/>
                </a:lnTo>
                <a:lnTo>
                  <a:pt x="0" y="29"/>
                </a:lnTo>
                <a:lnTo>
                  <a:pt x="0" y="30"/>
                </a:lnTo>
                <a:lnTo>
                  <a:pt x="0" y="32"/>
                </a:lnTo>
                <a:lnTo>
                  <a:pt x="1" y="32"/>
                </a:lnTo>
                <a:lnTo>
                  <a:pt x="3" y="34"/>
                </a:lnTo>
                <a:lnTo>
                  <a:pt x="3" y="35"/>
                </a:lnTo>
                <a:lnTo>
                  <a:pt x="3" y="39"/>
                </a:lnTo>
                <a:lnTo>
                  <a:pt x="3" y="41"/>
                </a:lnTo>
                <a:lnTo>
                  <a:pt x="1" y="41"/>
                </a:lnTo>
                <a:lnTo>
                  <a:pt x="3" y="44"/>
                </a:lnTo>
                <a:lnTo>
                  <a:pt x="3" y="46"/>
                </a:lnTo>
                <a:lnTo>
                  <a:pt x="5" y="47"/>
                </a:lnTo>
                <a:lnTo>
                  <a:pt x="6" y="47"/>
                </a:lnTo>
                <a:lnTo>
                  <a:pt x="15" y="44"/>
                </a:lnTo>
                <a:lnTo>
                  <a:pt x="17" y="42"/>
                </a:lnTo>
                <a:lnTo>
                  <a:pt x="17" y="42"/>
                </a:lnTo>
                <a:lnTo>
                  <a:pt x="18" y="42"/>
                </a:lnTo>
                <a:lnTo>
                  <a:pt x="18" y="41"/>
                </a:lnTo>
                <a:lnTo>
                  <a:pt x="18" y="41"/>
                </a:lnTo>
                <a:lnTo>
                  <a:pt x="20" y="41"/>
                </a:lnTo>
                <a:lnTo>
                  <a:pt x="22" y="39"/>
                </a:lnTo>
                <a:lnTo>
                  <a:pt x="23" y="39"/>
                </a:lnTo>
                <a:lnTo>
                  <a:pt x="23" y="39"/>
                </a:lnTo>
                <a:lnTo>
                  <a:pt x="23" y="37"/>
                </a:lnTo>
                <a:lnTo>
                  <a:pt x="23" y="35"/>
                </a:lnTo>
                <a:lnTo>
                  <a:pt x="23" y="35"/>
                </a:lnTo>
                <a:lnTo>
                  <a:pt x="25" y="35"/>
                </a:lnTo>
                <a:lnTo>
                  <a:pt x="25" y="34"/>
                </a:lnTo>
                <a:lnTo>
                  <a:pt x="25" y="32"/>
                </a:lnTo>
                <a:lnTo>
                  <a:pt x="25" y="30"/>
                </a:lnTo>
                <a:lnTo>
                  <a:pt x="25" y="30"/>
                </a:lnTo>
                <a:lnTo>
                  <a:pt x="25" y="29"/>
                </a:lnTo>
                <a:lnTo>
                  <a:pt x="25" y="29"/>
                </a:lnTo>
                <a:close/>
                <a:moveTo>
                  <a:pt x="378" y="80"/>
                </a:moveTo>
                <a:lnTo>
                  <a:pt x="378" y="80"/>
                </a:lnTo>
                <a:lnTo>
                  <a:pt x="378" y="78"/>
                </a:lnTo>
                <a:lnTo>
                  <a:pt x="373" y="80"/>
                </a:lnTo>
                <a:lnTo>
                  <a:pt x="371" y="80"/>
                </a:lnTo>
                <a:lnTo>
                  <a:pt x="368" y="80"/>
                </a:lnTo>
                <a:lnTo>
                  <a:pt x="368" y="81"/>
                </a:lnTo>
                <a:lnTo>
                  <a:pt x="366" y="81"/>
                </a:lnTo>
                <a:lnTo>
                  <a:pt x="366" y="81"/>
                </a:lnTo>
                <a:lnTo>
                  <a:pt x="366" y="81"/>
                </a:lnTo>
                <a:lnTo>
                  <a:pt x="366" y="83"/>
                </a:lnTo>
                <a:lnTo>
                  <a:pt x="366" y="83"/>
                </a:lnTo>
                <a:lnTo>
                  <a:pt x="368" y="85"/>
                </a:lnTo>
                <a:lnTo>
                  <a:pt x="368" y="85"/>
                </a:lnTo>
                <a:lnTo>
                  <a:pt x="368" y="85"/>
                </a:lnTo>
                <a:lnTo>
                  <a:pt x="370" y="85"/>
                </a:lnTo>
                <a:lnTo>
                  <a:pt x="371" y="85"/>
                </a:lnTo>
                <a:lnTo>
                  <a:pt x="371" y="86"/>
                </a:lnTo>
                <a:lnTo>
                  <a:pt x="375" y="88"/>
                </a:lnTo>
                <a:lnTo>
                  <a:pt x="375" y="86"/>
                </a:lnTo>
                <a:lnTo>
                  <a:pt x="375" y="85"/>
                </a:lnTo>
                <a:lnTo>
                  <a:pt x="377" y="83"/>
                </a:lnTo>
                <a:lnTo>
                  <a:pt x="377" y="83"/>
                </a:lnTo>
                <a:lnTo>
                  <a:pt x="377" y="83"/>
                </a:lnTo>
                <a:lnTo>
                  <a:pt x="377" y="81"/>
                </a:lnTo>
                <a:lnTo>
                  <a:pt x="377" y="81"/>
                </a:lnTo>
                <a:lnTo>
                  <a:pt x="378" y="80"/>
                </a:lnTo>
                <a:close/>
                <a:moveTo>
                  <a:pt x="343" y="29"/>
                </a:moveTo>
                <a:lnTo>
                  <a:pt x="346" y="27"/>
                </a:lnTo>
                <a:lnTo>
                  <a:pt x="348" y="27"/>
                </a:lnTo>
                <a:lnTo>
                  <a:pt x="348" y="29"/>
                </a:lnTo>
                <a:lnTo>
                  <a:pt x="348" y="30"/>
                </a:lnTo>
                <a:lnTo>
                  <a:pt x="349" y="32"/>
                </a:lnTo>
                <a:lnTo>
                  <a:pt x="349" y="34"/>
                </a:lnTo>
                <a:lnTo>
                  <a:pt x="349" y="35"/>
                </a:lnTo>
                <a:lnTo>
                  <a:pt x="348" y="39"/>
                </a:lnTo>
                <a:lnTo>
                  <a:pt x="348" y="39"/>
                </a:lnTo>
                <a:lnTo>
                  <a:pt x="349" y="39"/>
                </a:lnTo>
                <a:lnTo>
                  <a:pt x="351" y="39"/>
                </a:lnTo>
                <a:lnTo>
                  <a:pt x="353" y="41"/>
                </a:lnTo>
                <a:lnTo>
                  <a:pt x="353" y="42"/>
                </a:lnTo>
                <a:lnTo>
                  <a:pt x="353" y="44"/>
                </a:lnTo>
                <a:lnTo>
                  <a:pt x="354" y="44"/>
                </a:lnTo>
                <a:lnTo>
                  <a:pt x="354" y="44"/>
                </a:lnTo>
                <a:lnTo>
                  <a:pt x="356" y="44"/>
                </a:lnTo>
                <a:lnTo>
                  <a:pt x="358" y="46"/>
                </a:lnTo>
                <a:lnTo>
                  <a:pt x="358" y="46"/>
                </a:lnTo>
                <a:lnTo>
                  <a:pt x="360" y="47"/>
                </a:lnTo>
                <a:lnTo>
                  <a:pt x="358" y="49"/>
                </a:lnTo>
                <a:lnTo>
                  <a:pt x="358" y="51"/>
                </a:lnTo>
                <a:lnTo>
                  <a:pt x="360" y="51"/>
                </a:lnTo>
                <a:lnTo>
                  <a:pt x="363" y="54"/>
                </a:lnTo>
                <a:lnTo>
                  <a:pt x="361" y="56"/>
                </a:lnTo>
                <a:lnTo>
                  <a:pt x="361" y="58"/>
                </a:lnTo>
                <a:lnTo>
                  <a:pt x="365" y="58"/>
                </a:lnTo>
                <a:lnTo>
                  <a:pt x="368" y="59"/>
                </a:lnTo>
                <a:lnTo>
                  <a:pt x="370" y="59"/>
                </a:lnTo>
                <a:lnTo>
                  <a:pt x="371" y="58"/>
                </a:lnTo>
                <a:lnTo>
                  <a:pt x="373" y="58"/>
                </a:lnTo>
                <a:lnTo>
                  <a:pt x="373" y="58"/>
                </a:lnTo>
                <a:lnTo>
                  <a:pt x="375" y="54"/>
                </a:lnTo>
                <a:lnTo>
                  <a:pt x="375" y="54"/>
                </a:lnTo>
                <a:lnTo>
                  <a:pt x="377" y="54"/>
                </a:lnTo>
                <a:lnTo>
                  <a:pt x="377" y="54"/>
                </a:lnTo>
                <a:lnTo>
                  <a:pt x="378" y="54"/>
                </a:lnTo>
                <a:lnTo>
                  <a:pt x="380" y="54"/>
                </a:lnTo>
                <a:lnTo>
                  <a:pt x="382" y="56"/>
                </a:lnTo>
                <a:lnTo>
                  <a:pt x="383" y="56"/>
                </a:lnTo>
                <a:lnTo>
                  <a:pt x="385" y="56"/>
                </a:lnTo>
                <a:lnTo>
                  <a:pt x="385" y="54"/>
                </a:lnTo>
                <a:lnTo>
                  <a:pt x="383" y="54"/>
                </a:lnTo>
                <a:lnTo>
                  <a:pt x="382" y="52"/>
                </a:lnTo>
                <a:lnTo>
                  <a:pt x="383" y="51"/>
                </a:lnTo>
                <a:lnTo>
                  <a:pt x="385" y="52"/>
                </a:lnTo>
                <a:lnTo>
                  <a:pt x="387" y="52"/>
                </a:lnTo>
                <a:lnTo>
                  <a:pt x="387" y="51"/>
                </a:lnTo>
                <a:lnTo>
                  <a:pt x="385" y="47"/>
                </a:lnTo>
                <a:lnTo>
                  <a:pt x="383" y="46"/>
                </a:lnTo>
                <a:lnTo>
                  <a:pt x="383" y="44"/>
                </a:lnTo>
                <a:lnTo>
                  <a:pt x="382" y="46"/>
                </a:lnTo>
                <a:lnTo>
                  <a:pt x="380" y="47"/>
                </a:lnTo>
                <a:lnTo>
                  <a:pt x="378" y="47"/>
                </a:lnTo>
                <a:lnTo>
                  <a:pt x="377" y="47"/>
                </a:lnTo>
                <a:lnTo>
                  <a:pt x="378" y="46"/>
                </a:lnTo>
                <a:lnTo>
                  <a:pt x="382" y="44"/>
                </a:lnTo>
                <a:lnTo>
                  <a:pt x="383" y="42"/>
                </a:lnTo>
                <a:lnTo>
                  <a:pt x="383" y="35"/>
                </a:lnTo>
                <a:lnTo>
                  <a:pt x="383" y="32"/>
                </a:lnTo>
                <a:lnTo>
                  <a:pt x="375" y="32"/>
                </a:lnTo>
                <a:lnTo>
                  <a:pt x="371" y="30"/>
                </a:lnTo>
                <a:lnTo>
                  <a:pt x="370" y="29"/>
                </a:lnTo>
                <a:lnTo>
                  <a:pt x="370" y="27"/>
                </a:lnTo>
                <a:lnTo>
                  <a:pt x="353" y="12"/>
                </a:lnTo>
                <a:lnTo>
                  <a:pt x="349" y="15"/>
                </a:lnTo>
                <a:lnTo>
                  <a:pt x="348" y="15"/>
                </a:lnTo>
                <a:lnTo>
                  <a:pt x="348" y="15"/>
                </a:lnTo>
                <a:lnTo>
                  <a:pt x="346" y="15"/>
                </a:lnTo>
                <a:lnTo>
                  <a:pt x="346" y="13"/>
                </a:lnTo>
                <a:lnTo>
                  <a:pt x="346" y="15"/>
                </a:lnTo>
                <a:lnTo>
                  <a:pt x="346" y="15"/>
                </a:lnTo>
                <a:lnTo>
                  <a:pt x="346" y="17"/>
                </a:lnTo>
                <a:lnTo>
                  <a:pt x="348" y="17"/>
                </a:lnTo>
                <a:lnTo>
                  <a:pt x="346" y="19"/>
                </a:lnTo>
                <a:lnTo>
                  <a:pt x="344" y="19"/>
                </a:lnTo>
                <a:lnTo>
                  <a:pt x="346" y="20"/>
                </a:lnTo>
                <a:lnTo>
                  <a:pt x="344" y="22"/>
                </a:lnTo>
                <a:lnTo>
                  <a:pt x="341" y="22"/>
                </a:lnTo>
                <a:lnTo>
                  <a:pt x="339" y="24"/>
                </a:lnTo>
                <a:lnTo>
                  <a:pt x="337" y="25"/>
                </a:lnTo>
                <a:lnTo>
                  <a:pt x="336" y="25"/>
                </a:lnTo>
                <a:lnTo>
                  <a:pt x="341" y="29"/>
                </a:lnTo>
                <a:lnTo>
                  <a:pt x="343" y="29"/>
                </a:lnTo>
                <a:close/>
                <a:moveTo>
                  <a:pt x="397" y="71"/>
                </a:moveTo>
                <a:lnTo>
                  <a:pt x="395" y="68"/>
                </a:lnTo>
                <a:lnTo>
                  <a:pt x="394" y="68"/>
                </a:lnTo>
                <a:lnTo>
                  <a:pt x="392" y="68"/>
                </a:lnTo>
                <a:lnTo>
                  <a:pt x="392" y="66"/>
                </a:lnTo>
                <a:lnTo>
                  <a:pt x="387" y="63"/>
                </a:lnTo>
                <a:lnTo>
                  <a:pt x="387" y="63"/>
                </a:lnTo>
                <a:lnTo>
                  <a:pt x="385" y="63"/>
                </a:lnTo>
                <a:lnTo>
                  <a:pt x="385" y="63"/>
                </a:lnTo>
                <a:lnTo>
                  <a:pt x="383" y="64"/>
                </a:lnTo>
                <a:lnTo>
                  <a:pt x="383" y="64"/>
                </a:lnTo>
                <a:lnTo>
                  <a:pt x="382" y="64"/>
                </a:lnTo>
                <a:lnTo>
                  <a:pt x="380" y="64"/>
                </a:lnTo>
                <a:lnTo>
                  <a:pt x="375" y="66"/>
                </a:lnTo>
                <a:lnTo>
                  <a:pt x="375" y="68"/>
                </a:lnTo>
                <a:lnTo>
                  <a:pt x="375" y="68"/>
                </a:lnTo>
                <a:lnTo>
                  <a:pt x="371" y="66"/>
                </a:lnTo>
                <a:lnTo>
                  <a:pt x="371" y="66"/>
                </a:lnTo>
                <a:lnTo>
                  <a:pt x="370" y="66"/>
                </a:lnTo>
                <a:lnTo>
                  <a:pt x="365" y="66"/>
                </a:lnTo>
                <a:lnTo>
                  <a:pt x="363" y="66"/>
                </a:lnTo>
                <a:lnTo>
                  <a:pt x="358" y="69"/>
                </a:lnTo>
                <a:lnTo>
                  <a:pt x="358" y="69"/>
                </a:lnTo>
                <a:lnTo>
                  <a:pt x="358" y="73"/>
                </a:lnTo>
                <a:lnTo>
                  <a:pt x="358" y="73"/>
                </a:lnTo>
                <a:lnTo>
                  <a:pt x="358" y="73"/>
                </a:lnTo>
                <a:lnTo>
                  <a:pt x="360" y="73"/>
                </a:lnTo>
                <a:lnTo>
                  <a:pt x="361" y="73"/>
                </a:lnTo>
                <a:lnTo>
                  <a:pt x="361" y="75"/>
                </a:lnTo>
                <a:lnTo>
                  <a:pt x="363" y="75"/>
                </a:lnTo>
                <a:lnTo>
                  <a:pt x="365" y="75"/>
                </a:lnTo>
                <a:lnTo>
                  <a:pt x="370" y="75"/>
                </a:lnTo>
                <a:lnTo>
                  <a:pt x="371" y="75"/>
                </a:lnTo>
                <a:lnTo>
                  <a:pt x="371" y="75"/>
                </a:lnTo>
                <a:lnTo>
                  <a:pt x="373" y="75"/>
                </a:lnTo>
                <a:lnTo>
                  <a:pt x="373" y="75"/>
                </a:lnTo>
                <a:lnTo>
                  <a:pt x="373" y="75"/>
                </a:lnTo>
                <a:lnTo>
                  <a:pt x="375" y="75"/>
                </a:lnTo>
                <a:lnTo>
                  <a:pt x="375" y="75"/>
                </a:lnTo>
                <a:lnTo>
                  <a:pt x="377" y="75"/>
                </a:lnTo>
                <a:lnTo>
                  <a:pt x="377" y="75"/>
                </a:lnTo>
                <a:lnTo>
                  <a:pt x="377" y="76"/>
                </a:lnTo>
                <a:lnTo>
                  <a:pt x="383" y="73"/>
                </a:lnTo>
                <a:lnTo>
                  <a:pt x="385" y="75"/>
                </a:lnTo>
                <a:lnTo>
                  <a:pt x="387" y="76"/>
                </a:lnTo>
                <a:lnTo>
                  <a:pt x="387" y="80"/>
                </a:lnTo>
                <a:lnTo>
                  <a:pt x="388" y="78"/>
                </a:lnTo>
                <a:lnTo>
                  <a:pt x="390" y="78"/>
                </a:lnTo>
                <a:lnTo>
                  <a:pt x="390" y="78"/>
                </a:lnTo>
                <a:lnTo>
                  <a:pt x="392" y="78"/>
                </a:lnTo>
                <a:lnTo>
                  <a:pt x="392" y="78"/>
                </a:lnTo>
                <a:lnTo>
                  <a:pt x="394" y="76"/>
                </a:lnTo>
                <a:lnTo>
                  <a:pt x="394" y="75"/>
                </a:lnTo>
                <a:lnTo>
                  <a:pt x="394" y="75"/>
                </a:lnTo>
                <a:lnTo>
                  <a:pt x="395" y="75"/>
                </a:lnTo>
                <a:lnTo>
                  <a:pt x="397" y="73"/>
                </a:lnTo>
                <a:lnTo>
                  <a:pt x="397" y="73"/>
                </a:lnTo>
                <a:lnTo>
                  <a:pt x="397" y="75"/>
                </a:lnTo>
                <a:lnTo>
                  <a:pt x="399" y="75"/>
                </a:lnTo>
                <a:lnTo>
                  <a:pt x="399" y="75"/>
                </a:lnTo>
                <a:lnTo>
                  <a:pt x="399" y="73"/>
                </a:lnTo>
                <a:lnTo>
                  <a:pt x="397" y="71"/>
                </a:lnTo>
                <a:close/>
                <a:moveTo>
                  <a:pt x="86" y="76"/>
                </a:moveTo>
                <a:lnTo>
                  <a:pt x="88" y="76"/>
                </a:lnTo>
                <a:lnTo>
                  <a:pt x="91" y="76"/>
                </a:lnTo>
                <a:lnTo>
                  <a:pt x="91" y="76"/>
                </a:lnTo>
                <a:lnTo>
                  <a:pt x="91" y="76"/>
                </a:lnTo>
                <a:lnTo>
                  <a:pt x="93" y="76"/>
                </a:lnTo>
                <a:lnTo>
                  <a:pt x="95" y="75"/>
                </a:lnTo>
                <a:lnTo>
                  <a:pt x="95" y="75"/>
                </a:lnTo>
                <a:lnTo>
                  <a:pt x="95" y="75"/>
                </a:lnTo>
                <a:lnTo>
                  <a:pt x="95" y="73"/>
                </a:lnTo>
                <a:lnTo>
                  <a:pt x="96" y="71"/>
                </a:lnTo>
                <a:lnTo>
                  <a:pt x="96" y="71"/>
                </a:lnTo>
                <a:lnTo>
                  <a:pt x="95" y="69"/>
                </a:lnTo>
                <a:lnTo>
                  <a:pt x="93" y="69"/>
                </a:lnTo>
                <a:lnTo>
                  <a:pt x="93" y="69"/>
                </a:lnTo>
                <a:lnTo>
                  <a:pt x="90" y="69"/>
                </a:lnTo>
                <a:lnTo>
                  <a:pt x="90" y="69"/>
                </a:lnTo>
                <a:lnTo>
                  <a:pt x="88" y="69"/>
                </a:lnTo>
                <a:lnTo>
                  <a:pt x="88" y="69"/>
                </a:lnTo>
                <a:lnTo>
                  <a:pt x="88" y="69"/>
                </a:lnTo>
                <a:lnTo>
                  <a:pt x="90" y="71"/>
                </a:lnTo>
                <a:lnTo>
                  <a:pt x="90" y="71"/>
                </a:lnTo>
                <a:lnTo>
                  <a:pt x="88" y="71"/>
                </a:lnTo>
                <a:lnTo>
                  <a:pt x="88" y="73"/>
                </a:lnTo>
                <a:lnTo>
                  <a:pt x="86" y="73"/>
                </a:lnTo>
                <a:lnTo>
                  <a:pt x="84" y="73"/>
                </a:lnTo>
                <a:lnTo>
                  <a:pt x="84" y="73"/>
                </a:lnTo>
                <a:lnTo>
                  <a:pt x="86" y="75"/>
                </a:lnTo>
                <a:lnTo>
                  <a:pt x="86" y="76"/>
                </a:lnTo>
                <a:close/>
                <a:moveTo>
                  <a:pt x="93" y="90"/>
                </a:moveTo>
                <a:lnTo>
                  <a:pt x="93" y="90"/>
                </a:lnTo>
                <a:lnTo>
                  <a:pt x="91" y="90"/>
                </a:lnTo>
                <a:lnTo>
                  <a:pt x="88" y="93"/>
                </a:lnTo>
                <a:lnTo>
                  <a:pt x="88" y="93"/>
                </a:lnTo>
                <a:lnTo>
                  <a:pt x="88" y="98"/>
                </a:lnTo>
                <a:lnTo>
                  <a:pt x="88" y="98"/>
                </a:lnTo>
                <a:lnTo>
                  <a:pt x="90" y="98"/>
                </a:lnTo>
                <a:lnTo>
                  <a:pt x="90" y="98"/>
                </a:lnTo>
                <a:lnTo>
                  <a:pt x="90" y="98"/>
                </a:lnTo>
                <a:lnTo>
                  <a:pt x="91" y="98"/>
                </a:lnTo>
                <a:lnTo>
                  <a:pt x="91" y="98"/>
                </a:lnTo>
                <a:lnTo>
                  <a:pt x="93" y="98"/>
                </a:lnTo>
                <a:lnTo>
                  <a:pt x="93" y="98"/>
                </a:lnTo>
                <a:lnTo>
                  <a:pt x="98" y="97"/>
                </a:lnTo>
                <a:lnTo>
                  <a:pt x="100" y="97"/>
                </a:lnTo>
                <a:lnTo>
                  <a:pt x="101" y="97"/>
                </a:lnTo>
                <a:lnTo>
                  <a:pt x="105" y="97"/>
                </a:lnTo>
                <a:lnTo>
                  <a:pt x="105" y="97"/>
                </a:lnTo>
                <a:lnTo>
                  <a:pt x="103" y="95"/>
                </a:lnTo>
                <a:lnTo>
                  <a:pt x="101" y="95"/>
                </a:lnTo>
                <a:lnTo>
                  <a:pt x="100" y="93"/>
                </a:lnTo>
                <a:lnTo>
                  <a:pt x="98" y="93"/>
                </a:lnTo>
                <a:lnTo>
                  <a:pt x="96" y="92"/>
                </a:lnTo>
                <a:lnTo>
                  <a:pt x="96" y="92"/>
                </a:lnTo>
                <a:lnTo>
                  <a:pt x="95" y="92"/>
                </a:lnTo>
                <a:lnTo>
                  <a:pt x="93" y="90"/>
                </a:lnTo>
                <a:close/>
              </a:path>
            </a:pathLst>
          </a:custGeom>
          <a:solidFill>
            <a:srgbClr val="0B1849"/>
          </a:solidFill>
          <a:ln>
            <a:solidFill>
              <a:schemeClr val="bg1"/>
            </a:solidFill>
          </a:ln>
        </p:spPr>
        <p:txBody>
          <a:bodyPr vert="horz" wrap="square" lIns="45720" tIns="22860" rIns="45720" bIns="22860" numCol="1" anchor="t" anchorCtr="0" compatLnSpc="1">
            <a:prstTxWarp prst="textNoShape">
              <a:avLst/>
            </a:prstTxWarp>
          </a:bodyPr>
          <a:lstStyle/>
          <a:p>
            <a:endParaRPr lang="en-US" sz="900"/>
          </a:p>
        </p:txBody>
      </p:sp>
      <p:grpSp>
        <p:nvGrpSpPr>
          <p:cNvPr id="40" name="Group 39">
            <a:extLst>
              <a:ext uri="{FF2B5EF4-FFF2-40B4-BE49-F238E27FC236}">
                <a16:creationId xmlns:a16="http://schemas.microsoft.com/office/drawing/2014/main" id="{45663BF2-4019-FD7B-F63F-23D11AAD4455}"/>
              </a:ext>
            </a:extLst>
          </p:cNvPr>
          <p:cNvGrpSpPr/>
          <p:nvPr userDrawn="1"/>
        </p:nvGrpSpPr>
        <p:grpSpPr>
          <a:xfrm>
            <a:off x="2831859" y="3312185"/>
            <a:ext cx="1786643" cy="1959876"/>
            <a:chOff x="8780911" y="3606954"/>
            <a:chExt cx="2102096" cy="2312020"/>
          </a:xfrm>
        </p:grpSpPr>
        <p:sp>
          <p:nvSpPr>
            <p:cNvPr id="41" name="Rectangle: Rounded Corners 47">
              <a:extLst>
                <a:ext uri="{FF2B5EF4-FFF2-40B4-BE49-F238E27FC236}">
                  <a16:creationId xmlns:a16="http://schemas.microsoft.com/office/drawing/2014/main" id="{31E9166F-B011-DE1F-CB5A-8784105B00B6}"/>
                </a:ext>
              </a:extLst>
            </p:cNvPr>
            <p:cNvSpPr/>
            <p:nvPr/>
          </p:nvSpPr>
          <p:spPr>
            <a:xfrm>
              <a:off x="8780911" y="3606954"/>
              <a:ext cx="2102096" cy="2312020"/>
            </a:xfrm>
            <a:prstGeom prst="roundRect">
              <a:avLst>
                <a:gd name="adj" fmla="val 15919"/>
              </a:avLst>
            </a:prstGeom>
            <a:solidFill>
              <a:srgbClr val="0273F0"/>
            </a:solidFill>
            <a:ln w="28575">
              <a:noFill/>
            </a:ln>
            <a:effectLst>
              <a:outerShdw blurRad="241300" dist="762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00" b="1">
                <a:latin typeface="+mj-lt"/>
              </a:endParaRPr>
            </a:p>
          </p:txBody>
        </p:sp>
        <p:grpSp>
          <p:nvGrpSpPr>
            <p:cNvPr id="42" name="Group 41">
              <a:extLst>
                <a:ext uri="{FF2B5EF4-FFF2-40B4-BE49-F238E27FC236}">
                  <a16:creationId xmlns:a16="http://schemas.microsoft.com/office/drawing/2014/main" id="{20EF8353-F86F-3E7E-1AB0-C5B9BCA000A2}"/>
                </a:ext>
              </a:extLst>
            </p:cNvPr>
            <p:cNvGrpSpPr/>
            <p:nvPr/>
          </p:nvGrpSpPr>
          <p:grpSpPr>
            <a:xfrm>
              <a:off x="8834963" y="3840129"/>
              <a:ext cx="2040206" cy="1796979"/>
              <a:chOff x="8834963" y="3840129"/>
              <a:chExt cx="2040206" cy="1796979"/>
            </a:xfrm>
          </p:grpSpPr>
          <p:sp>
            <p:nvSpPr>
              <p:cNvPr id="43" name="TextBox 42">
                <a:extLst>
                  <a:ext uri="{FF2B5EF4-FFF2-40B4-BE49-F238E27FC236}">
                    <a16:creationId xmlns:a16="http://schemas.microsoft.com/office/drawing/2014/main" id="{F40BD04F-1034-38E5-988A-65D464FADF1B}"/>
                  </a:ext>
                </a:extLst>
              </p:cNvPr>
              <p:cNvSpPr txBox="1"/>
              <p:nvPr/>
            </p:nvSpPr>
            <p:spPr>
              <a:xfrm>
                <a:off x="8952351" y="3840129"/>
                <a:ext cx="1796480" cy="708000"/>
              </a:xfrm>
              <a:prstGeom prst="rect">
                <a:avLst/>
              </a:prstGeom>
              <a:noFill/>
            </p:spPr>
            <p:txBody>
              <a:bodyPr wrap="square" rtlCol="0">
                <a:spAutoFit/>
              </a:bodyPr>
              <a:lstStyle>
                <a:defPPr>
                  <a:defRPr lang="en-US"/>
                </a:defPPr>
                <a:lvl1pPr>
                  <a:defRPr sz="4400" b="1">
                    <a:solidFill>
                      <a:schemeClr val="accent2"/>
                    </a:solidFill>
                    <a:latin typeface="+mj-lt"/>
                    <a:cs typeface="Sora ExtraBold" pitchFamily="2" charset="0"/>
                  </a:defRPr>
                </a:lvl1pPr>
              </a:lstStyle>
              <a:p>
                <a:pPr algn="ctr"/>
                <a:r>
                  <a:rPr lang="en-US" sz="3600" b="0" i="0">
                    <a:solidFill>
                      <a:schemeClr val="bg1"/>
                    </a:solidFill>
                    <a:latin typeface="GT America Mono Regular" pitchFamily="2" charset="77"/>
                  </a:rPr>
                  <a:t>40%</a:t>
                </a:r>
              </a:p>
            </p:txBody>
          </p:sp>
          <p:sp>
            <p:nvSpPr>
              <p:cNvPr id="44" name="TextBox 43">
                <a:extLst>
                  <a:ext uri="{FF2B5EF4-FFF2-40B4-BE49-F238E27FC236}">
                    <a16:creationId xmlns:a16="http://schemas.microsoft.com/office/drawing/2014/main" id="{9F2D7D59-572B-E8E7-6E83-88AF1C498B3D}"/>
                  </a:ext>
                </a:extLst>
              </p:cNvPr>
              <p:cNvSpPr txBox="1"/>
              <p:nvPr/>
            </p:nvSpPr>
            <p:spPr>
              <a:xfrm>
                <a:off x="8834963" y="4557672"/>
                <a:ext cx="2040206" cy="1079436"/>
              </a:xfrm>
              <a:prstGeom prst="rect">
                <a:avLst/>
              </a:prstGeom>
              <a:noFill/>
            </p:spPr>
            <p:txBody>
              <a:bodyPr wrap="square" rtlCol="0">
                <a:spAutoFit/>
              </a:bodyPr>
              <a:lstStyle/>
              <a:p>
                <a:pPr algn="ctr">
                  <a:lnSpc>
                    <a:spcPct val="120000"/>
                  </a:lnSpc>
                </a:pPr>
                <a:r>
                  <a:rPr lang="en-US" sz="1200" b="0" i="0">
                    <a:solidFill>
                      <a:schemeClr val="bg1"/>
                    </a:solidFill>
                    <a:latin typeface="GT America Regular" pitchFamily="2" charset="77"/>
                  </a:rPr>
                  <a:t>Lorem ipsum dolor </a:t>
                </a:r>
                <a:br>
                  <a:rPr lang="en-US" sz="1200" b="0" i="0">
                    <a:solidFill>
                      <a:schemeClr val="bg1"/>
                    </a:solidFill>
                    <a:latin typeface="GT America Regular" pitchFamily="2" charset="77"/>
                  </a:rPr>
                </a:br>
                <a:r>
                  <a:rPr lang="en-US" sz="1200" b="0" i="0">
                    <a:solidFill>
                      <a:schemeClr val="bg1"/>
                    </a:solidFill>
                    <a:latin typeface="GT America Regular" pitchFamily="2" charset="77"/>
                  </a:rPr>
                  <a:t>sit </a:t>
                </a:r>
                <a:r>
                  <a:rPr lang="en-US" sz="1200" b="0" i="0" err="1">
                    <a:solidFill>
                      <a:schemeClr val="bg1"/>
                    </a:solidFill>
                    <a:latin typeface="GT America Regular" pitchFamily="2" charset="77"/>
                  </a:rPr>
                  <a:t>amet</a:t>
                </a:r>
                <a:r>
                  <a:rPr lang="en-US" sz="1200" b="0" i="0">
                    <a:solidFill>
                      <a:schemeClr val="bg1"/>
                    </a:solidFill>
                    <a:latin typeface="GT America Regular" pitchFamily="2" charset="77"/>
                  </a:rPr>
                  <a:t>, con sec</a:t>
                </a:r>
                <a:br>
                  <a:rPr lang="en-US" sz="1200" b="0" i="0">
                    <a:solidFill>
                      <a:schemeClr val="bg1"/>
                    </a:solidFill>
                    <a:latin typeface="GT America Regular" pitchFamily="2" charset="77"/>
                  </a:rPr>
                </a:br>
                <a:r>
                  <a:rPr lang="en-US" sz="1200" b="0" i="0" err="1">
                    <a:solidFill>
                      <a:schemeClr val="bg1"/>
                    </a:solidFill>
                    <a:latin typeface="GT America Regular" pitchFamily="2" charset="77"/>
                  </a:rPr>
                  <a:t>tetur</a:t>
                </a:r>
                <a:r>
                  <a:rPr lang="en-US" sz="1200" b="0" i="0">
                    <a:solidFill>
                      <a:schemeClr val="bg1"/>
                    </a:solidFill>
                    <a:latin typeface="GT America Regular" pitchFamily="2" charset="77"/>
                  </a:rPr>
                  <a:t> </a:t>
                </a:r>
                <a:r>
                  <a:rPr lang="en-US" sz="1200" b="0" i="0" err="1">
                    <a:solidFill>
                      <a:schemeClr val="bg1"/>
                    </a:solidFill>
                    <a:latin typeface="GT America Regular" pitchFamily="2" charset="77"/>
                  </a:rPr>
                  <a:t>adipiscing</a:t>
                </a:r>
                <a:r>
                  <a:rPr lang="en-US" sz="1200" b="0" i="0">
                    <a:solidFill>
                      <a:schemeClr val="bg1"/>
                    </a:solidFill>
                    <a:latin typeface="GT America Regular" pitchFamily="2" charset="77"/>
                  </a:rPr>
                  <a:t> </a:t>
                </a:r>
                <a:br>
                  <a:rPr lang="en-US" sz="1200" b="0" i="0">
                    <a:solidFill>
                      <a:schemeClr val="bg1"/>
                    </a:solidFill>
                    <a:latin typeface="GT America Regular" pitchFamily="2" charset="77"/>
                  </a:rPr>
                </a:br>
                <a:r>
                  <a:rPr lang="en-US" sz="1200" b="0" i="0">
                    <a:solidFill>
                      <a:schemeClr val="bg1"/>
                    </a:solidFill>
                    <a:latin typeface="GT America Regular" pitchFamily="2" charset="77"/>
                  </a:rPr>
                  <a:t>Nam</a:t>
                </a:r>
              </a:p>
            </p:txBody>
          </p:sp>
        </p:grpSp>
      </p:grpSp>
      <p:sp>
        <p:nvSpPr>
          <p:cNvPr id="16" name="Text Placeholder 17">
            <a:extLst>
              <a:ext uri="{FF2B5EF4-FFF2-40B4-BE49-F238E27FC236}">
                <a16:creationId xmlns:a16="http://schemas.microsoft.com/office/drawing/2014/main" id="{AAAB99C0-C2C8-EBFC-9F49-DB7DB9D8EA5A}"/>
              </a:ext>
            </a:extLst>
          </p:cNvPr>
          <p:cNvSpPr>
            <a:spLocks noGrp="1"/>
          </p:cNvSpPr>
          <p:nvPr>
            <p:ph type="body" sz="quarter" idx="11"/>
          </p:nvPr>
        </p:nvSpPr>
        <p:spPr>
          <a:xfrm>
            <a:off x="586582" y="628942"/>
            <a:ext cx="10831337" cy="856456"/>
          </a:xfrm>
        </p:spPr>
        <p:txBody>
          <a:bodyPr/>
          <a:lstStyle>
            <a:lvl1pPr marL="0" indent="0">
              <a:buNone/>
              <a:defRPr sz="3000" b="1" i="0">
                <a:solidFill>
                  <a:srgbClr val="0273F0"/>
                </a:solidFill>
                <a:latin typeface="+mj-lt"/>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8" name="Text Placeholder 17">
            <a:extLst>
              <a:ext uri="{FF2B5EF4-FFF2-40B4-BE49-F238E27FC236}">
                <a16:creationId xmlns:a16="http://schemas.microsoft.com/office/drawing/2014/main" id="{A925261C-39FB-ABAC-0A02-30AC7FD7181F}"/>
              </a:ext>
            </a:extLst>
          </p:cNvPr>
          <p:cNvSpPr>
            <a:spLocks noGrp="1"/>
          </p:cNvSpPr>
          <p:nvPr>
            <p:ph type="body" sz="quarter" idx="12" hasCustomPrompt="1"/>
          </p:nvPr>
        </p:nvSpPr>
        <p:spPr>
          <a:xfrm>
            <a:off x="586582" y="1290891"/>
            <a:ext cx="5427357" cy="856456"/>
          </a:xfrm>
        </p:spPr>
        <p:txBody>
          <a:bodyPr>
            <a:normAutofit/>
          </a:bodyPr>
          <a:lstStyle>
            <a:lvl1pPr marL="0" indent="0">
              <a:buNone/>
              <a:defRPr sz="1500" b="0" i="0">
                <a:solidFill>
                  <a:srgbClr val="0E0F0F"/>
                </a:solidFill>
                <a:latin typeface="GT America Regular" pitchFamily="2" charset="77"/>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Sub Header</a:t>
            </a:r>
          </a:p>
        </p:txBody>
      </p:sp>
      <p:sp>
        <p:nvSpPr>
          <p:cNvPr id="17" name="TextBox 16">
            <a:extLst>
              <a:ext uri="{FF2B5EF4-FFF2-40B4-BE49-F238E27FC236}">
                <a16:creationId xmlns:a16="http://schemas.microsoft.com/office/drawing/2014/main" id="{2804093B-04C9-E4D6-0FBF-8755444B7920}"/>
              </a:ext>
            </a:extLst>
          </p:cNvPr>
          <p:cNvSpPr txBox="1"/>
          <p:nvPr userDrawn="1"/>
        </p:nvSpPr>
        <p:spPr>
          <a:xfrm>
            <a:off x="7980594" y="3647952"/>
            <a:ext cx="1968639" cy="518027"/>
          </a:xfrm>
          <a:prstGeom prst="rect">
            <a:avLst/>
          </a:prstGeom>
          <a:noFill/>
        </p:spPr>
        <p:txBody>
          <a:bodyPr wrap="square" rtlCol="0">
            <a:spAutoFit/>
          </a:bodyPr>
          <a:lstStyle/>
          <a:p>
            <a:pPr>
              <a:lnSpc>
                <a:spcPct val="120000"/>
              </a:lnSpc>
            </a:pPr>
            <a:r>
              <a:rPr lang="en-US" sz="1200" b="0" i="0">
                <a:solidFill>
                  <a:srgbClr val="0B1849"/>
                </a:solidFill>
                <a:latin typeface="GT America Regular" pitchFamily="2" charset="77"/>
              </a:rPr>
              <a:t>Lorem ipsum dolor sit </a:t>
            </a:r>
            <a:r>
              <a:rPr lang="en-US" sz="1200" b="0" i="0" err="1">
                <a:solidFill>
                  <a:srgbClr val="0B1849"/>
                </a:solidFill>
                <a:latin typeface="GT America Regular" pitchFamily="2" charset="77"/>
              </a:rPr>
              <a:t>amet</a:t>
            </a:r>
            <a:r>
              <a:rPr lang="en-US" sz="1200" b="0" i="0">
                <a:solidFill>
                  <a:srgbClr val="0B1849"/>
                </a:solidFill>
                <a:latin typeface="GT America Regular" pitchFamily="2" charset="77"/>
              </a:rPr>
              <a:t>, </a:t>
            </a:r>
            <a:r>
              <a:rPr lang="en-US" sz="1200" b="0" i="0" err="1">
                <a:solidFill>
                  <a:srgbClr val="0B1849"/>
                </a:solidFill>
                <a:latin typeface="GT America Regular" pitchFamily="2" charset="77"/>
              </a:rPr>
              <a:t>consectetur</a:t>
            </a:r>
            <a:endParaRPr lang="en-US" sz="1200" b="0" i="0">
              <a:solidFill>
                <a:srgbClr val="0B1849"/>
              </a:solidFill>
              <a:latin typeface="GT America Regular" pitchFamily="2" charset="77"/>
            </a:endParaRPr>
          </a:p>
        </p:txBody>
      </p:sp>
      <p:sp>
        <p:nvSpPr>
          <p:cNvPr id="19" name="TextBox 18">
            <a:extLst>
              <a:ext uri="{FF2B5EF4-FFF2-40B4-BE49-F238E27FC236}">
                <a16:creationId xmlns:a16="http://schemas.microsoft.com/office/drawing/2014/main" id="{86F1762D-EC52-4495-CFCE-783C1D7F75ED}"/>
              </a:ext>
            </a:extLst>
          </p:cNvPr>
          <p:cNvSpPr txBox="1"/>
          <p:nvPr userDrawn="1"/>
        </p:nvSpPr>
        <p:spPr>
          <a:xfrm>
            <a:off x="7980594" y="4316744"/>
            <a:ext cx="1968639" cy="518027"/>
          </a:xfrm>
          <a:prstGeom prst="rect">
            <a:avLst/>
          </a:prstGeom>
          <a:noFill/>
        </p:spPr>
        <p:txBody>
          <a:bodyPr wrap="square" rtlCol="0">
            <a:spAutoFit/>
          </a:bodyPr>
          <a:lstStyle/>
          <a:p>
            <a:pPr>
              <a:lnSpc>
                <a:spcPct val="120000"/>
              </a:lnSpc>
            </a:pPr>
            <a:r>
              <a:rPr lang="en-US" sz="1200" b="0" i="0">
                <a:solidFill>
                  <a:srgbClr val="0E0F0F"/>
                </a:solidFill>
                <a:latin typeface="GT America Regular" pitchFamily="2" charset="77"/>
              </a:rPr>
              <a:t>Lorem ipsum dolor sit </a:t>
            </a:r>
            <a:r>
              <a:rPr lang="en-US" sz="1200" b="0" i="0" err="1">
                <a:solidFill>
                  <a:srgbClr val="0E0F0F"/>
                </a:solidFill>
                <a:latin typeface="GT America Regular" pitchFamily="2" charset="77"/>
              </a:rPr>
              <a:t>amet</a:t>
            </a:r>
            <a:r>
              <a:rPr lang="en-US" sz="1200" b="0" i="0">
                <a:solidFill>
                  <a:srgbClr val="0E0F0F"/>
                </a:solidFill>
                <a:latin typeface="GT America Regular" pitchFamily="2" charset="77"/>
              </a:rPr>
              <a:t>, </a:t>
            </a:r>
            <a:r>
              <a:rPr lang="en-US" sz="1200" b="0" i="0" err="1">
                <a:solidFill>
                  <a:srgbClr val="0E0F0F"/>
                </a:solidFill>
                <a:latin typeface="GT America Regular" pitchFamily="2" charset="77"/>
              </a:rPr>
              <a:t>consectetur</a:t>
            </a:r>
            <a:r>
              <a:rPr lang="en-US" sz="1200" b="0" i="0">
                <a:solidFill>
                  <a:srgbClr val="0E0F0F"/>
                </a:solidFill>
                <a:latin typeface="GT America Regular" pitchFamily="2" charset="77"/>
              </a:rPr>
              <a:t>, </a:t>
            </a:r>
          </a:p>
        </p:txBody>
      </p:sp>
      <p:grpSp>
        <p:nvGrpSpPr>
          <p:cNvPr id="20" name="Group 19">
            <a:extLst>
              <a:ext uri="{FF2B5EF4-FFF2-40B4-BE49-F238E27FC236}">
                <a16:creationId xmlns:a16="http://schemas.microsoft.com/office/drawing/2014/main" id="{7D2DFE1E-00BE-1085-B4C0-15C26D52775D}"/>
              </a:ext>
            </a:extLst>
          </p:cNvPr>
          <p:cNvGrpSpPr/>
          <p:nvPr userDrawn="1"/>
        </p:nvGrpSpPr>
        <p:grpSpPr>
          <a:xfrm flipH="1">
            <a:off x="7221867" y="3650612"/>
            <a:ext cx="639902" cy="557359"/>
            <a:chOff x="7230880" y="4091833"/>
            <a:chExt cx="583942" cy="522786"/>
          </a:xfrm>
        </p:grpSpPr>
        <p:sp>
          <p:nvSpPr>
            <p:cNvPr id="21" name="Rectangle: Rounded Corners 121">
              <a:extLst>
                <a:ext uri="{FF2B5EF4-FFF2-40B4-BE49-F238E27FC236}">
                  <a16:creationId xmlns:a16="http://schemas.microsoft.com/office/drawing/2014/main" id="{DB68DE26-A80D-3CFC-0862-901F9BEE1D38}"/>
                </a:ext>
              </a:extLst>
            </p:cNvPr>
            <p:cNvSpPr/>
            <p:nvPr/>
          </p:nvSpPr>
          <p:spPr>
            <a:xfrm>
              <a:off x="7261457" y="4091833"/>
              <a:ext cx="522788" cy="522786"/>
            </a:xfrm>
            <a:prstGeom prst="roundRect">
              <a:avLst>
                <a:gd name="adj" fmla="val 14994"/>
              </a:avLst>
            </a:prstGeom>
            <a:solidFill>
              <a:schemeClr val="bg1"/>
            </a:solidFill>
            <a:ln w="28575">
              <a:noFill/>
            </a:ln>
            <a:effectLst>
              <a:outerShdw blurRad="241300" dist="762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b="0" i="0">
                <a:solidFill>
                  <a:srgbClr val="0E0F0F"/>
                </a:solidFill>
                <a:latin typeface="GT America Regular" pitchFamily="2" charset="77"/>
              </a:endParaRPr>
            </a:p>
          </p:txBody>
        </p:sp>
        <p:sp>
          <p:nvSpPr>
            <p:cNvPr id="22" name="TextBox 21">
              <a:extLst>
                <a:ext uri="{FF2B5EF4-FFF2-40B4-BE49-F238E27FC236}">
                  <a16:creationId xmlns:a16="http://schemas.microsoft.com/office/drawing/2014/main" id="{047281BB-43E9-E202-2FF7-ACD63EEFF14D}"/>
                </a:ext>
              </a:extLst>
            </p:cNvPr>
            <p:cNvSpPr txBox="1"/>
            <p:nvPr/>
          </p:nvSpPr>
          <p:spPr>
            <a:xfrm>
              <a:off x="7230880" y="4279465"/>
              <a:ext cx="583942" cy="216514"/>
            </a:xfrm>
            <a:prstGeom prst="rect">
              <a:avLst/>
            </a:prstGeom>
            <a:noFill/>
          </p:spPr>
          <p:txBody>
            <a:bodyPr wrap="square" rtlCol="0">
              <a:spAutoFit/>
            </a:bodyPr>
            <a:lstStyle/>
            <a:p>
              <a:pPr algn="ctr"/>
              <a:r>
                <a:rPr lang="en-US" sz="1200" b="0" i="0">
                  <a:solidFill>
                    <a:srgbClr val="0E0F0F"/>
                  </a:solidFill>
                  <a:latin typeface="GT America Mono Regular" pitchFamily="2" charset="77"/>
                  <a:cs typeface="Sora ExtraBold" pitchFamily="2" charset="0"/>
                </a:rPr>
                <a:t>04</a:t>
              </a:r>
            </a:p>
          </p:txBody>
        </p:sp>
      </p:grpSp>
      <p:grpSp>
        <p:nvGrpSpPr>
          <p:cNvPr id="23" name="Group 22">
            <a:extLst>
              <a:ext uri="{FF2B5EF4-FFF2-40B4-BE49-F238E27FC236}">
                <a16:creationId xmlns:a16="http://schemas.microsoft.com/office/drawing/2014/main" id="{F64EAA47-AA07-ABAA-E968-A0FCF0EC5BED}"/>
              </a:ext>
            </a:extLst>
          </p:cNvPr>
          <p:cNvGrpSpPr/>
          <p:nvPr userDrawn="1"/>
        </p:nvGrpSpPr>
        <p:grpSpPr>
          <a:xfrm flipH="1">
            <a:off x="7210716" y="4431198"/>
            <a:ext cx="639902" cy="557359"/>
            <a:chOff x="7230880" y="4091833"/>
            <a:chExt cx="583942" cy="522786"/>
          </a:xfrm>
        </p:grpSpPr>
        <p:sp>
          <p:nvSpPr>
            <p:cNvPr id="24" name="Rectangle: Rounded Corners 121">
              <a:extLst>
                <a:ext uri="{FF2B5EF4-FFF2-40B4-BE49-F238E27FC236}">
                  <a16:creationId xmlns:a16="http://schemas.microsoft.com/office/drawing/2014/main" id="{3AAA4F0F-5041-4ACD-D859-57EB7696190A}"/>
                </a:ext>
              </a:extLst>
            </p:cNvPr>
            <p:cNvSpPr/>
            <p:nvPr/>
          </p:nvSpPr>
          <p:spPr>
            <a:xfrm>
              <a:off x="7261457" y="4091833"/>
              <a:ext cx="522788" cy="522786"/>
            </a:xfrm>
            <a:prstGeom prst="roundRect">
              <a:avLst>
                <a:gd name="adj" fmla="val 14994"/>
              </a:avLst>
            </a:prstGeom>
            <a:solidFill>
              <a:schemeClr val="bg1"/>
            </a:solidFill>
            <a:ln w="28575">
              <a:noFill/>
            </a:ln>
            <a:effectLst>
              <a:outerShdw blurRad="241300" dist="762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b="0" i="0">
                <a:solidFill>
                  <a:srgbClr val="0E0F0F"/>
                </a:solidFill>
                <a:latin typeface="GT America Regular" pitchFamily="2" charset="77"/>
              </a:endParaRPr>
            </a:p>
          </p:txBody>
        </p:sp>
        <p:sp>
          <p:nvSpPr>
            <p:cNvPr id="25" name="TextBox 24">
              <a:extLst>
                <a:ext uri="{FF2B5EF4-FFF2-40B4-BE49-F238E27FC236}">
                  <a16:creationId xmlns:a16="http://schemas.microsoft.com/office/drawing/2014/main" id="{89F50540-8424-043C-8C24-601AE795A4BE}"/>
                </a:ext>
              </a:extLst>
            </p:cNvPr>
            <p:cNvSpPr txBox="1"/>
            <p:nvPr/>
          </p:nvSpPr>
          <p:spPr>
            <a:xfrm>
              <a:off x="7230880" y="4279465"/>
              <a:ext cx="583942" cy="216514"/>
            </a:xfrm>
            <a:prstGeom prst="rect">
              <a:avLst/>
            </a:prstGeom>
            <a:noFill/>
          </p:spPr>
          <p:txBody>
            <a:bodyPr wrap="square" rtlCol="0">
              <a:spAutoFit/>
            </a:bodyPr>
            <a:lstStyle/>
            <a:p>
              <a:pPr algn="ctr"/>
              <a:r>
                <a:rPr lang="en-US" sz="1200" b="0" i="0">
                  <a:solidFill>
                    <a:srgbClr val="0E0F0F"/>
                  </a:solidFill>
                  <a:latin typeface="GT America Mono Regular" pitchFamily="2" charset="77"/>
                  <a:cs typeface="Sora ExtraBold" pitchFamily="2" charset="0"/>
                </a:rPr>
                <a:t>05</a:t>
              </a:r>
            </a:p>
          </p:txBody>
        </p:sp>
      </p:grpSp>
      <p:sp>
        <p:nvSpPr>
          <p:cNvPr id="4" name="Freeform 12">
            <a:extLst>
              <a:ext uri="{FF2B5EF4-FFF2-40B4-BE49-F238E27FC236}">
                <a16:creationId xmlns:a16="http://schemas.microsoft.com/office/drawing/2014/main" id="{3BDF215D-0624-4979-D0EB-E9019D467FAD}"/>
              </a:ext>
            </a:extLst>
          </p:cNvPr>
          <p:cNvSpPr>
            <a:spLocks/>
          </p:cNvSpPr>
          <p:nvPr userDrawn="1"/>
        </p:nvSpPr>
        <p:spPr bwMode="auto">
          <a:xfrm>
            <a:off x="6022202" y="1904989"/>
            <a:ext cx="930908" cy="1137773"/>
          </a:xfrm>
          <a:custGeom>
            <a:avLst/>
            <a:gdLst>
              <a:gd name="T0" fmla="*/ 48 w 54"/>
              <a:gd name="T1" fmla="*/ 13 h 66"/>
              <a:gd name="T2" fmla="*/ 43 w 54"/>
              <a:gd name="T3" fmla="*/ 10 h 66"/>
              <a:gd name="T4" fmla="*/ 41 w 54"/>
              <a:gd name="T5" fmla="*/ 10 h 66"/>
              <a:gd name="T6" fmla="*/ 41 w 54"/>
              <a:gd name="T7" fmla="*/ 8 h 66"/>
              <a:gd name="T8" fmla="*/ 39 w 54"/>
              <a:gd name="T9" fmla="*/ 7 h 66"/>
              <a:gd name="T10" fmla="*/ 36 w 54"/>
              <a:gd name="T11" fmla="*/ 7 h 66"/>
              <a:gd name="T12" fmla="*/ 36 w 54"/>
              <a:gd name="T13" fmla="*/ 5 h 66"/>
              <a:gd name="T14" fmla="*/ 36 w 54"/>
              <a:gd name="T15" fmla="*/ 3 h 66"/>
              <a:gd name="T16" fmla="*/ 31 w 54"/>
              <a:gd name="T17" fmla="*/ 0 h 66"/>
              <a:gd name="T18" fmla="*/ 5 w 54"/>
              <a:gd name="T19" fmla="*/ 15 h 66"/>
              <a:gd name="T20" fmla="*/ 3 w 54"/>
              <a:gd name="T21" fmla="*/ 17 h 66"/>
              <a:gd name="T22" fmla="*/ 2 w 54"/>
              <a:gd name="T23" fmla="*/ 18 h 66"/>
              <a:gd name="T24" fmla="*/ 3 w 54"/>
              <a:gd name="T25" fmla="*/ 20 h 66"/>
              <a:gd name="T26" fmla="*/ 2 w 54"/>
              <a:gd name="T27" fmla="*/ 24 h 66"/>
              <a:gd name="T28" fmla="*/ 0 w 54"/>
              <a:gd name="T29" fmla="*/ 32 h 66"/>
              <a:gd name="T30" fmla="*/ 0 w 54"/>
              <a:gd name="T31" fmla="*/ 39 h 66"/>
              <a:gd name="T32" fmla="*/ 0 w 54"/>
              <a:gd name="T33" fmla="*/ 44 h 66"/>
              <a:gd name="T34" fmla="*/ 2 w 54"/>
              <a:gd name="T35" fmla="*/ 46 h 66"/>
              <a:gd name="T36" fmla="*/ 2 w 54"/>
              <a:gd name="T37" fmla="*/ 47 h 66"/>
              <a:gd name="T38" fmla="*/ 2 w 54"/>
              <a:gd name="T39" fmla="*/ 49 h 66"/>
              <a:gd name="T40" fmla="*/ 5 w 54"/>
              <a:gd name="T41" fmla="*/ 52 h 66"/>
              <a:gd name="T42" fmla="*/ 7 w 54"/>
              <a:gd name="T43" fmla="*/ 52 h 66"/>
              <a:gd name="T44" fmla="*/ 9 w 54"/>
              <a:gd name="T45" fmla="*/ 51 h 66"/>
              <a:gd name="T46" fmla="*/ 10 w 54"/>
              <a:gd name="T47" fmla="*/ 51 h 66"/>
              <a:gd name="T48" fmla="*/ 10 w 54"/>
              <a:gd name="T49" fmla="*/ 57 h 66"/>
              <a:gd name="T50" fmla="*/ 14 w 54"/>
              <a:gd name="T51" fmla="*/ 63 h 66"/>
              <a:gd name="T52" fmla="*/ 15 w 54"/>
              <a:gd name="T53" fmla="*/ 64 h 66"/>
              <a:gd name="T54" fmla="*/ 22 w 54"/>
              <a:gd name="T55" fmla="*/ 66 h 66"/>
              <a:gd name="T56" fmla="*/ 24 w 54"/>
              <a:gd name="T57" fmla="*/ 66 h 66"/>
              <a:gd name="T58" fmla="*/ 26 w 54"/>
              <a:gd name="T59" fmla="*/ 64 h 66"/>
              <a:gd name="T60" fmla="*/ 26 w 54"/>
              <a:gd name="T61" fmla="*/ 63 h 66"/>
              <a:gd name="T62" fmla="*/ 27 w 54"/>
              <a:gd name="T63" fmla="*/ 63 h 66"/>
              <a:gd name="T64" fmla="*/ 29 w 54"/>
              <a:gd name="T65" fmla="*/ 59 h 66"/>
              <a:gd name="T66" fmla="*/ 27 w 54"/>
              <a:gd name="T67" fmla="*/ 54 h 66"/>
              <a:gd name="T68" fmla="*/ 29 w 54"/>
              <a:gd name="T69" fmla="*/ 51 h 66"/>
              <a:gd name="T70" fmla="*/ 27 w 54"/>
              <a:gd name="T71" fmla="*/ 42 h 66"/>
              <a:gd name="T72" fmla="*/ 27 w 54"/>
              <a:gd name="T73" fmla="*/ 39 h 66"/>
              <a:gd name="T74" fmla="*/ 31 w 54"/>
              <a:gd name="T75" fmla="*/ 37 h 66"/>
              <a:gd name="T76" fmla="*/ 32 w 54"/>
              <a:gd name="T77" fmla="*/ 32 h 66"/>
              <a:gd name="T78" fmla="*/ 32 w 54"/>
              <a:gd name="T79" fmla="*/ 30 h 66"/>
              <a:gd name="T80" fmla="*/ 31 w 54"/>
              <a:gd name="T81" fmla="*/ 29 h 66"/>
              <a:gd name="T82" fmla="*/ 32 w 54"/>
              <a:gd name="T83" fmla="*/ 27 h 66"/>
              <a:gd name="T84" fmla="*/ 32 w 54"/>
              <a:gd name="T85" fmla="*/ 25 h 66"/>
              <a:gd name="T86" fmla="*/ 32 w 54"/>
              <a:gd name="T87" fmla="*/ 24 h 66"/>
              <a:gd name="T88" fmla="*/ 36 w 54"/>
              <a:gd name="T89" fmla="*/ 20 h 66"/>
              <a:gd name="T90" fmla="*/ 37 w 54"/>
              <a:gd name="T91" fmla="*/ 20 h 66"/>
              <a:gd name="T92" fmla="*/ 39 w 54"/>
              <a:gd name="T93" fmla="*/ 20 h 66"/>
              <a:gd name="T94" fmla="*/ 41 w 54"/>
              <a:gd name="T95" fmla="*/ 20 h 66"/>
              <a:gd name="T96" fmla="*/ 43 w 54"/>
              <a:gd name="T97" fmla="*/ 18 h 66"/>
              <a:gd name="T98" fmla="*/ 51 w 54"/>
              <a:gd name="T99" fmla="*/ 18 h 66"/>
              <a:gd name="T100" fmla="*/ 53 w 54"/>
              <a:gd name="T101" fmla="*/ 17 h 66"/>
              <a:gd name="T102" fmla="*/ 54 w 54"/>
              <a:gd name="T103" fmla="*/ 15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4" h="66">
                <a:moveTo>
                  <a:pt x="54" y="15"/>
                </a:moveTo>
                <a:lnTo>
                  <a:pt x="49" y="13"/>
                </a:lnTo>
                <a:lnTo>
                  <a:pt x="48" y="13"/>
                </a:lnTo>
                <a:lnTo>
                  <a:pt x="48" y="13"/>
                </a:lnTo>
                <a:lnTo>
                  <a:pt x="46" y="12"/>
                </a:lnTo>
                <a:lnTo>
                  <a:pt x="43" y="10"/>
                </a:lnTo>
                <a:lnTo>
                  <a:pt x="41" y="10"/>
                </a:lnTo>
                <a:lnTo>
                  <a:pt x="41" y="10"/>
                </a:lnTo>
                <a:lnTo>
                  <a:pt x="41" y="10"/>
                </a:lnTo>
                <a:lnTo>
                  <a:pt x="41" y="8"/>
                </a:lnTo>
                <a:lnTo>
                  <a:pt x="41" y="8"/>
                </a:lnTo>
                <a:lnTo>
                  <a:pt x="41" y="8"/>
                </a:lnTo>
                <a:lnTo>
                  <a:pt x="39" y="8"/>
                </a:lnTo>
                <a:lnTo>
                  <a:pt x="39" y="7"/>
                </a:lnTo>
                <a:lnTo>
                  <a:pt x="39" y="7"/>
                </a:lnTo>
                <a:lnTo>
                  <a:pt x="37" y="7"/>
                </a:lnTo>
                <a:lnTo>
                  <a:pt x="37" y="7"/>
                </a:lnTo>
                <a:lnTo>
                  <a:pt x="36" y="7"/>
                </a:lnTo>
                <a:lnTo>
                  <a:pt x="36" y="7"/>
                </a:lnTo>
                <a:lnTo>
                  <a:pt x="36" y="5"/>
                </a:lnTo>
                <a:lnTo>
                  <a:pt x="36" y="5"/>
                </a:lnTo>
                <a:lnTo>
                  <a:pt x="36" y="5"/>
                </a:lnTo>
                <a:lnTo>
                  <a:pt x="36" y="3"/>
                </a:lnTo>
                <a:lnTo>
                  <a:pt x="36" y="3"/>
                </a:lnTo>
                <a:lnTo>
                  <a:pt x="36" y="3"/>
                </a:lnTo>
                <a:lnTo>
                  <a:pt x="36" y="1"/>
                </a:lnTo>
                <a:lnTo>
                  <a:pt x="31" y="0"/>
                </a:lnTo>
                <a:lnTo>
                  <a:pt x="29" y="0"/>
                </a:lnTo>
                <a:lnTo>
                  <a:pt x="14" y="8"/>
                </a:lnTo>
                <a:lnTo>
                  <a:pt x="5" y="15"/>
                </a:lnTo>
                <a:lnTo>
                  <a:pt x="3" y="15"/>
                </a:lnTo>
                <a:lnTo>
                  <a:pt x="3" y="17"/>
                </a:lnTo>
                <a:lnTo>
                  <a:pt x="3" y="17"/>
                </a:lnTo>
                <a:lnTo>
                  <a:pt x="2" y="17"/>
                </a:lnTo>
                <a:lnTo>
                  <a:pt x="2" y="18"/>
                </a:lnTo>
                <a:lnTo>
                  <a:pt x="2" y="18"/>
                </a:lnTo>
                <a:lnTo>
                  <a:pt x="2" y="18"/>
                </a:lnTo>
                <a:lnTo>
                  <a:pt x="3" y="20"/>
                </a:lnTo>
                <a:lnTo>
                  <a:pt x="3" y="20"/>
                </a:lnTo>
                <a:lnTo>
                  <a:pt x="2" y="20"/>
                </a:lnTo>
                <a:lnTo>
                  <a:pt x="2" y="24"/>
                </a:lnTo>
                <a:lnTo>
                  <a:pt x="2" y="24"/>
                </a:lnTo>
                <a:lnTo>
                  <a:pt x="0" y="27"/>
                </a:lnTo>
                <a:lnTo>
                  <a:pt x="0" y="30"/>
                </a:lnTo>
                <a:lnTo>
                  <a:pt x="0" y="32"/>
                </a:lnTo>
                <a:lnTo>
                  <a:pt x="0" y="35"/>
                </a:lnTo>
                <a:lnTo>
                  <a:pt x="0" y="37"/>
                </a:lnTo>
                <a:lnTo>
                  <a:pt x="0" y="39"/>
                </a:lnTo>
                <a:lnTo>
                  <a:pt x="0" y="41"/>
                </a:lnTo>
                <a:lnTo>
                  <a:pt x="0" y="42"/>
                </a:lnTo>
                <a:lnTo>
                  <a:pt x="0" y="44"/>
                </a:lnTo>
                <a:lnTo>
                  <a:pt x="0" y="44"/>
                </a:lnTo>
                <a:lnTo>
                  <a:pt x="2" y="46"/>
                </a:lnTo>
                <a:lnTo>
                  <a:pt x="2" y="46"/>
                </a:lnTo>
                <a:lnTo>
                  <a:pt x="2" y="46"/>
                </a:lnTo>
                <a:lnTo>
                  <a:pt x="2" y="47"/>
                </a:lnTo>
                <a:lnTo>
                  <a:pt x="2" y="47"/>
                </a:lnTo>
                <a:lnTo>
                  <a:pt x="2" y="49"/>
                </a:lnTo>
                <a:lnTo>
                  <a:pt x="2" y="49"/>
                </a:lnTo>
                <a:lnTo>
                  <a:pt x="2" y="49"/>
                </a:lnTo>
                <a:lnTo>
                  <a:pt x="5" y="52"/>
                </a:lnTo>
                <a:lnTo>
                  <a:pt x="5" y="52"/>
                </a:lnTo>
                <a:lnTo>
                  <a:pt x="5" y="52"/>
                </a:lnTo>
                <a:lnTo>
                  <a:pt x="7" y="52"/>
                </a:lnTo>
                <a:lnTo>
                  <a:pt x="7" y="52"/>
                </a:lnTo>
                <a:lnTo>
                  <a:pt x="7" y="52"/>
                </a:lnTo>
                <a:lnTo>
                  <a:pt x="7" y="51"/>
                </a:lnTo>
                <a:lnTo>
                  <a:pt x="9" y="51"/>
                </a:lnTo>
                <a:lnTo>
                  <a:pt x="9" y="51"/>
                </a:lnTo>
                <a:lnTo>
                  <a:pt x="9" y="51"/>
                </a:lnTo>
                <a:lnTo>
                  <a:pt x="10" y="51"/>
                </a:lnTo>
                <a:lnTo>
                  <a:pt x="10" y="51"/>
                </a:lnTo>
                <a:lnTo>
                  <a:pt x="10" y="51"/>
                </a:lnTo>
                <a:lnTo>
                  <a:pt x="10" y="54"/>
                </a:lnTo>
                <a:lnTo>
                  <a:pt x="10" y="57"/>
                </a:lnTo>
                <a:lnTo>
                  <a:pt x="12" y="59"/>
                </a:lnTo>
                <a:lnTo>
                  <a:pt x="14" y="63"/>
                </a:lnTo>
                <a:lnTo>
                  <a:pt x="14" y="63"/>
                </a:lnTo>
                <a:lnTo>
                  <a:pt x="14" y="63"/>
                </a:lnTo>
                <a:lnTo>
                  <a:pt x="14" y="64"/>
                </a:lnTo>
                <a:lnTo>
                  <a:pt x="15" y="64"/>
                </a:lnTo>
                <a:lnTo>
                  <a:pt x="20" y="66"/>
                </a:lnTo>
                <a:lnTo>
                  <a:pt x="22" y="66"/>
                </a:lnTo>
                <a:lnTo>
                  <a:pt x="22" y="66"/>
                </a:lnTo>
                <a:lnTo>
                  <a:pt x="24" y="66"/>
                </a:lnTo>
                <a:lnTo>
                  <a:pt x="24" y="66"/>
                </a:lnTo>
                <a:lnTo>
                  <a:pt x="24" y="66"/>
                </a:lnTo>
                <a:lnTo>
                  <a:pt x="24" y="66"/>
                </a:lnTo>
                <a:lnTo>
                  <a:pt x="24" y="66"/>
                </a:lnTo>
                <a:lnTo>
                  <a:pt x="26" y="64"/>
                </a:lnTo>
                <a:lnTo>
                  <a:pt x="26" y="64"/>
                </a:lnTo>
                <a:lnTo>
                  <a:pt x="26" y="63"/>
                </a:lnTo>
                <a:lnTo>
                  <a:pt x="26" y="63"/>
                </a:lnTo>
                <a:lnTo>
                  <a:pt x="27" y="63"/>
                </a:lnTo>
                <a:lnTo>
                  <a:pt x="27" y="63"/>
                </a:lnTo>
                <a:lnTo>
                  <a:pt x="27" y="63"/>
                </a:lnTo>
                <a:lnTo>
                  <a:pt x="27" y="61"/>
                </a:lnTo>
                <a:lnTo>
                  <a:pt x="29" y="61"/>
                </a:lnTo>
                <a:lnTo>
                  <a:pt x="29" y="59"/>
                </a:lnTo>
                <a:lnTo>
                  <a:pt x="29" y="59"/>
                </a:lnTo>
                <a:lnTo>
                  <a:pt x="29" y="57"/>
                </a:lnTo>
                <a:lnTo>
                  <a:pt x="27" y="54"/>
                </a:lnTo>
                <a:lnTo>
                  <a:pt x="27" y="54"/>
                </a:lnTo>
                <a:lnTo>
                  <a:pt x="27" y="52"/>
                </a:lnTo>
                <a:lnTo>
                  <a:pt x="29" y="51"/>
                </a:lnTo>
                <a:lnTo>
                  <a:pt x="29" y="49"/>
                </a:lnTo>
                <a:lnTo>
                  <a:pt x="27" y="47"/>
                </a:lnTo>
                <a:lnTo>
                  <a:pt x="27" y="42"/>
                </a:lnTo>
                <a:lnTo>
                  <a:pt x="27" y="41"/>
                </a:lnTo>
                <a:lnTo>
                  <a:pt x="27" y="39"/>
                </a:lnTo>
                <a:lnTo>
                  <a:pt x="27" y="39"/>
                </a:lnTo>
                <a:lnTo>
                  <a:pt x="31" y="37"/>
                </a:lnTo>
                <a:lnTo>
                  <a:pt x="31" y="37"/>
                </a:lnTo>
                <a:lnTo>
                  <a:pt x="31" y="37"/>
                </a:lnTo>
                <a:lnTo>
                  <a:pt x="31" y="35"/>
                </a:lnTo>
                <a:lnTo>
                  <a:pt x="32" y="34"/>
                </a:lnTo>
                <a:lnTo>
                  <a:pt x="32" y="32"/>
                </a:lnTo>
                <a:lnTo>
                  <a:pt x="32" y="32"/>
                </a:lnTo>
                <a:lnTo>
                  <a:pt x="32" y="30"/>
                </a:lnTo>
                <a:lnTo>
                  <a:pt x="32" y="30"/>
                </a:lnTo>
                <a:lnTo>
                  <a:pt x="32" y="30"/>
                </a:lnTo>
                <a:lnTo>
                  <a:pt x="31" y="29"/>
                </a:lnTo>
                <a:lnTo>
                  <a:pt x="31" y="29"/>
                </a:lnTo>
                <a:lnTo>
                  <a:pt x="32" y="29"/>
                </a:lnTo>
                <a:lnTo>
                  <a:pt x="32" y="27"/>
                </a:lnTo>
                <a:lnTo>
                  <a:pt x="32" y="27"/>
                </a:lnTo>
                <a:lnTo>
                  <a:pt x="32" y="25"/>
                </a:lnTo>
                <a:lnTo>
                  <a:pt x="32" y="25"/>
                </a:lnTo>
                <a:lnTo>
                  <a:pt x="32" y="25"/>
                </a:lnTo>
                <a:lnTo>
                  <a:pt x="32" y="25"/>
                </a:lnTo>
                <a:lnTo>
                  <a:pt x="32" y="24"/>
                </a:lnTo>
                <a:lnTo>
                  <a:pt x="32" y="24"/>
                </a:lnTo>
                <a:lnTo>
                  <a:pt x="34" y="24"/>
                </a:lnTo>
                <a:lnTo>
                  <a:pt x="34" y="24"/>
                </a:lnTo>
                <a:lnTo>
                  <a:pt x="36" y="20"/>
                </a:lnTo>
                <a:lnTo>
                  <a:pt x="36" y="20"/>
                </a:lnTo>
                <a:lnTo>
                  <a:pt x="36" y="20"/>
                </a:lnTo>
                <a:lnTo>
                  <a:pt x="37" y="20"/>
                </a:lnTo>
                <a:lnTo>
                  <a:pt x="37" y="20"/>
                </a:lnTo>
                <a:lnTo>
                  <a:pt x="37" y="20"/>
                </a:lnTo>
                <a:lnTo>
                  <a:pt x="39" y="20"/>
                </a:lnTo>
                <a:lnTo>
                  <a:pt x="39" y="20"/>
                </a:lnTo>
                <a:lnTo>
                  <a:pt x="41" y="20"/>
                </a:lnTo>
                <a:lnTo>
                  <a:pt x="41" y="20"/>
                </a:lnTo>
                <a:lnTo>
                  <a:pt x="41" y="18"/>
                </a:lnTo>
                <a:lnTo>
                  <a:pt x="43" y="18"/>
                </a:lnTo>
                <a:lnTo>
                  <a:pt x="43" y="18"/>
                </a:lnTo>
                <a:lnTo>
                  <a:pt x="44" y="18"/>
                </a:lnTo>
                <a:lnTo>
                  <a:pt x="49" y="18"/>
                </a:lnTo>
                <a:lnTo>
                  <a:pt x="51" y="18"/>
                </a:lnTo>
                <a:lnTo>
                  <a:pt x="51" y="18"/>
                </a:lnTo>
                <a:lnTo>
                  <a:pt x="53" y="18"/>
                </a:lnTo>
                <a:lnTo>
                  <a:pt x="53" y="17"/>
                </a:lnTo>
                <a:lnTo>
                  <a:pt x="54" y="17"/>
                </a:lnTo>
                <a:lnTo>
                  <a:pt x="54" y="15"/>
                </a:lnTo>
                <a:lnTo>
                  <a:pt x="54" y="15"/>
                </a:lnTo>
                <a:lnTo>
                  <a:pt x="54" y="15"/>
                </a:lnTo>
                <a:close/>
              </a:path>
            </a:pathLst>
          </a:custGeom>
          <a:solidFill>
            <a:srgbClr val="0273F0"/>
          </a:solidFill>
          <a:ln>
            <a:solidFill>
              <a:schemeClr val="bg1"/>
            </a:solidFill>
          </a:ln>
        </p:spPr>
        <p:txBody>
          <a:bodyPr vert="horz" wrap="square" lIns="45720" tIns="22860" rIns="45720" bIns="22860" numCol="1" anchor="t" anchorCtr="0" compatLnSpc="1">
            <a:prstTxWarp prst="textNoShape">
              <a:avLst/>
            </a:prstTxWarp>
          </a:bodyPr>
          <a:lstStyle/>
          <a:p>
            <a:endParaRPr lang="en-US" sz="900"/>
          </a:p>
        </p:txBody>
      </p:sp>
      <p:sp>
        <p:nvSpPr>
          <p:cNvPr id="5" name="TextBox 4">
            <a:extLst>
              <a:ext uri="{FF2B5EF4-FFF2-40B4-BE49-F238E27FC236}">
                <a16:creationId xmlns:a16="http://schemas.microsoft.com/office/drawing/2014/main" id="{3A17091A-C6BC-88DD-9945-1BE92561AA8D}"/>
              </a:ext>
            </a:extLst>
          </p:cNvPr>
          <p:cNvSpPr txBox="1"/>
          <p:nvPr userDrawn="1"/>
        </p:nvSpPr>
        <p:spPr>
          <a:xfrm>
            <a:off x="7980594" y="2815614"/>
            <a:ext cx="1968639" cy="518027"/>
          </a:xfrm>
          <a:prstGeom prst="rect">
            <a:avLst/>
          </a:prstGeom>
          <a:noFill/>
        </p:spPr>
        <p:txBody>
          <a:bodyPr wrap="square" rtlCol="0">
            <a:spAutoFit/>
          </a:bodyPr>
          <a:lstStyle/>
          <a:p>
            <a:pPr>
              <a:lnSpc>
                <a:spcPct val="120000"/>
              </a:lnSpc>
            </a:pPr>
            <a:r>
              <a:rPr lang="en-US" sz="1200" b="0" i="0">
                <a:solidFill>
                  <a:srgbClr val="0B1849"/>
                </a:solidFill>
                <a:latin typeface="GT America Regular" pitchFamily="2" charset="77"/>
              </a:rPr>
              <a:t>Lorem ipsum dolor sit </a:t>
            </a:r>
            <a:r>
              <a:rPr lang="en-US" sz="1200" b="0" i="0" err="1">
                <a:solidFill>
                  <a:srgbClr val="0B1849"/>
                </a:solidFill>
                <a:latin typeface="GT America Regular" pitchFamily="2" charset="77"/>
              </a:rPr>
              <a:t>amet</a:t>
            </a:r>
            <a:r>
              <a:rPr lang="en-US" sz="1200" b="0" i="0">
                <a:solidFill>
                  <a:srgbClr val="0B1849"/>
                </a:solidFill>
                <a:latin typeface="GT America Regular" pitchFamily="2" charset="77"/>
              </a:rPr>
              <a:t>, </a:t>
            </a:r>
            <a:r>
              <a:rPr lang="en-US" sz="1200" b="0" i="0" err="1">
                <a:solidFill>
                  <a:srgbClr val="0B1849"/>
                </a:solidFill>
                <a:latin typeface="GT America Regular" pitchFamily="2" charset="77"/>
              </a:rPr>
              <a:t>consectetur</a:t>
            </a:r>
            <a:endParaRPr lang="en-US" sz="1200" b="0" i="0">
              <a:solidFill>
                <a:srgbClr val="0B1849"/>
              </a:solidFill>
              <a:latin typeface="GT America Regular" pitchFamily="2" charset="77"/>
            </a:endParaRPr>
          </a:p>
        </p:txBody>
      </p:sp>
      <p:grpSp>
        <p:nvGrpSpPr>
          <p:cNvPr id="6" name="Group 5">
            <a:extLst>
              <a:ext uri="{FF2B5EF4-FFF2-40B4-BE49-F238E27FC236}">
                <a16:creationId xmlns:a16="http://schemas.microsoft.com/office/drawing/2014/main" id="{0F66529B-2F9C-9A1F-A5D9-0007DE7A6D5E}"/>
              </a:ext>
            </a:extLst>
          </p:cNvPr>
          <p:cNvGrpSpPr/>
          <p:nvPr userDrawn="1"/>
        </p:nvGrpSpPr>
        <p:grpSpPr>
          <a:xfrm flipH="1">
            <a:off x="7221867" y="2818274"/>
            <a:ext cx="639902" cy="557359"/>
            <a:chOff x="7230880" y="4091833"/>
            <a:chExt cx="583942" cy="522786"/>
          </a:xfrm>
        </p:grpSpPr>
        <p:sp>
          <p:nvSpPr>
            <p:cNvPr id="7" name="Rectangle: Rounded Corners 121">
              <a:extLst>
                <a:ext uri="{FF2B5EF4-FFF2-40B4-BE49-F238E27FC236}">
                  <a16:creationId xmlns:a16="http://schemas.microsoft.com/office/drawing/2014/main" id="{79CEDE1F-8FE0-D78E-A0B7-6BAC940759EA}"/>
                </a:ext>
              </a:extLst>
            </p:cNvPr>
            <p:cNvSpPr/>
            <p:nvPr/>
          </p:nvSpPr>
          <p:spPr>
            <a:xfrm>
              <a:off x="7261457" y="4091833"/>
              <a:ext cx="522788" cy="522786"/>
            </a:xfrm>
            <a:prstGeom prst="roundRect">
              <a:avLst>
                <a:gd name="adj" fmla="val 14994"/>
              </a:avLst>
            </a:prstGeom>
            <a:solidFill>
              <a:schemeClr val="bg1"/>
            </a:solidFill>
            <a:ln w="28575">
              <a:noFill/>
            </a:ln>
            <a:effectLst>
              <a:outerShdw blurRad="241300" dist="762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b="0" i="0">
                <a:solidFill>
                  <a:srgbClr val="0E0F0F"/>
                </a:solidFill>
                <a:latin typeface="GT America Regular" pitchFamily="2" charset="77"/>
              </a:endParaRPr>
            </a:p>
          </p:txBody>
        </p:sp>
        <p:sp>
          <p:nvSpPr>
            <p:cNvPr id="15" name="TextBox 14">
              <a:extLst>
                <a:ext uri="{FF2B5EF4-FFF2-40B4-BE49-F238E27FC236}">
                  <a16:creationId xmlns:a16="http://schemas.microsoft.com/office/drawing/2014/main" id="{E73077A5-8AD0-9184-68FE-1930CC509409}"/>
                </a:ext>
              </a:extLst>
            </p:cNvPr>
            <p:cNvSpPr txBox="1"/>
            <p:nvPr/>
          </p:nvSpPr>
          <p:spPr>
            <a:xfrm>
              <a:off x="7230880" y="4279465"/>
              <a:ext cx="583942" cy="216514"/>
            </a:xfrm>
            <a:prstGeom prst="rect">
              <a:avLst/>
            </a:prstGeom>
            <a:noFill/>
          </p:spPr>
          <p:txBody>
            <a:bodyPr wrap="square" rtlCol="0">
              <a:spAutoFit/>
            </a:bodyPr>
            <a:lstStyle/>
            <a:p>
              <a:pPr algn="ctr"/>
              <a:r>
                <a:rPr lang="en-US" sz="1200" b="0" i="0">
                  <a:solidFill>
                    <a:srgbClr val="0E0F0F"/>
                  </a:solidFill>
                  <a:latin typeface="GT America Mono Regular" pitchFamily="2" charset="77"/>
                  <a:cs typeface="Sora ExtraBold" pitchFamily="2" charset="0"/>
                </a:rPr>
                <a:t>04</a:t>
              </a:r>
            </a:p>
          </p:txBody>
        </p:sp>
      </p:grpSp>
      <p:grpSp>
        <p:nvGrpSpPr>
          <p:cNvPr id="45" name="Group 44">
            <a:extLst>
              <a:ext uri="{FF2B5EF4-FFF2-40B4-BE49-F238E27FC236}">
                <a16:creationId xmlns:a16="http://schemas.microsoft.com/office/drawing/2014/main" id="{2FEF3404-25CB-C95F-CA68-67F43491DE62}"/>
              </a:ext>
            </a:extLst>
          </p:cNvPr>
          <p:cNvGrpSpPr/>
          <p:nvPr userDrawn="1"/>
        </p:nvGrpSpPr>
        <p:grpSpPr>
          <a:xfrm>
            <a:off x="6679786" y="2000986"/>
            <a:ext cx="1151175" cy="475829"/>
            <a:chOff x="6110947" y="2911565"/>
            <a:chExt cx="1050504" cy="446313"/>
          </a:xfrm>
          <a:solidFill>
            <a:srgbClr val="42F5A6"/>
          </a:solidFill>
        </p:grpSpPr>
        <p:grpSp>
          <p:nvGrpSpPr>
            <p:cNvPr id="46" name="Group 45">
              <a:extLst>
                <a:ext uri="{FF2B5EF4-FFF2-40B4-BE49-F238E27FC236}">
                  <a16:creationId xmlns:a16="http://schemas.microsoft.com/office/drawing/2014/main" id="{C6B93658-0B88-0CFE-4DAD-FF7A605C7D0F}"/>
                </a:ext>
              </a:extLst>
            </p:cNvPr>
            <p:cNvGrpSpPr/>
            <p:nvPr/>
          </p:nvGrpSpPr>
          <p:grpSpPr>
            <a:xfrm flipV="1">
              <a:off x="6110947" y="2911565"/>
              <a:ext cx="1050504" cy="446313"/>
              <a:chOff x="1760596" y="411236"/>
              <a:chExt cx="1407900" cy="598152"/>
            </a:xfrm>
            <a:grpFill/>
            <a:effectLst>
              <a:outerShdw blurRad="241300" dist="76200" dir="2700000" algn="t" rotWithShape="0">
                <a:prstClr val="black">
                  <a:alpha val="10000"/>
                </a:prstClr>
              </a:outerShdw>
            </a:effectLst>
          </p:grpSpPr>
          <p:sp>
            <p:nvSpPr>
              <p:cNvPr id="56" name="Rectangle: Rounded Corners 75">
                <a:extLst>
                  <a:ext uri="{FF2B5EF4-FFF2-40B4-BE49-F238E27FC236}">
                    <a16:creationId xmlns:a16="http://schemas.microsoft.com/office/drawing/2014/main" id="{76A210E4-127B-82F1-8EDF-8311B66AB37C}"/>
                  </a:ext>
                </a:extLst>
              </p:cNvPr>
              <p:cNvSpPr/>
              <p:nvPr/>
            </p:nvSpPr>
            <p:spPr>
              <a:xfrm>
                <a:off x="1832334" y="576265"/>
                <a:ext cx="1336162" cy="433123"/>
              </a:xfrm>
              <a:prstGeom prst="roundRect">
                <a:avLst>
                  <a:gd name="adj" fmla="val 15838"/>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700">
                  <a:solidFill>
                    <a:schemeClr val="tx1">
                      <a:lumMod val="50000"/>
                      <a:lumOff val="50000"/>
                    </a:schemeClr>
                  </a:solidFill>
                </a:endParaRPr>
              </a:p>
            </p:txBody>
          </p:sp>
          <p:sp>
            <p:nvSpPr>
              <p:cNvPr id="68" name="Right Triangle 67">
                <a:extLst>
                  <a:ext uri="{FF2B5EF4-FFF2-40B4-BE49-F238E27FC236}">
                    <a16:creationId xmlns:a16="http://schemas.microsoft.com/office/drawing/2014/main" id="{75BCB9EC-CD9B-AE15-95F4-C4C23AABA0D9}"/>
                  </a:ext>
                </a:extLst>
              </p:cNvPr>
              <p:cNvSpPr/>
              <p:nvPr/>
            </p:nvSpPr>
            <p:spPr>
              <a:xfrm rot="18900000">
                <a:off x="1760596" y="411236"/>
                <a:ext cx="333375" cy="33337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900"/>
              </a:p>
            </p:txBody>
          </p:sp>
        </p:grpSp>
        <p:sp>
          <p:nvSpPr>
            <p:cNvPr id="51" name="TextBox 50">
              <a:extLst>
                <a:ext uri="{FF2B5EF4-FFF2-40B4-BE49-F238E27FC236}">
                  <a16:creationId xmlns:a16="http://schemas.microsoft.com/office/drawing/2014/main" id="{D2BAC012-B46E-4F2D-668C-001CD030DE25}"/>
                </a:ext>
              </a:extLst>
            </p:cNvPr>
            <p:cNvSpPr txBox="1"/>
            <p:nvPr/>
          </p:nvSpPr>
          <p:spPr>
            <a:xfrm>
              <a:off x="6164473" y="2934251"/>
              <a:ext cx="948007" cy="216514"/>
            </a:xfrm>
            <a:prstGeom prst="rect">
              <a:avLst/>
            </a:prstGeom>
            <a:grpFill/>
          </p:spPr>
          <p:txBody>
            <a:bodyPr wrap="square" rtlCol="0">
              <a:spAutoFit/>
            </a:bodyPr>
            <a:lstStyle>
              <a:defPPr>
                <a:defRPr lang="en-US"/>
              </a:defPPr>
              <a:lvl1pPr>
                <a:defRPr sz="1600">
                  <a:solidFill>
                    <a:schemeClr val="tx1">
                      <a:lumMod val="75000"/>
                      <a:lumOff val="25000"/>
                    </a:schemeClr>
                  </a:solidFill>
                  <a:latin typeface="+mj-lt"/>
                  <a:cs typeface="Sora ExtraBold" pitchFamily="2" charset="0"/>
                </a:defRPr>
              </a:lvl1pPr>
            </a:lstStyle>
            <a:p>
              <a:pPr algn="ctr"/>
              <a:r>
                <a:rPr lang="en-US" sz="1200" b="0" i="0">
                  <a:solidFill>
                    <a:srgbClr val="0B1849"/>
                  </a:solidFill>
                  <a:latin typeface="GT America Regular" pitchFamily="2" charset="77"/>
                </a:rPr>
                <a:t>ACT</a:t>
              </a:r>
            </a:p>
          </p:txBody>
        </p:sp>
      </p:grpSp>
      <p:grpSp>
        <p:nvGrpSpPr>
          <p:cNvPr id="26" name="Group 25">
            <a:extLst>
              <a:ext uri="{FF2B5EF4-FFF2-40B4-BE49-F238E27FC236}">
                <a16:creationId xmlns:a16="http://schemas.microsoft.com/office/drawing/2014/main" id="{E0E4D3FD-342C-5B4C-F093-AD3557C133F0}"/>
              </a:ext>
            </a:extLst>
          </p:cNvPr>
          <p:cNvGrpSpPr/>
          <p:nvPr userDrawn="1"/>
        </p:nvGrpSpPr>
        <p:grpSpPr>
          <a:xfrm>
            <a:off x="4657780" y="4981015"/>
            <a:ext cx="1151175" cy="475829"/>
            <a:chOff x="6611647" y="10619449"/>
            <a:chExt cx="2302350" cy="951657"/>
          </a:xfrm>
        </p:grpSpPr>
        <p:grpSp>
          <p:nvGrpSpPr>
            <p:cNvPr id="27" name="Group 26">
              <a:extLst>
                <a:ext uri="{FF2B5EF4-FFF2-40B4-BE49-F238E27FC236}">
                  <a16:creationId xmlns:a16="http://schemas.microsoft.com/office/drawing/2014/main" id="{EC088179-361B-ACCD-9158-3AB457C91726}"/>
                </a:ext>
              </a:extLst>
            </p:cNvPr>
            <p:cNvGrpSpPr/>
            <p:nvPr/>
          </p:nvGrpSpPr>
          <p:grpSpPr>
            <a:xfrm flipH="1" flipV="1">
              <a:off x="6611647" y="10619449"/>
              <a:ext cx="2302350" cy="951657"/>
              <a:chOff x="1760596" y="411236"/>
              <a:chExt cx="1407900" cy="598152"/>
            </a:xfrm>
            <a:solidFill>
              <a:srgbClr val="42F5A6"/>
            </a:solidFill>
            <a:effectLst>
              <a:outerShdw blurRad="241300" dist="76200" dir="2700000" algn="t" rotWithShape="0">
                <a:prstClr val="black">
                  <a:alpha val="10000"/>
                </a:prstClr>
              </a:outerShdw>
            </a:effectLst>
          </p:grpSpPr>
          <p:sp>
            <p:nvSpPr>
              <p:cNvPr id="29" name="Rectangle: Rounded Corners 83">
                <a:extLst>
                  <a:ext uri="{FF2B5EF4-FFF2-40B4-BE49-F238E27FC236}">
                    <a16:creationId xmlns:a16="http://schemas.microsoft.com/office/drawing/2014/main" id="{9FDB9C12-5B89-4AE3-428E-D305792E0113}"/>
                  </a:ext>
                </a:extLst>
              </p:cNvPr>
              <p:cNvSpPr/>
              <p:nvPr/>
            </p:nvSpPr>
            <p:spPr>
              <a:xfrm>
                <a:off x="1832334" y="576265"/>
                <a:ext cx="1336162" cy="433123"/>
              </a:xfrm>
              <a:prstGeom prst="roundRect">
                <a:avLst>
                  <a:gd name="adj" fmla="val 15838"/>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700">
                  <a:solidFill>
                    <a:schemeClr val="tx1">
                      <a:lumMod val="50000"/>
                      <a:lumOff val="50000"/>
                    </a:schemeClr>
                  </a:solidFill>
                </a:endParaRPr>
              </a:p>
            </p:txBody>
          </p:sp>
          <p:sp>
            <p:nvSpPr>
              <p:cNvPr id="30" name="Right Triangle 29">
                <a:extLst>
                  <a:ext uri="{FF2B5EF4-FFF2-40B4-BE49-F238E27FC236}">
                    <a16:creationId xmlns:a16="http://schemas.microsoft.com/office/drawing/2014/main" id="{8ADDEA6C-71D0-DABD-A0E4-80837554087F}"/>
                  </a:ext>
                </a:extLst>
              </p:cNvPr>
              <p:cNvSpPr/>
              <p:nvPr/>
            </p:nvSpPr>
            <p:spPr>
              <a:xfrm rot="18900000">
                <a:off x="1760596" y="411236"/>
                <a:ext cx="333375" cy="33337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900"/>
              </a:p>
            </p:txBody>
          </p:sp>
        </p:grpSp>
        <p:sp>
          <p:nvSpPr>
            <p:cNvPr id="28" name="TextBox 27">
              <a:extLst>
                <a:ext uri="{FF2B5EF4-FFF2-40B4-BE49-F238E27FC236}">
                  <a16:creationId xmlns:a16="http://schemas.microsoft.com/office/drawing/2014/main" id="{C6B1E10C-27A0-B572-A87D-57763D928BB4}"/>
                </a:ext>
              </a:extLst>
            </p:cNvPr>
            <p:cNvSpPr txBox="1"/>
            <p:nvPr/>
          </p:nvSpPr>
          <p:spPr>
            <a:xfrm>
              <a:off x="6627602" y="10667824"/>
              <a:ext cx="2077711" cy="461665"/>
            </a:xfrm>
            <a:prstGeom prst="rect">
              <a:avLst/>
            </a:prstGeom>
            <a:solidFill>
              <a:srgbClr val="42F5A6"/>
            </a:solidFill>
          </p:spPr>
          <p:txBody>
            <a:bodyPr wrap="square" rtlCol="0">
              <a:spAutoFit/>
            </a:bodyPr>
            <a:lstStyle>
              <a:defPPr>
                <a:defRPr lang="en-US"/>
              </a:defPPr>
              <a:lvl1pPr>
                <a:defRPr sz="1600">
                  <a:solidFill>
                    <a:schemeClr val="tx1">
                      <a:lumMod val="75000"/>
                      <a:lumOff val="25000"/>
                    </a:schemeClr>
                  </a:solidFill>
                  <a:latin typeface="+mj-lt"/>
                  <a:cs typeface="Sora ExtraBold" pitchFamily="2" charset="0"/>
                </a:defRPr>
              </a:lvl1pPr>
            </a:lstStyle>
            <a:p>
              <a:pPr algn="ctr"/>
              <a:r>
                <a:rPr lang="en-US" sz="1200" b="0" i="0">
                  <a:solidFill>
                    <a:srgbClr val="0E0F0F"/>
                  </a:solidFill>
                  <a:latin typeface="GT America Regular" pitchFamily="2" charset="77"/>
                </a:rPr>
                <a:t>TAS</a:t>
              </a:r>
            </a:p>
          </p:txBody>
        </p:sp>
      </p:grpSp>
      <p:cxnSp>
        <p:nvCxnSpPr>
          <p:cNvPr id="2" name="Straight Connector 1">
            <a:extLst>
              <a:ext uri="{FF2B5EF4-FFF2-40B4-BE49-F238E27FC236}">
                <a16:creationId xmlns:a16="http://schemas.microsoft.com/office/drawing/2014/main" id="{BA26291E-AAB4-55DA-1AA3-9B042BC030BA}"/>
              </a:ext>
            </a:extLst>
          </p:cNvPr>
          <p:cNvCxnSpPr/>
          <p:nvPr userDrawn="1"/>
        </p:nvCxnSpPr>
        <p:spPr>
          <a:xfrm>
            <a:off x="584831" y="591015"/>
            <a:ext cx="10990135" cy="0"/>
          </a:xfrm>
          <a:prstGeom prst="line">
            <a:avLst/>
          </a:prstGeom>
          <a:ln w="12700">
            <a:solidFill>
              <a:srgbClr val="42F5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9688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Subheader">
    <p:spTree>
      <p:nvGrpSpPr>
        <p:cNvPr id="1" name=""/>
        <p:cNvGrpSpPr/>
        <p:nvPr/>
      </p:nvGrpSpPr>
      <p:grpSpPr>
        <a:xfrm>
          <a:off x="0" y="0"/>
          <a:ext cx="0" cy="0"/>
          <a:chOff x="0" y="0"/>
          <a:chExt cx="0" cy="0"/>
        </a:xfrm>
      </p:grpSpPr>
      <p:sp>
        <p:nvSpPr>
          <p:cNvPr id="11" name="Date Placeholder 3">
            <a:extLst>
              <a:ext uri="{FF2B5EF4-FFF2-40B4-BE49-F238E27FC236}">
                <a16:creationId xmlns:a16="http://schemas.microsoft.com/office/drawing/2014/main" id="{9FBFCC7F-6340-2555-3314-280C97456969}"/>
              </a:ext>
            </a:extLst>
          </p:cNvPr>
          <p:cNvSpPr txBox="1">
            <a:spLocks/>
          </p:cNvSpPr>
          <p:nvPr userDrawn="1"/>
        </p:nvSpPr>
        <p:spPr>
          <a:xfrm>
            <a:off x="9419394" y="6492875"/>
            <a:ext cx="2150924" cy="365125"/>
          </a:xfrm>
          <a:prstGeom prst="rect">
            <a:avLst/>
          </a:prstGeom>
        </p:spPr>
        <p:txBody>
          <a:bodyPr vert="horz" lIns="45720" tIns="22860" rIns="45720" bIns="22860" rtlCol="0" anchor="ctr"/>
          <a:lstStyle>
            <a:defPPr>
              <a:defRPr lang="en-US"/>
            </a:defPPr>
            <a:lvl1pPr marL="0" algn="l" defTabSz="457200" rtl="0" eaLnBrk="1" latinLnBrk="0" hangingPunct="1">
              <a:defRPr sz="1400" b="0" i="0" kern="1200" spc="-110" baseline="0">
                <a:solidFill>
                  <a:srgbClr val="0E0F0F"/>
                </a:solidFill>
                <a:latin typeface="GT America Trial Rg"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AU" sz="700" b="0" i="0" smtClean="0">
                <a:latin typeface="GT America Regular" pitchFamily="2" charset="77"/>
              </a:rPr>
              <a:pPr algn="r"/>
              <a:t>‹#›</a:t>
            </a:fld>
            <a:endParaRPr lang="en-US" sz="700" b="0" i="0">
              <a:latin typeface="GT America Regular" pitchFamily="2" charset="77"/>
            </a:endParaRPr>
          </a:p>
        </p:txBody>
      </p:sp>
      <p:sp>
        <p:nvSpPr>
          <p:cNvPr id="14" name="Text Placeholder 17">
            <a:extLst>
              <a:ext uri="{FF2B5EF4-FFF2-40B4-BE49-F238E27FC236}">
                <a16:creationId xmlns:a16="http://schemas.microsoft.com/office/drawing/2014/main" id="{0E75522A-04BF-F23F-9CB4-29BAA472ACD6}"/>
              </a:ext>
            </a:extLst>
          </p:cNvPr>
          <p:cNvSpPr>
            <a:spLocks noGrp="1"/>
          </p:cNvSpPr>
          <p:nvPr>
            <p:ph type="body" sz="quarter" idx="12" hasCustomPrompt="1"/>
          </p:nvPr>
        </p:nvSpPr>
        <p:spPr>
          <a:xfrm>
            <a:off x="586582" y="1290891"/>
            <a:ext cx="5427357" cy="856456"/>
          </a:xfrm>
        </p:spPr>
        <p:txBody>
          <a:bodyPr>
            <a:normAutofit/>
          </a:bodyPr>
          <a:lstStyle>
            <a:lvl1pPr marL="0" indent="0">
              <a:buNone/>
              <a:defRPr sz="1500" b="0" i="0">
                <a:solidFill>
                  <a:srgbClr val="0E0F0F"/>
                </a:solidFill>
                <a:latin typeface="+mn-lt"/>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Sub Header</a:t>
            </a:r>
          </a:p>
        </p:txBody>
      </p:sp>
      <p:sp>
        <p:nvSpPr>
          <p:cNvPr id="15" name="Text Placeholder 17">
            <a:extLst>
              <a:ext uri="{FF2B5EF4-FFF2-40B4-BE49-F238E27FC236}">
                <a16:creationId xmlns:a16="http://schemas.microsoft.com/office/drawing/2014/main" id="{48B278D8-AA35-79FE-096E-1B8F58557BC5}"/>
              </a:ext>
            </a:extLst>
          </p:cNvPr>
          <p:cNvSpPr>
            <a:spLocks noGrp="1"/>
          </p:cNvSpPr>
          <p:nvPr>
            <p:ph type="body" sz="quarter" idx="11"/>
          </p:nvPr>
        </p:nvSpPr>
        <p:spPr>
          <a:xfrm>
            <a:off x="586582" y="628942"/>
            <a:ext cx="10831337" cy="856456"/>
          </a:xfrm>
        </p:spPr>
        <p:txBody>
          <a:bodyPr/>
          <a:lstStyle>
            <a:lvl1pPr marL="0" indent="0">
              <a:buNone/>
              <a:defRPr sz="4600" b="1" i="0">
                <a:solidFill>
                  <a:srgbClr val="0273F0"/>
                </a:solidFill>
                <a:latin typeface="+mj-lt"/>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2" name="Picture 1">
            <a:extLst>
              <a:ext uri="{FF2B5EF4-FFF2-40B4-BE49-F238E27FC236}">
                <a16:creationId xmlns:a16="http://schemas.microsoft.com/office/drawing/2014/main" id="{FC765D52-FEE8-FBB3-2DFE-760FF6AB25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29937" y="6192755"/>
            <a:ext cx="1000539" cy="692316"/>
          </a:xfrm>
          <a:prstGeom prst="rect">
            <a:avLst/>
          </a:prstGeom>
        </p:spPr>
      </p:pic>
      <p:pic>
        <p:nvPicPr>
          <p:cNvPr id="3" name="Picture 2">
            <a:extLst>
              <a:ext uri="{FF2B5EF4-FFF2-40B4-BE49-F238E27FC236}">
                <a16:creationId xmlns:a16="http://schemas.microsoft.com/office/drawing/2014/main" id="{61E2EF76-14AD-FC63-139A-AA00DCABD48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80239" y="6434148"/>
            <a:ext cx="1790700" cy="266700"/>
          </a:xfrm>
          <a:prstGeom prst="rect">
            <a:avLst/>
          </a:prstGeom>
        </p:spPr>
      </p:pic>
      <p:cxnSp>
        <p:nvCxnSpPr>
          <p:cNvPr id="4" name="Straight Connector 3">
            <a:extLst>
              <a:ext uri="{FF2B5EF4-FFF2-40B4-BE49-F238E27FC236}">
                <a16:creationId xmlns:a16="http://schemas.microsoft.com/office/drawing/2014/main" id="{C80EB69E-E71E-E8A8-9710-43C7EFEDB756}"/>
              </a:ext>
            </a:extLst>
          </p:cNvPr>
          <p:cNvCxnSpPr/>
          <p:nvPr userDrawn="1"/>
        </p:nvCxnSpPr>
        <p:spPr>
          <a:xfrm>
            <a:off x="584831" y="591015"/>
            <a:ext cx="10990135" cy="0"/>
          </a:xfrm>
          <a:prstGeom prst="line">
            <a:avLst/>
          </a:prstGeom>
          <a:ln w="12700">
            <a:solidFill>
              <a:srgbClr val="42F5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00408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78311B-7F6A-10CB-C02C-AF9F5AF5A8C2}"/>
              </a:ext>
            </a:extLst>
          </p:cNvPr>
          <p:cNvPicPr>
            <a:picLocks noChangeAspect="1"/>
          </p:cNvPicPr>
          <p:nvPr userDrawn="1"/>
        </p:nvPicPr>
        <p:blipFill>
          <a:blip r:embed="rId2">
            <a:alphaModFix amt="0"/>
            <a:extLst>
              <a:ext uri="{28A0092B-C50C-407E-A947-70E740481C1C}">
                <a14:useLocalDpi xmlns:a14="http://schemas.microsoft.com/office/drawing/2010/main" val="0"/>
              </a:ext>
            </a:extLst>
          </a:blip>
          <a:stretch>
            <a:fillRect/>
          </a:stretch>
        </p:blipFill>
        <p:spPr>
          <a:xfrm>
            <a:off x="-19757" y="0"/>
            <a:ext cx="12211757" cy="6869113"/>
          </a:xfrm>
          <a:prstGeom prst="rect">
            <a:avLst/>
          </a:prstGeom>
        </p:spPr>
      </p:pic>
      <p:sp>
        <p:nvSpPr>
          <p:cNvPr id="65" name="Image"/>
          <p:cNvSpPr>
            <a:spLocks noGrp="1"/>
          </p:cNvSpPr>
          <p:nvPr>
            <p:ph type="pic" sz="half" idx="13"/>
          </p:nvPr>
        </p:nvSpPr>
        <p:spPr>
          <a:xfrm>
            <a:off x="6096000" y="633046"/>
            <a:ext cx="5494020" cy="4911968"/>
          </a:xfrm>
          <a:prstGeom prst="rect">
            <a:avLst/>
          </a:prstGeom>
        </p:spPr>
        <p:txBody>
          <a:bodyPr lIns="91439" tIns="45719" rIns="91439" bIns="45719" anchor="t">
            <a:noAutofit/>
          </a:bodyPr>
          <a:lstStyle>
            <a:lvl1pPr>
              <a:defRPr b="0" i="0">
                <a:latin typeface="GT America Regular" pitchFamily="2" charset="77"/>
              </a:defRPr>
            </a:lvl1pPr>
          </a:lstStyle>
          <a:p>
            <a:r>
              <a:rPr lang="en-US"/>
              <a:t>Click icon to add picture</a:t>
            </a:r>
            <a:endParaRPr/>
          </a:p>
        </p:txBody>
      </p:sp>
      <p:sp>
        <p:nvSpPr>
          <p:cNvPr id="66" name="Title Text"/>
          <p:cNvSpPr txBox="1">
            <a:spLocks noGrp="1"/>
          </p:cNvSpPr>
          <p:nvPr>
            <p:ph type="title" hasCustomPrompt="1"/>
          </p:nvPr>
        </p:nvSpPr>
        <p:spPr>
          <a:xfrm>
            <a:off x="479432" y="381212"/>
            <a:ext cx="5494020" cy="1325563"/>
          </a:xfrm>
          <a:prstGeom prst="rect">
            <a:avLst/>
          </a:prstGeom>
        </p:spPr>
        <p:txBody>
          <a:bodyPr>
            <a:normAutofit/>
          </a:bodyPr>
          <a:lstStyle>
            <a:lvl1pPr>
              <a:defRPr sz="3600" b="1" i="0">
                <a:latin typeface="+mj-lt"/>
              </a:defRPr>
            </a:lvl1pPr>
          </a:lstStyle>
          <a:p>
            <a:pPr lvl="0"/>
            <a:r>
              <a:rPr lang="en-GB"/>
              <a:t>Click to edit Text</a:t>
            </a:r>
          </a:p>
        </p:txBody>
      </p:sp>
      <p:sp>
        <p:nvSpPr>
          <p:cNvPr id="67" name="Body Level One…"/>
          <p:cNvSpPr txBox="1">
            <a:spLocks noGrp="1"/>
          </p:cNvSpPr>
          <p:nvPr>
            <p:ph type="body" sz="half" idx="1"/>
          </p:nvPr>
        </p:nvSpPr>
        <p:spPr>
          <a:xfrm>
            <a:off x="584831" y="1882898"/>
            <a:ext cx="5111750" cy="3662117"/>
          </a:xfrm>
          <a:prstGeom prst="rect">
            <a:avLst/>
          </a:prstGeom>
        </p:spPr>
        <p:txBody>
          <a:bodyPr>
            <a:normAutofit/>
          </a:bodyPr>
          <a:lstStyle>
            <a:lvl1pPr marL="279400" indent="-279400">
              <a:spcBef>
                <a:spcPts val="2250"/>
              </a:spcBef>
              <a:defRPr sz="1600" b="0" i="0">
                <a:solidFill>
                  <a:srgbClr val="0E0F0F"/>
                </a:solidFill>
                <a:latin typeface="+mn-lt"/>
              </a:defRPr>
            </a:lvl1pPr>
            <a:lvl2pPr marL="558800" indent="-279400">
              <a:spcBef>
                <a:spcPts val="2250"/>
              </a:spcBef>
              <a:defRPr sz="1600" b="0" i="0">
                <a:solidFill>
                  <a:srgbClr val="0E0F0F"/>
                </a:solidFill>
                <a:latin typeface="+mn-lt"/>
              </a:defRPr>
            </a:lvl2pPr>
            <a:lvl3pPr marL="838200" indent="-279400">
              <a:spcBef>
                <a:spcPts val="2250"/>
              </a:spcBef>
              <a:defRPr sz="1600" b="0" i="0">
                <a:solidFill>
                  <a:srgbClr val="0E0F0F"/>
                </a:solidFill>
                <a:latin typeface="+mn-lt"/>
              </a:defRPr>
            </a:lvl3pPr>
            <a:lvl4pPr marL="1117600" indent="-279400">
              <a:spcBef>
                <a:spcPts val="2250"/>
              </a:spcBef>
              <a:defRPr sz="1600" b="0" i="0">
                <a:solidFill>
                  <a:srgbClr val="0E0F0F"/>
                </a:solidFill>
                <a:latin typeface="+mn-lt"/>
              </a:defRPr>
            </a:lvl4pPr>
            <a:lvl5pPr marL="1397000" indent="-279400">
              <a:spcBef>
                <a:spcPts val="2250"/>
              </a:spcBef>
              <a:defRPr sz="1600" b="0" i="0">
                <a:solidFill>
                  <a:srgbClr val="0E0F0F"/>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pic>
        <p:nvPicPr>
          <p:cNvPr id="4" name="Picture 3">
            <a:extLst>
              <a:ext uri="{FF2B5EF4-FFF2-40B4-BE49-F238E27FC236}">
                <a16:creationId xmlns:a16="http://schemas.microsoft.com/office/drawing/2014/main" id="{3917EF78-2930-976D-4334-372025862D4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3207" y="5647454"/>
            <a:ext cx="1790700" cy="1239062"/>
          </a:xfrm>
          <a:prstGeom prst="rect">
            <a:avLst/>
          </a:prstGeom>
        </p:spPr>
      </p:pic>
      <p:cxnSp>
        <p:nvCxnSpPr>
          <p:cNvPr id="6" name="Straight Connector 5">
            <a:extLst>
              <a:ext uri="{FF2B5EF4-FFF2-40B4-BE49-F238E27FC236}">
                <a16:creationId xmlns:a16="http://schemas.microsoft.com/office/drawing/2014/main" id="{74AC614D-976A-850B-8932-323DF12981D6}"/>
              </a:ext>
            </a:extLst>
          </p:cNvPr>
          <p:cNvCxnSpPr/>
          <p:nvPr userDrawn="1"/>
        </p:nvCxnSpPr>
        <p:spPr>
          <a:xfrm>
            <a:off x="584831" y="591015"/>
            <a:ext cx="10990135" cy="0"/>
          </a:xfrm>
          <a:prstGeom prst="line">
            <a:avLst/>
          </a:prstGeom>
          <a:ln w="12700">
            <a:solidFill>
              <a:srgbClr val="42F5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5896088"/>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ubheader">
    <p:spTree>
      <p:nvGrpSpPr>
        <p:cNvPr id="1" name=""/>
        <p:cNvGrpSpPr/>
        <p:nvPr/>
      </p:nvGrpSpPr>
      <p:grpSpPr>
        <a:xfrm>
          <a:off x="0" y="0"/>
          <a:ext cx="0" cy="0"/>
          <a:chOff x="0" y="0"/>
          <a:chExt cx="0" cy="0"/>
        </a:xfrm>
      </p:grpSpPr>
      <p:sp>
        <p:nvSpPr>
          <p:cNvPr id="15" name="Text Placeholder 17">
            <a:extLst>
              <a:ext uri="{FF2B5EF4-FFF2-40B4-BE49-F238E27FC236}">
                <a16:creationId xmlns:a16="http://schemas.microsoft.com/office/drawing/2014/main" id="{48B278D8-AA35-79FE-096E-1B8F58557BC5}"/>
              </a:ext>
            </a:extLst>
          </p:cNvPr>
          <p:cNvSpPr>
            <a:spLocks noGrp="1"/>
          </p:cNvSpPr>
          <p:nvPr>
            <p:ph type="body" sz="quarter" idx="11"/>
          </p:nvPr>
        </p:nvSpPr>
        <p:spPr>
          <a:xfrm>
            <a:off x="586582" y="628942"/>
            <a:ext cx="10831337" cy="856456"/>
          </a:xfrm>
        </p:spPr>
        <p:txBody>
          <a:bodyPr>
            <a:normAutofit/>
          </a:bodyPr>
          <a:lstStyle>
            <a:lvl1pPr marL="0" indent="0">
              <a:buNone/>
              <a:defRPr sz="3000" b="1" i="0">
                <a:solidFill>
                  <a:srgbClr val="0273F0"/>
                </a:solidFill>
                <a:latin typeface="+mj-lt"/>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2" name="Date Placeholder 3">
            <a:extLst>
              <a:ext uri="{FF2B5EF4-FFF2-40B4-BE49-F238E27FC236}">
                <a16:creationId xmlns:a16="http://schemas.microsoft.com/office/drawing/2014/main" id="{373D1C6F-E74C-CC2F-AE8E-5B3A43F99686}"/>
              </a:ext>
            </a:extLst>
          </p:cNvPr>
          <p:cNvSpPr txBox="1">
            <a:spLocks/>
          </p:cNvSpPr>
          <p:nvPr userDrawn="1"/>
        </p:nvSpPr>
        <p:spPr>
          <a:xfrm>
            <a:off x="9419394" y="6492875"/>
            <a:ext cx="2150924" cy="365125"/>
          </a:xfrm>
          <a:prstGeom prst="rect">
            <a:avLst/>
          </a:prstGeom>
        </p:spPr>
        <p:txBody>
          <a:bodyPr vert="horz" lIns="45720" tIns="22860" rIns="45720" bIns="22860" rtlCol="0" anchor="ctr"/>
          <a:lstStyle>
            <a:defPPr>
              <a:defRPr lang="en-US"/>
            </a:defPPr>
            <a:lvl1pPr marL="0" algn="l" defTabSz="457200" rtl="0" eaLnBrk="1" latinLnBrk="0" hangingPunct="1">
              <a:defRPr sz="1400" b="0" i="0" kern="1200" spc="-110" baseline="0">
                <a:solidFill>
                  <a:srgbClr val="0E0F0F"/>
                </a:solidFill>
                <a:latin typeface="GT America Trial Rg"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AU" sz="700" b="0" i="0" smtClean="0">
                <a:latin typeface="GT America Regular" pitchFamily="2" charset="77"/>
              </a:rPr>
              <a:pPr algn="r"/>
              <a:t>‹#›</a:t>
            </a:fld>
            <a:endParaRPr lang="en-US" sz="700" b="0" i="0">
              <a:latin typeface="GT America Regular" pitchFamily="2" charset="77"/>
            </a:endParaRPr>
          </a:p>
        </p:txBody>
      </p:sp>
      <p:pic>
        <p:nvPicPr>
          <p:cNvPr id="3" name="Picture 2">
            <a:extLst>
              <a:ext uri="{FF2B5EF4-FFF2-40B4-BE49-F238E27FC236}">
                <a16:creationId xmlns:a16="http://schemas.microsoft.com/office/drawing/2014/main" id="{06FA0FB6-D609-AF9A-E9AC-A39307C36CB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29937" y="6192755"/>
            <a:ext cx="1000539" cy="692316"/>
          </a:xfrm>
          <a:prstGeom prst="rect">
            <a:avLst/>
          </a:prstGeom>
        </p:spPr>
      </p:pic>
      <p:pic>
        <p:nvPicPr>
          <p:cNvPr id="4" name="Picture 3">
            <a:extLst>
              <a:ext uri="{FF2B5EF4-FFF2-40B4-BE49-F238E27FC236}">
                <a16:creationId xmlns:a16="http://schemas.microsoft.com/office/drawing/2014/main" id="{4E6B489D-966A-B7DD-1A44-2A1408C63BF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580239" y="6434148"/>
            <a:ext cx="1790700" cy="266700"/>
          </a:xfrm>
          <a:prstGeom prst="rect">
            <a:avLst/>
          </a:prstGeom>
        </p:spPr>
      </p:pic>
      <p:cxnSp>
        <p:nvCxnSpPr>
          <p:cNvPr id="5" name="Straight Connector 4">
            <a:extLst>
              <a:ext uri="{FF2B5EF4-FFF2-40B4-BE49-F238E27FC236}">
                <a16:creationId xmlns:a16="http://schemas.microsoft.com/office/drawing/2014/main" id="{5F52D3BE-E75F-3BC1-5858-DEA5261DDA0B}"/>
              </a:ext>
            </a:extLst>
          </p:cNvPr>
          <p:cNvCxnSpPr/>
          <p:nvPr userDrawn="1"/>
        </p:nvCxnSpPr>
        <p:spPr>
          <a:xfrm>
            <a:off x="584831" y="591015"/>
            <a:ext cx="10990135" cy="0"/>
          </a:xfrm>
          <a:prstGeom prst="line">
            <a:avLst/>
          </a:prstGeom>
          <a:ln w="12700">
            <a:solidFill>
              <a:srgbClr val="42F5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4428694"/>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Header-Bullets">
    <p:spTree>
      <p:nvGrpSpPr>
        <p:cNvPr id="1" name=""/>
        <p:cNvGrpSpPr/>
        <p:nvPr/>
      </p:nvGrpSpPr>
      <p:grpSpPr>
        <a:xfrm>
          <a:off x="0" y="0"/>
          <a:ext cx="0" cy="0"/>
          <a:chOff x="0" y="0"/>
          <a:chExt cx="0" cy="0"/>
        </a:xfrm>
      </p:grpSpPr>
      <p:sp>
        <p:nvSpPr>
          <p:cNvPr id="14" name="Text Placeholder 17">
            <a:extLst>
              <a:ext uri="{FF2B5EF4-FFF2-40B4-BE49-F238E27FC236}">
                <a16:creationId xmlns:a16="http://schemas.microsoft.com/office/drawing/2014/main" id="{029CACD8-DED1-9867-8E7A-10643D2A8A2B}"/>
              </a:ext>
            </a:extLst>
          </p:cNvPr>
          <p:cNvSpPr>
            <a:spLocks noGrp="1"/>
          </p:cNvSpPr>
          <p:nvPr>
            <p:ph type="body" sz="quarter" idx="11"/>
          </p:nvPr>
        </p:nvSpPr>
        <p:spPr>
          <a:xfrm>
            <a:off x="586582" y="628942"/>
            <a:ext cx="10831337" cy="856456"/>
          </a:xfrm>
        </p:spPr>
        <p:txBody>
          <a:bodyPr>
            <a:normAutofit/>
          </a:bodyPr>
          <a:lstStyle>
            <a:lvl1pPr marL="0" indent="0">
              <a:buNone/>
              <a:defRPr sz="3000" b="1" i="0">
                <a:solidFill>
                  <a:srgbClr val="0273F0"/>
                </a:solidFill>
                <a:latin typeface="+mj-lt"/>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18" name="Text Placeholder 17">
            <a:extLst>
              <a:ext uri="{FF2B5EF4-FFF2-40B4-BE49-F238E27FC236}">
                <a16:creationId xmlns:a16="http://schemas.microsoft.com/office/drawing/2014/main" id="{00432D15-DA29-5527-3F8C-DAA518762F88}"/>
              </a:ext>
            </a:extLst>
          </p:cNvPr>
          <p:cNvSpPr>
            <a:spLocks noGrp="1"/>
          </p:cNvSpPr>
          <p:nvPr>
            <p:ph type="body" sz="quarter" idx="12" hasCustomPrompt="1"/>
          </p:nvPr>
        </p:nvSpPr>
        <p:spPr>
          <a:xfrm>
            <a:off x="586582" y="1840708"/>
            <a:ext cx="7303277" cy="3783947"/>
          </a:xfrm>
        </p:spPr>
        <p:txBody>
          <a:bodyPr>
            <a:normAutofit/>
          </a:bodyPr>
          <a:lstStyle>
            <a:lvl1pPr>
              <a:defRPr sz="1600" b="0" i="0">
                <a:solidFill>
                  <a:srgbClr val="0E0F0F"/>
                </a:solidFill>
                <a:latin typeface="GT America Regular" pitchFamily="2" charset="77"/>
              </a:defRPr>
            </a:lvl1pPr>
          </a:lstStyle>
          <a:p>
            <a:pPr marL="285750" indent="-285750">
              <a:buFont typeface="Wingdings" pitchFamily="2" charset="2"/>
              <a:buChar char="§"/>
            </a:pPr>
            <a:r>
              <a:rPr lang="en-AU" sz="1500" b="0" i="0">
                <a:solidFill>
                  <a:srgbClr val="4D5156"/>
                </a:solidFill>
                <a:effectLst/>
                <a:latin typeface="GT America Trial Rg" pitchFamily="2" charset="0"/>
              </a:rPr>
              <a:t>Lorem ipsum is a placeholder text commonly used to demonstrate the visual form of a document or a typeface without relying on meaningful content.</a:t>
            </a:r>
          </a:p>
          <a:p>
            <a:pPr marL="285750" indent="-285750">
              <a:buFont typeface="Wingdings" pitchFamily="2" charset="2"/>
              <a:buChar char="§"/>
            </a:pPr>
            <a:endParaRPr lang="en-AU" sz="1500" b="0" i="0">
              <a:latin typeface="GT America Trial Rg" pitchFamily="2" charset="0"/>
            </a:endParaRPr>
          </a:p>
          <a:p>
            <a:pPr marL="285750" indent="-285750">
              <a:buFont typeface="Wingdings" pitchFamily="2" charset="2"/>
              <a:buChar char="§"/>
            </a:pPr>
            <a:r>
              <a:rPr lang="en-AU" sz="1500" b="0" i="0">
                <a:solidFill>
                  <a:srgbClr val="4D5156"/>
                </a:solidFill>
                <a:effectLst/>
                <a:latin typeface="GT America Trial Rg" pitchFamily="2" charset="0"/>
              </a:rPr>
              <a:t>Lorem ipsum is a placeholder text commonly used to demonstrate the visual form of a document or a typeface without relying on meaningful content.</a:t>
            </a:r>
          </a:p>
          <a:p>
            <a:pPr marL="285750" indent="-285750">
              <a:buFont typeface="Wingdings" pitchFamily="2" charset="2"/>
              <a:buChar char="§"/>
            </a:pPr>
            <a:endParaRPr lang="en-AU" sz="1500" b="0" i="0">
              <a:latin typeface="GT America Trial Rg" pitchFamily="2" charset="0"/>
            </a:endParaRPr>
          </a:p>
          <a:p>
            <a:pPr marL="285750" indent="-285750">
              <a:buFont typeface="Wingdings" pitchFamily="2" charset="2"/>
              <a:buChar char="§"/>
            </a:pPr>
            <a:r>
              <a:rPr lang="en-AU" sz="1500" b="0" i="0">
                <a:solidFill>
                  <a:srgbClr val="4D5156"/>
                </a:solidFill>
                <a:effectLst/>
                <a:latin typeface="GT America Trial Rg" pitchFamily="2" charset="0"/>
              </a:rPr>
              <a:t>Lorem ipsum is a placeholder text commonly used to demonstrate the visual form of a document or a typeface without relying on meaningful content.</a:t>
            </a:r>
          </a:p>
          <a:p>
            <a:pPr marL="285750" indent="-285750">
              <a:buFont typeface="Wingdings" pitchFamily="2" charset="2"/>
              <a:buChar char="§"/>
            </a:pPr>
            <a:endParaRPr lang="en-AU" sz="1500" b="0" i="0">
              <a:latin typeface="GT America Trial Rg" pitchFamily="2" charset="0"/>
            </a:endParaRPr>
          </a:p>
          <a:p>
            <a:pPr marL="285750" indent="-285750">
              <a:buFont typeface="Wingdings" pitchFamily="2" charset="2"/>
              <a:buChar char="§"/>
            </a:pPr>
            <a:r>
              <a:rPr lang="en-AU" sz="1500" b="0" i="0">
                <a:solidFill>
                  <a:srgbClr val="4D5156"/>
                </a:solidFill>
                <a:effectLst/>
                <a:latin typeface="GT America Trial Rg" pitchFamily="2" charset="0"/>
              </a:rPr>
              <a:t>Lorem ipsum is a placeholder text commonly used to demonstrate the visual form of a document or a typeface without relying on meaningful content.</a:t>
            </a:r>
            <a:endParaRPr lang="en-AU" sz="1500" b="0" i="0">
              <a:latin typeface="GT America Trial Rg" pitchFamily="2" charset="0"/>
            </a:endParaRPr>
          </a:p>
        </p:txBody>
      </p:sp>
      <p:sp>
        <p:nvSpPr>
          <p:cNvPr id="2" name="Date Placeholder 3">
            <a:extLst>
              <a:ext uri="{FF2B5EF4-FFF2-40B4-BE49-F238E27FC236}">
                <a16:creationId xmlns:a16="http://schemas.microsoft.com/office/drawing/2014/main" id="{2B454C32-F1C9-2BF6-398E-04B5143AA35F}"/>
              </a:ext>
            </a:extLst>
          </p:cNvPr>
          <p:cNvSpPr txBox="1">
            <a:spLocks/>
          </p:cNvSpPr>
          <p:nvPr userDrawn="1"/>
        </p:nvSpPr>
        <p:spPr>
          <a:xfrm>
            <a:off x="9419394" y="6492875"/>
            <a:ext cx="2150924" cy="365125"/>
          </a:xfrm>
          <a:prstGeom prst="rect">
            <a:avLst/>
          </a:prstGeom>
        </p:spPr>
        <p:txBody>
          <a:bodyPr vert="horz" lIns="45720" tIns="22860" rIns="45720" bIns="22860" rtlCol="0" anchor="ctr"/>
          <a:lstStyle>
            <a:defPPr>
              <a:defRPr lang="en-US"/>
            </a:defPPr>
            <a:lvl1pPr marL="0" algn="l" defTabSz="457200" rtl="0" eaLnBrk="1" latinLnBrk="0" hangingPunct="1">
              <a:defRPr sz="1400" b="0" i="0" kern="1200" spc="-110" baseline="0">
                <a:solidFill>
                  <a:srgbClr val="0E0F0F"/>
                </a:solidFill>
                <a:latin typeface="GT America Trial Rg"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AU" sz="700" b="0" i="0" smtClean="0">
                <a:latin typeface="GT America Regular" pitchFamily="2" charset="77"/>
              </a:rPr>
              <a:pPr algn="r"/>
              <a:t>‹#›</a:t>
            </a:fld>
            <a:endParaRPr lang="en-US" sz="700" b="0" i="0">
              <a:latin typeface="GT America Regular" pitchFamily="2" charset="77"/>
            </a:endParaRPr>
          </a:p>
        </p:txBody>
      </p:sp>
      <p:pic>
        <p:nvPicPr>
          <p:cNvPr id="3" name="Picture 2">
            <a:extLst>
              <a:ext uri="{FF2B5EF4-FFF2-40B4-BE49-F238E27FC236}">
                <a16:creationId xmlns:a16="http://schemas.microsoft.com/office/drawing/2014/main" id="{336A31C7-14F8-5A26-A8D1-252DB56D71E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29937" y="6192755"/>
            <a:ext cx="1000539" cy="692316"/>
          </a:xfrm>
          <a:prstGeom prst="rect">
            <a:avLst/>
          </a:prstGeom>
        </p:spPr>
      </p:pic>
      <p:pic>
        <p:nvPicPr>
          <p:cNvPr id="4" name="Picture 3">
            <a:extLst>
              <a:ext uri="{FF2B5EF4-FFF2-40B4-BE49-F238E27FC236}">
                <a16:creationId xmlns:a16="http://schemas.microsoft.com/office/drawing/2014/main" id="{2FF4E683-14DF-5DAA-6731-EA66208CA05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580239" y="6434148"/>
            <a:ext cx="1790700" cy="266700"/>
          </a:xfrm>
          <a:prstGeom prst="rect">
            <a:avLst/>
          </a:prstGeom>
        </p:spPr>
      </p:pic>
      <p:cxnSp>
        <p:nvCxnSpPr>
          <p:cNvPr id="5" name="Straight Connector 4">
            <a:extLst>
              <a:ext uri="{FF2B5EF4-FFF2-40B4-BE49-F238E27FC236}">
                <a16:creationId xmlns:a16="http://schemas.microsoft.com/office/drawing/2014/main" id="{7AE24096-7EDA-C0E6-CDE8-B13B0342FA77}"/>
              </a:ext>
            </a:extLst>
          </p:cNvPr>
          <p:cNvCxnSpPr/>
          <p:nvPr userDrawn="1"/>
        </p:nvCxnSpPr>
        <p:spPr>
          <a:xfrm>
            <a:off x="584831" y="591015"/>
            <a:ext cx="10990135" cy="0"/>
          </a:xfrm>
          <a:prstGeom prst="line">
            <a:avLst/>
          </a:prstGeom>
          <a:ln w="12700">
            <a:solidFill>
              <a:srgbClr val="42F5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08195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Double-Subheader">
    <p:spTree>
      <p:nvGrpSpPr>
        <p:cNvPr id="1" name=""/>
        <p:cNvGrpSpPr/>
        <p:nvPr/>
      </p:nvGrpSpPr>
      <p:grpSpPr>
        <a:xfrm>
          <a:off x="0" y="0"/>
          <a:ext cx="0" cy="0"/>
          <a:chOff x="0" y="0"/>
          <a:chExt cx="0" cy="0"/>
        </a:xfrm>
      </p:grpSpPr>
      <p:sp>
        <p:nvSpPr>
          <p:cNvPr id="28" name="Text Placeholder 17">
            <a:extLst>
              <a:ext uri="{FF2B5EF4-FFF2-40B4-BE49-F238E27FC236}">
                <a16:creationId xmlns:a16="http://schemas.microsoft.com/office/drawing/2014/main" id="{282725A9-5C03-FA1A-2558-5B8157189C54}"/>
              </a:ext>
            </a:extLst>
          </p:cNvPr>
          <p:cNvSpPr>
            <a:spLocks noGrp="1"/>
          </p:cNvSpPr>
          <p:nvPr>
            <p:ph type="body" sz="quarter" idx="11"/>
          </p:nvPr>
        </p:nvSpPr>
        <p:spPr>
          <a:xfrm>
            <a:off x="586582" y="628942"/>
            <a:ext cx="10831337" cy="644263"/>
          </a:xfrm>
        </p:spPr>
        <p:txBody>
          <a:bodyPr>
            <a:normAutofit/>
          </a:bodyPr>
          <a:lstStyle>
            <a:lvl1pPr marL="0" indent="0">
              <a:buNone/>
              <a:defRPr sz="3000" b="1" i="0">
                <a:solidFill>
                  <a:srgbClr val="0273F0"/>
                </a:solidFill>
                <a:latin typeface="+mj-lt"/>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29" name="Text Placeholder 17">
            <a:extLst>
              <a:ext uri="{FF2B5EF4-FFF2-40B4-BE49-F238E27FC236}">
                <a16:creationId xmlns:a16="http://schemas.microsoft.com/office/drawing/2014/main" id="{C3DBA529-5FB8-654D-CA46-45AAED9F7604}"/>
              </a:ext>
            </a:extLst>
          </p:cNvPr>
          <p:cNvSpPr>
            <a:spLocks noGrp="1"/>
          </p:cNvSpPr>
          <p:nvPr>
            <p:ph type="body" sz="quarter" idx="12" hasCustomPrompt="1"/>
          </p:nvPr>
        </p:nvSpPr>
        <p:spPr>
          <a:xfrm>
            <a:off x="608248" y="1273207"/>
            <a:ext cx="5427357" cy="856456"/>
          </a:xfrm>
        </p:spPr>
        <p:txBody>
          <a:bodyPr>
            <a:normAutofit/>
          </a:bodyPr>
          <a:lstStyle>
            <a:lvl1pPr marL="0" indent="0">
              <a:buNone/>
              <a:defRPr sz="1600" b="0" i="0">
                <a:solidFill>
                  <a:srgbClr val="0E0F0F"/>
                </a:solidFill>
                <a:latin typeface="+mn-lt"/>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Sub Header</a:t>
            </a:r>
          </a:p>
        </p:txBody>
      </p:sp>
      <p:sp>
        <p:nvSpPr>
          <p:cNvPr id="30" name="Text Placeholder 17">
            <a:extLst>
              <a:ext uri="{FF2B5EF4-FFF2-40B4-BE49-F238E27FC236}">
                <a16:creationId xmlns:a16="http://schemas.microsoft.com/office/drawing/2014/main" id="{B7412B17-9E2A-9513-8EA3-413191423DF5}"/>
              </a:ext>
            </a:extLst>
          </p:cNvPr>
          <p:cNvSpPr>
            <a:spLocks noGrp="1"/>
          </p:cNvSpPr>
          <p:nvPr>
            <p:ph type="body" sz="quarter" idx="13" hasCustomPrompt="1"/>
          </p:nvPr>
        </p:nvSpPr>
        <p:spPr>
          <a:xfrm>
            <a:off x="6141540" y="1273207"/>
            <a:ext cx="5427357" cy="856456"/>
          </a:xfrm>
        </p:spPr>
        <p:txBody>
          <a:bodyPr>
            <a:normAutofit/>
          </a:bodyPr>
          <a:lstStyle>
            <a:lvl1pPr marL="0" indent="0">
              <a:buNone/>
              <a:defRPr sz="1600" b="0" i="0">
                <a:solidFill>
                  <a:srgbClr val="0E0F0F"/>
                </a:solidFill>
                <a:latin typeface="+mn-lt"/>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Sub Header</a:t>
            </a:r>
          </a:p>
        </p:txBody>
      </p:sp>
      <p:sp>
        <p:nvSpPr>
          <p:cNvPr id="2" name="Date Placeholder 3">
            <a:extLst>
              <a:ext uri="{FF2B5EF4-FFF2-40B4-BE49-F238E27FC236}">
                <a16:creationId xmlns:a16="http://schemas.microsoft.com/office/drawing/2014/main" id="{235331E4-88A0-732A-7558-E86B2621DFAC}"/>
              </a:ext>
            </a:extLst>
          </p:cNvPr>
          <p:cNvSpPr txBox="1">
            <a:spLocks/>
          </p:cNvSpPr>
          <p:nvPr userDrawn="1"/>
        </p:nvSpPr>
        <p:spPr>
          <a:xfrm>
            <a:off x="9419394" y="6492875"/>
            <a:ext cx="2150924" cy="365125"/>
          </a:xfrm>
          <a:prstGeom prst="rect">
            <a:avLst/>
          </a:prstGeom>
        </p:spPr>
        <p:txBody>
          <a:bodyPr vert="horz" lIns="45720" tIns="22860" rIns="45720" bIns="22860" rtlCol="0" anchor="ctr"/>
          <a:lstStyle>
            <a:defPPr>
              <a:defRPr lang="en-US"/>
            </a:defPPr>
            <a:lvl1pPr marL="0" algn="l" defTabSz="457200" rtl="0" eaLnBrk="1" latinLnBrk="0" hangingPunct="1">
              <a:defRPr sz="1400" b="0" i="0" kern="1200" spc="-110" baseline="0">
                <a:solidFill>
                  <a:srgbClr val="0E0F0F"/>
                </a:solidFill>
                <a:latin typeface="GT America Trial Rg"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AU" sz="700" b="0" i="0" smtClean="0">
                <a:latin typeface="GT America Regular" pitchFamily="2" charset="77"/>
              </a:rPr>
              <a:pPr algn="r"/>
              <a:t>‹#›</a:t>
            </a:fld>
            <a:endParaRPr lang="en-US" sz="700" b="0" i="0">
              <a:latin typeface="GT America Regular" pitchFamily="2" charset="77"/>
            </a:endParaRPr>
          </a:p>
        </p:txBody>
      </p:sp>
      <p:pic>
        <p:nvPicPr>
          <p:cNvPr id="3" name="Picture 2">
            <a:extLst>
              <a:ext uri="{FF2B5EF4-FFF2-40B4-BE49-F238E27FC236}">
                <a16:creationId xmlns:a16="http://schemas.microsoft.com/office/drawing/2014/main" id="{BB6B8BF1-F3AF-76DC-DC7B-DD38BAEADFB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29937" y="6192755"/>
            <a:ext cx="1000539" cy="692316"/>
          </a:xfrm>
          <a:prstGeom prst="rect">
            <a:avLst/>
          </a:prstGeom>
        </p:spPr>
      </p:pic>
      <p:pic>
        <p:nvPicPr>
          <p:cNvPr id="4" name="Picture 3">
            <a:extLst>
              <a:ext uri="{FF2B5EF4-FFF2-40B4-BE49-F238E27FC236}">
                <a16:creationId xmlns:a16="http://schemas.microsoft.com/office/drawing/2014/main" id="{6F9177D2-F7AA-74DD-7024-C398A6BD3F4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580239" y="6434148"/>
            <a:ext cx="1790700" cy="266700"/>
          </a:xfrm>
          <a:prstGeom prst="rect">
            <a:avLst/>
          </a:prstGeom>
        </p:spPr>
      </p:pic>
      <p:cxnSp>
        <p:nvCxnSpPr>
          <p:cNvPr id="5" name="Straight Connector 4">
            <a:extLst>
              <a:ext uri="{FF2B5EF4-FFF2-40B4-BE49-F238E27FC236}">
                <a16:creationId xmlns:a16="http://schemas.microsoft.com/office/drawing/2014/main" id="{9D44C04D-248D-1862-56ED-EF34B6670936}"/>
              </a:ext>
            </a:extLst>
          </p:cNvPr>
          <p:cNvCxnSpPr/>
          <p:nvPr userDrawn="1"/>
        </p:nvCxnSpPr>
        <p:spPr>
          <a:xfrm>
            <a:off x="584831" y="591015"/>
            <a:ext cx="10990135" cy="0"/>
          </a:xfrm>
          <a:prstGeom prst="line">
            <a:avLst/>
          </a:prstGeom>
          <a:ln w="12700">
            <a:solidFill>
              <a:srgbClr val="42F5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43568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Header-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0547A-93FE-1D53-14DC-6D17301C1DC0}"/>
              </a:ext>
            </a:extLst>
          </p:cNvPr>
          <p:cNvSpPr>
            <a:spLocks noGrp="1"/>
          </p:cNvSpPr>
          <p:nvPr>
            <p:ph type="title"/>
          </p:nvPr>
        </p:nvSpPr>
        <p:spPr>
          <a:xfrm>
            <a:off x="592016" y="587864"/>
            <a:ext cx="10515600" cy="643059"/>
          </a:xfrm>
        </p:spPr>
        <p:txBody>
          <a:bodyPr>
            <a:normAutofit/>
          </a:bodyPr>
          <a:lstStyle>
            <a:lvl1pPr>
              <a:defRPr sz="3000">
                <a:latin typeface="+mj-lt"/>
              </a:defRPr>
            </a:lvl1pPr>
          </a:lstStyle>
          <a:p>
            <a:r>
              <a:rPr lang="en-GB"/>
              <a:t>Click to edit Master title style</a:t>
            </a:r>
            <a:endParaRPr lang="en-US"/>
          </a:p>
        </p:txBody>
      </p:sp>
      <p:pic>
        <p:nvPicPr>
          <p:cNvPr id="7" name="Picture 6" descr="A blue and black logo&#10;&#10;Description automatically generated">
            <a:extLst>
              <a:ext uri="{FF2B5EF4-FFF2-40B4-BE49-F238E27FC236}">
                <a16:creationId xmlns:a16="http://schemas.microsoft.com/office/drawing/2014/main" id="{B35AF9C6-B6BB-6819-6DC4-5D61A446259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9937" y="6192755"/>
            <a:ext cx="1000539" cy="692316"/>
          </a:xfrm>
          <a:prstGeom prst="rect">
            <a:avLst/>
          </a:prstGeom>
        </p:spPr>
      </p:pic>
      <p:sp>
        <p:nvSpPr>
          <p:cNvPr id="3" name="Date Placeholder 3">
            <a:extLst>
              <a:ext uri="{FF2B5EF4-FFF2-40B4-BE49-F238E27FC236}">
                <a16:creationId xmlns:a16="http://schemas.microsoft.com/office/drawing/2014/main" id="{0319EED2-D8A6-30D5-2F33-2342E41D4AF1}"/>
              </a:ext>
            </a:extLst>
          </p:cNvPr>
          <p:cNvSpPr txBox="1">
            <a:spLocks/>
          </p:cNvSpPr>
          <p:nvPr userDrawn="1"/>
        </p:nvSpPr>
        <p:spPr>
          <a:xfrm>
            <a:off x="9419394" y="6492875"/>
            <a:ext cx="2150924" cy="365125"/>
          </a:xfrm>
          <a:prstGeom prst="rect">
            <a:avLst/>
          </a:prstGeom>
        </p:spPr>
        <p:txBody>
          <a:bodyPr vert="horz" lIns="45720" tIns="22860" rIns="45720" bIns="22860" rtlCol="0" anchor="ctr"/>
          <a:lstStyle>
            <a:defPPr>
              <a:defRPr lang="en-US"/>
            </a:defPPr>
            <a:lvl1pPr marL="0" algn="l" defTabSz="457200" rtl="0" eaLnBrk="1" latinLnBrk="0" hangingPunct="1">
              <a:defRPr sz="1400" b="0" i="0" kern="1200" spc="-110" baseline="0">
                <a:solidFill>
                  <a:srgbClr val="0E0F0F"/>
                </a:solidFill>
                <a:latin typeface="GT America Trial Rg"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AU" sz="700" b="0" i="0" smtClean="0">
                <a:latin typeface="GT America Regular" pitchFamily="2" charset="77"/>
              </a:rPr>
              <a:pPr algn="r"/>
              <a:t>‹#›</a:t>
            </a:fld>
            <a:endParaRPr lang="en-US" sz="700" b="0" i="0">
              <a:latin typeface="GT America Regular" pitchFamily="2" charset="77"/>
            </a:endParaRPr>
          </a:p>
        </p:txBody>
      </p:sp>
      <p:pic>
        <p:nvPicPr>
          <p:cNvPr id="5" name="Picture 4">
            <a:extLst>
              <a:ext uri="{FF2B5EF4-FFF2-40B4-BE49-F238E27FC236}">
                <a16:creationId xmlns:a16="http://schemas.microsoft.com/office/drawing/2014/main" id="{03E9DB34-F8FE-F011-3DF5-FDE27E33A74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580239" y="6434148"/>
            <a:ext cx="1790700" cy="266700"/>
          </a:xfrm>
          <a:prstGeom prst="rect">
            <a:avLst/>
          </a:prstGeom>
        </p:spPr>
      </p:pic>
      <p:cxnSp>
        <p:nvCxnSpPr>
          <p:cNvPr id="4" name="Straight Connector 3">
            <a:extLst>
              <a:ext uri="{FF2B5EF4-FFF2-40B4-BE49-F238E27FC236}">
                <a16:creationId xmlns:a16="http://schemas.microsoft.com/office/drawing/2014/main" id="{3C1704CD-E1BB-72DF-6B9B-CD1B3F7B3984}"/>
              </a:ext>
            </a:extLst>
          </p:cNvPr>
          <p:cNvCxnSpPr/>
          <p:nvPr userDrawn="1"/>
        </p:nvCxnSpPr>
        <p:spPr>
          <a:xfrm>
            <a:off x="584831" y="591015"/>
            <a:ext cx="10990135" cy="0"/>
          </a:xfrm>
          <a:prstGeom prst="line">
            <a:avLst/>
          </a:prstGeom>
          <a:ln w="12700">
            <a:solidFill>
              <a:srgbClr val="42F5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90013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Freeform 7">
            <a:extLst>
              <a:ext uri="{FF2B5EF4-FFF2-40B4-BE49-F238E27FC236}">
                <a16:creationId xmlns:a16="http://schemas.microsoft.com/office/drawing/2014/main" id="{FE07FB3F-4A0B-A10D-0706-0E15A79A8290}"/>
              </a:ext>
            </a:extLst>
          </p:cNvPr>
          <p:cNvSpPr>
            <a:spLocks noEditPoints="1"/>
          </p:cNvSpPr>
          <p:nvPr userDrawn="1"/>
        </p:nvSpPr>
        <p:spPr bwMode="auto">
          <a:xfrm>
            <a:off x="4520274" y="3190626"/>
            <a:ext cx="2381065" cy="2088653"/>
          </a:xfrm>
          <a:custGeom>
            <a:avLst/>
            <a:gdLst>
              <a:gd name="T0" fmla="*/ 366 w 399"/>
              <a:gd name="T1" fmla="*/ 266 h 350"/>
              <a:gd name="T2" fmla="*/ 304 w 399"/>
              <a:gd name="T3" fmla="*/ 312 h 350"/>
              <a:gd name="T4" fmla="*/ 387 w 399"/>
              <a:gd name="T5" fmla="*/ 239 h 350"/>
              <a:gd name="T6" fmla="*/ 383 w 399"/>
              <a:gd name="T7" fmla="*/ 187 h 350"/>
              <a:gd name="T8" fmla="*/ 382 w 399"/>
              <a:gd name="T9" fmla="*/ 139 h 350"/>
              <a:gd name="T10" fmla="*/ 365 w 399"/>
              <a:gd name="T11" fmla="*/ 102 h 350"/>
              <a:gd name="T12" fmla="*/ 329 w 399"/>
              <a:gd name="T13" fmla="*/ 107 h 350"/>
              <a:gd name="T14" fmla="*/ 273 w 399"/>
              <a:gd name="T15" fmla="*/ 120 h 350"/>
              <a:gd name="T16" fmla="*/ 256 w 399"/>
              <a:gd name="T17" fmla="*/ 136 h 350"/>
              <a:gd name="T18" fmla="*/ 234 w 399"/>
              <a:gd name="T19" fmla="*/ 136 h 350"/>
              <a:gd name="T20" fmla="*/ 163 w 399"/>
              <a:gd name="T21" fmla="*/ 119 h 350"/>
              <a:gd name="T22" fmla="*/ 122 w 399"/>
              <a:gd name="T23" fmla="*/ 103 h 350"/>
              <a:gd name="T24" fmla="*/ 78 w 399"/>
              <a:gd name="T25" fmla="*/ 97 h 350"/>
              <a:gd name="T26" fmla="*/ 73 w 399"/>
              <a:gd name="T27" fmla="*/ 134 h 350"/>
              <a:gd name="T28" fmla="*/ 96 w 399"/>
              <a:gd name="T29" fmla="*/ 183 h 350"/>
              <a:gd name="T30" fmla="*/ 125 w 399"/>
              <a:gd name="T31" fmla="*/ 222 h 350"/>
              <a:gd name="T32" fmla="*/ 144 w 399"/>
              <a:gd name="T33" fmla="*/ 239 h 350"/>
              <a:gd name="T34" fmla="*/ 125 w 399"/>
              <a:gd name="T35" fmla="*/ 232 h 350"/>
              <a:gd name="T36" fmla="*/ 127 w 399"/>
              <a:gd name="T37" fmla="*/ 263 h 350"/>
              <a:gd name="T38" fmla="*/ 156 w 399"/>
              <a:gd name="T39" fmla="*/ 299 h 350"/>
              <a:gd name="T40" fmla="*/ 168 w 399"/>
              <a:gd name="T41" fmla="*/ 316 h 350"/>
              <a:gd name="T42" fmla="*/ 183 w 399"/>
              <a:gd name="T43" fmla="*/ 317 h 350"/>
              <a:gd name="T44" fmla="*/ 205 w 399"/>
              <a:gd name="T45" fmla="*/ 328 h 350"/>
              <a:gd name="T46" fmla="*/ 185 w 399"/>
              <a:gd name="T47" fmla="*/ 331 h 350"/>
              <a:gd name="T48" fmla="*/ 208 w 399"/>
              <a:gd name="T49" fmla="*/ 338 h 350"/>
              <a:gd name="T50" fmla="*/ 251 w 399"/>
              <a:gd name="T51" fmla="*/ 348 h 350"/>
              <a:gd name="T52" fmla="*/ 273 w 399"/>
              <a:gd name="T53" fmla="*/ 336 h 350"/>
              <a:gd name="T54" fmla="*/ 280 w 399"/>
              <a:gd name="T55" fmla="*/ 321 h 350"/>
              <a:gd name="T56" fmla="*/ 280 w 399"/>
              <a:gd name="T57" fmla="*/ 316 h 350"/>
              <a:gd name="T58" fmla="*/ 297 w 399"/>
              <a:gd name="T59" fmla="*/ 297 h 350"/>
              <a:gd name="T60" fmla="*/ 310 w 399"/>
              <a:gd name="T61" fmla="*/ 287 h 350"/>
              <a:gd name="T62" fmla="*/ 317 w 399"/>
              <a:gd name="T63" fmla="*/ 280 h 350"/>
              <a:gd name="T64" fmla="*/ 346 w 399"/>
              <a:gd name="T65" fmla="*/ 290 h 350"/>
              <a:gd name="T66" fmla="*/ 329 w 399"/>
              <a:gd name="T67" fmla="*/ 289 h 350"/>
              <a:gd name="T68" fmla="*/ 343 w 399"/>
              <a:gd name="T69" fmla="*/ 312 h 350"/>
              <a:gd name="T70" fmla="*/ 356 w 399"/>
              <a:gd name="T71" fmla="*/ 305 h 350"/>
              <a:gd name="T72" fmla="*/ 354 w 399"/>
              <a:gd name="T73" fmla="*/ 283 h 350"/>
              <a:gd name="T74" fmla="*/ 353 w 399"/>
              <a:gd name="T75" fmla="*/ 270 h 350"/>
              <a:gd name="T76" fmla="*/ 358 w 399"/>
              <a:gd name="T77" fmla="*/ 243 h 350"/>
              <a:gd name="T78" fmla="*/ 370 w 399"/>
              <a:gd name="T79" fmla="*/ 215 h 350"/>
              <a:gd name="T80" fmla="*/ 373 w 399"/>
              <a:gd name="T81" fmla="*/ 212 h 350"/>
              <a:gd name="T82" fmla="*/ 385 w 399"/>
              <a:gd name="T83" fmla="*/ 231 h 350"/>
              <a:gd name="T84" fmla="*/ 191 w 399"/>
              <a:gd name="T85" fmla="*/ 265 h 350"/>
              <a:gd name="T86" fmla="*/ 210 w 399"/>
              <a:gd name="T87" fmla="*/ 270 h 350"/>
              <a:gd name="T88" fmla="*/ 202 w 399"/>
              <a:gd name="T89" fmla="*/ 277 h 350"/>
              <a:gd name="T90" fmla="*/ 203 w 399"/>
              <a:gd name="T91" fmla="*/ 295 h 350"/>
              <a:gd name="T92" fmla="*/ 188 w 399"/>
              <a:gd name="T93" fmla="*/ 277 h 350"/>
              <a:gd name="T94" fmla="*/ 212 w 399"/>
              <a:gd name="T95" fmla="*/ 287 h 350"/>
              <a:gd name="T96" fmla="*/ 290 w 399"/>
              <a:gd name="T97" fmla="*/ 328 h 350"/>
              <a:gd name="T98" fmla="*/ 292 w 399"/>
              <a:gd name="T99" fmla="*/ 331 h 350"/>
              <a:gd name="T100" fmla="*/ 302 w 399"/>
              <a:gd name="T101" fmla="*/ 328 h 350"/>
              <a:gd name="T102" fmla="*/ 23 w 399"/>
              <a:gd name="T103" fmla="*/ 27 h 350"/>
              <a:gd name="T104" fmla="*/ 5 w 399"/>
              <a:gd name="T105" fmla="*/ 10 h 350"/>
              <a:gd name="T106" fmla="*/ 5 w 399"/>
              <a:gd name="T107" fmla="*/ 47 h 350"/>
              <a:gd name="T108" fmla="*/ 371 w 399"/>
              <a:gd name="T109" fmla="*/ 80 h 350"/>
              <a:gd name="T110" fmla="*/ 348 w 399"/>
              <a:gd name="T111" fmla="*/ 29 h 350"/>
              <a:gd name="T112" fmla="*/ 370 w 399"/>
              <a:gd name="T113" fmla="*/ 59 h 350"/>
              <a:gd name="T114" fmla="*/ 377 w 399"/>
              <a:gd name="T115" fmla="*/ 47 h 350"/>
              <a:gd name="T116" fmla="*/ 337 w 399"/>
              <a:gd name="T117" fmla="*/ 25 h 350"/>
              <a:gd name="T118" fmla="*/ 358 w 399"/>
              <a:gd name="T119" fmla="*/ 69 h 350"/>
              <a:gd name="T120" fmla="*/ 390 w 399"/>
              <a:gd name="T121" fmla="*/ 78 h 350"/>
              <a:gd name="T122" fmla="*/ 95 w 399"/>
              <a:gd name="T123" fmla="*/ 69 h 350"/>
              <a:gd name="T124" fmla="*/ 90 w 399"/>
              <a:gd name="T125" fmla="*/ 98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9" h="350">
                <a:moveTo>
                  <a:pt x="370" y="263"/>
                </a:moveTo>
                <a:lnTo>
                  <a:pt x="370" y="261"/>
                </a:lnTo>
                <a:lnTo>
                  <a:pt x="370" y="260"/>
                </a:lnTo>
                <a:lnTo>
                  <a:pt x="370" y="260"/>
                </a:lnTo>
                <a:lnTo>
                  <a:pt x="368" y="260"/>
                </a:lnTo>
                <a:lnTo>
                  <a:pt x="366" y="258"/>
                </a:lnTo>
                <a:lnTo>
                  <a:pt x="365" y="258"/>
                </a:lnTo>
                <a:lnTo>
                  <a:pt x="363" y="260"/>
                </a:lnTo>
                <a:lnTo>
                  <a:pt x="361" y="260"/>
                </a:lnTo>
                <a:lnTo>
                  <a:pt x="360" y="261"/>
                </a:lnTo>
                <a:lnTo>
                  <a:pt x="358" y="263"/>
                </a:lnTo>
                <a:lnTo>
                  <a:pt x="358" y="265"/>
                </a:lnTo>
                <a:lnTo>
                  <a:pt x="360" y="266"/>
                </a:lnTo>
                <a:lnTo>
                  <a:pt x="361" y="266"/>
                </a:lnTo>
                <a:lnTo>
                  <a:pt x="360" y="270"/>
                </a:lnTo>
                <a:lnTo>
                  <a:pt x="360" y="270"/>
                </a:lnTo>
                <a:lnTo>
                  <a:pt x="358" y="272"/>
                </a:lnTo>
                <a:lnTo>
                  <a:pt x="358" y="273"/>
                </a:lnTo>
                <a:lnTo>
                  <a:pt x="360" y="273"/>
                </a:lnTo>
                <a:lnTo>
                  <a:pt x="360" y="272"/>
                </a:lnTo>
                <a:lnTo>
                  <a:pt x="361" y="272"/>
                </a:lnTo>
                <a:lnTo>
                  <a:pt x="366" y="270"/>
                </a:lnTo>
                <a:lnTo>
                  <a:pt x="366" y="270"/>
                </a:lnTo>
                <a:lnTo>
                  <a:pt x="365" y="268"/>
                </a:lnTo>
                <a:lnTo>
                  <a:pt x="363" y="266"/>
                </a:lnTo>
                <a:lnTo>
                  <a:pt x="366" y="266"/>
                </a:lnTo>
                <a:lnTo>
                  <a:pt x="370" y="266"/>
                </a:lnTo>
                <a:lnTo>
                  <a:pt x="373" y="265"/>
                </a:lnTo>
                <a:lnTo>
                  <a:pt x="371" y="263"/>
                </a:lnTo>
                <a:lnTo>
                  <a:pt x="370" y="263"/>
                </a:lnTo>
                <a:close/>
                <a:moveTo>
                  <a:pt x="307" y="311"/>
                </a:moveTo>
                <a:lnTo>
                  <a:pt x="307" y="309"/>
                </a:lnTo>
                <a:lnTo>
                  <a:pt x="307" y="309"/>
                </a:lnTo>
                <a:lnTo>
                  <a:pt x="307" y="307"/>
                </a:lnTo>
                <a:lnTo>
                  <a:pt x="305" y="307"/>
                </a:lnTo>
                <a:lnTo>
                  <a:pt x="305" y="305"/>
                </a:lnTo>
                <a:lnTo>
                  <a:pt x="305" y="304"/>
                </a:lnTo>
                <a:lnTo>
                  <a:pt x="304" y="304"/>
                </a:lnTo>
                <a:lnTo>
                  <a:pt x="302" y="300"/>
                </a:lnTo>
                <a:lnTo>
                  <a:pt x="300" y="302"/>
                </a:lnTo>
                <a:lnTo>
                  <a:pt x="300" y="304"/>
                </a:lnTo>
                <a:lnTo>
                  <a:pt x="300" y="305"/>
                </a:lnTo>
                <a:lnTo>
                  <a:pt x="300" y="305"/>
                </a:lnTo>
                <a:lnTo>
                  <a:pt x="302" y="305"/>
                </a:lnTo>
                <a:lnTo>
                  <a:pt x="302" y="307"/>
                </a:lnTo>
                <a:lnTo>
                  <a:pt x="297" y="307"/>
                </a:lnTo>
                <a:lnTo>
                  <a:pt x="297" y="307"/>
                </a:lnTo>
                <a:lnTo>
                  <a:pt x="297" y="309"/>
                </a:lnTo>
                <a:lnTo>
                  <a:pt x="298" y="311"/>
                </a:lnTo>
                <a:lnTo>
                  <a:pt x="304" y="311"/>
                </a:lnTo>
                <a:lnTo>
                  <a:pt x="305" y="311"/>
                </a:lnTo>
                <a:lnTo>
                  <a:pt x="304" y="312"/>
                </a:lnTo>
                <a:lnTo>
                  <a:pt x="302" y="314"/>
                </a:lnTo>
                <a:lnTo>
                  <a:pt x="302" y="314"/>
                </a:lnTo>
                <a:lnTo>
                  <a:pt x="302" y="316"/>
                </a:lnTo>
                <a:lnTo>
                  <a:pt x="302" y="317"/>
                </a:lnTo>
                <a:lnTo>
                  <a:pt x="304" y="316"/>
                </a:lnTo>
                <a:lnTo>
                  <a:pt x="304" y="316"/>
                </a:lnTo>
                <a:lnTo>
                  <a:pt x="305" y="316"/>
                </a:lnTo>
                <a:lnTo>
                  <a:pt x="305" y="316"/>
                </a:lnTo>
                <a:lnTo>
                  <a:pt x="309" y="316"/>
                </a:lnTo>
                <a:lnTo>
                  <a:pt x="309" y="316"/>
                </a:lnTo>
                <a:lnTo>
                  <a:pt x="309" y="312"/>
                </a:lnTo>
                <a:lnTo>
                  <a:pt x="307" y="311"/>
                </a:lnTo>
                <a:close/>
                <a:moveTo>
                  <a:pt x="385" y="236"/>
                </a:moveTo>
                <a:lnTo>
                  <a:pt x="385" y="236"/>
                </a:lnTo>
                <a:lnTo>
                  <a:pt x="383" y="234"/>
                </a:lnTo>
                <a:lnTo>
                  <a:pt x="380" y="234"/>
                </a:lnTo>
                <a:lnTo>
                  <a:pt x="378" y="234"/>
                </a:lnTo>
                <a:lnTo>
                  <a:pt x="377" y="234"/>
                </a:lnTo>
                <a:lnTo>
                  <a:pt x="378" y="236"/>
                </a:lnTo>
                <a:lnTo>
                  <a:pt x="378" y="236"/>
                </a:lnTo>
                <a:lnTo>
                  <a:pt x="382" y="238"/>
                </a:lnTo>
                <a:lnTo>
                  <a:pt x="383" y="238"/>
                </a:lnTo>
                <a:lnTo>
                  <a:pt x="383" y="238"/>
                </a:lnTo>
                <a:lnTo>
                  <a:pt x="385" y="239"/>
                </a:lnTo>
                <a:lnTo>
                  <a:pt x="385" y="239"/>
                </a:lnTo>
                <a:lnTo>
                  <a:pt x="387" y="239"/>
                </a:lnTo>
                <a:lnTo>
                  <a:pt x="387" y="239"/>
                </a:lnTo>
                <a:lnTo>
                  <a:pt x="385" y="238"/>
                </a:lnTo>
                <a:lnTo>
                  <a:pt x="385" y="236"/>
                </a:lnTo>
                <a:close/>
                <a:moveTo>
                  <a:pt x="385" y="222"/>
                </a:moveTo>
                <a:lnTo>
                  <a:pt x="385" y="222"/>
                </a:lnTo>
                <a:lnTo>
                  <a:pt x="387" y="219"/>
                </a:lnTo>
                <a:lnTo>
                  <a:pt x="388" y="219"/>
                </a:lnTo>
                <a:lnTo>
                  <a:pt x="388" y="219"/>
                </a:lnTo>
                <a:lnTo>
                  <a:pt x="388" y="217"/>
                </a:lnTo>
                <a:lnTo>
                  <a:pt x="383" y="212"/>
                </a:lnTo>
                <a:lnTo>
                  <a:pt x="383" y="209"/>
                </a:lnTo>
                <a:lnTo>
                  <a:pt x="385" y="204"/>
                </a:lnTo>
                <a:lnTo>
                  <a:pt x="385" y="202"/>
                </a:lnTo>
                <a:lnTo>
                  <a:pt x="385" y="200"/>
                </a:lnTo>
                <a:lnTo>
                  <a:pt x="385" y="200"/>
                </a:lnTo>
                <a:lnTo>
                  <a:pt x="385" y="200"/>
                </a:lnTo>
                <a:lnTo>
                  <a:pt x="385" y="199"/>
                </a:lnTo>
                <a:lnTo>
                  <a:pt x="382" y="197"/>
                </a:lnTo>
                <a:lnTo>
                  <a:pt x="382" y="197"/>
                </a:lnTo>
                <a:lnTo>
                  <a:pt x="382" y="195"/>
                </a:lnTo>
                <a:lnTo>
                  <a:pt x="382" y="193"/>
                </a:lnTo>
                <a:lnTo>
                  <a:pt x="380" y="193"/>
                </a:lnTo>
                <a:lnTo>
                  <a:pt x="380" y="192"/>
                </a:lnTo>
                <a:lnTo>
                  <a:pt x="382" y="190"/>
                </a:lnTo>
                <a:lnTo>
                  <a:pt x="383" y="188"/>
                </a:lnTo>
                <a:lnTo>
                  <a:pt x="383" y="187"/>
                </a:lnTo>
                <a:lnTo>
                  <a:pt x="382" y="182"/>
                </a:lnTo>
                <a:lnTo>
                  <a:pt x="382" y="180"/>
                </a:lnTo>
                <a:lnTo>
                  <a:pt x="383" y="178"/>
                </a:lnTo>
                <a:lnTo>
                  <a:pt x="383" y="176"/>
                </a:lnTo>
                <a:lnTo>
                  <a:pt x="385" y="175"/>
                </a:lnTo>
                <a:lnTo>
                  <a:pt x="385" y="173"/>
                </a:lnTo>
                <a:lnTo>
                  <a:pt x="383" y="171"/>
                </a:lnTo>
                <a:lnTo>
                  <a:pt x="382" y="168"/>
                </a:lnTo>
                <a:lnTo>
                  <a:pt x="382" y="168"/>
                </a:lnTo>
                <a:lnTo>
                  <a:pt x="382" y="166"/>
                </a:lnTo>
                <a:lnTo>
                  <a:pt x="382" y="166"/>
                </a:lnTo>
                <a:lnTo>
                  <a:pt x="382" y="165"/>
                </a:lnTo>
                <a:lnTo>
                  <a:pt x="382" y="163"/>
                </a:lnTo>
                <a:lnTo>
                  <a:pt x="382" y="161"/>
                </a:lnTo>
                <a:lnTo>
                  <a:pt x="387" y="149"/>
                </a:lnTo>
                <a:lnTo>
                  <a:pt x="388" y="148"/>
                </a:lnTo>
                <a:lnTo>
                  <a:pt x="387" y="148"/>
                </a:lnTo>
                <a:lnTo>
                  <a:pt x="380" y="153"/>
                </a:lnTo>
                <a:lnTo>
                  <a:pt x="380" y="151"/>
                </a:lnTo>
                <a:lnTo>
                  <a:pt x="382" y="149"/>
                </a:lnTo>
                <a:lnTo>
                  <a:pt x="385" y="146"/>
                </a:lnTo>
                <a:lnTo>
                  <a:pt x="385" y="146"/>
                </a:lnTo>
                <a:lnTo>
                  <a:pt x="385" y="144"/>
                </a:lnTo>
                <a:lnTo>
                  <a:pt x="382" y="141"/>
                </a:lnTo>
                <a:lnTo>
                  <a:pt x="382" y="141"/>
                </a:lnTo>
                <a:lnTo>
                  <a:pt x="382" y="139"/>
                </a:lnTo>
                <a:lnTo>
                  <a:pt x="380" y="137"/>
                </a:lnTo>
                <a:lnTo>
                  <a:pt x="380" y="136"/>
                </a:lnTo>
                <a:lnTo>
                  <a:pt x="382" y="132"/>
                </a:lnTo>
                <a:lnTo>
                  <a:pt x="382" y="132"/>
                </a:lnTo>
                <a:lnTo>
                  <a:pt x="382" y="132"/>
                </a:lnTo>
                <a:lnTo>
                  <a:pt x="383" y="127"/>
                </a:lnTo>
                <a:lnTo>
                  <a:pt x="383" y="127"/>
                </a:lnTo>
                <a:lnTo>
                  <a:pt x="383" y="127"/>
                </a:lnTo>
                <a:lnTo>
                  <a:pt x="382" y="127"/>
                </a:lnTo>
                <a:lnTo>
                  <a:pt x="382" y="125"/>
                </a:lnTo>
                <a:lnTo>
                  <a:pt x="382" y="125"/>
                </a:lnTo>
                <a:lnTo>
                  <a:pt x="383" y="124"/>
                </a:lnTo>
                <a:lnTo>
                  <a:pt x="383" y="124"/>
                </a:lnTo>
                <a:lnTo>
                  <a:pt x="385" y="124"/>
                </a:lnTo>
                <a:lnTo>
                  <a:pt x="387" y="122"/>
                </a:lnTo>
                <a:lnTo>
                  <a:pt x="385" y="120"/>
                </a:lnTo>
                <a:lnTo>
                  <a:pt x="385" y="119"/>
                </a:lnTo>
                <a:lnTo>
                  <a:pt x="382" y="115"/>
                </a:lnTo>
                <a:lnTo>
                  <a:pt x="375" y="109"/>
                </a:lnTo>
                <a:lnTo>
                  <a:pt x="375" y="109"/>
                </a:lnTo>
                <a:lnTo>
                  <a:pt x="371" y="109"/>
                </a:lnTo>
                <a:lnTo>
                  <a:pt x="370" y="109"/>
                </a:lnTo>
                <a:lnTo>
                  <a:pt x="368" y="107"/>
                </a:lnTo>
                <a:lnTo>
                  <a:pt x="368" y="105"/>
                </a:lnTo>
                <a:lnTo>
                  <a:pt x="365" y="103"/>
                </a:lnTo>
                <a:lnTo>
                  <a:pt x="365" y="102"/>
                </a:lnTo>
                <a:lnTo>
                  <a:pt x="363" y="102"/>
                </a:lnTo>
                <a:lnTo>
                  <a:pt x="361" y="102"/>
                </a:lnTo>
                <a:lnTo>
                  <a:pt x="361" y="102"/>
                </a:lnTo>
                <a:lnTo>
                  <a:pt x="361" y="102"/>
                </a:lnTo>
                <a:lnTo>
                  <a:pt x="360" y="100"/>
                </a:lnTo>
                <a:lnTo>
                  <a:pt x="360" y="100"/>
                </a:lnTo>
                <a:lnTo>
                  <a:pt x="358" y="100"/>
                </a:lnTo>
                <a:lnTo>
                  <a:pt x="356" y="100"/>
                </a:lnTo>
                <a:lnTo>
                  <a:pt x="356" y="100"/>
                </a:lnTo>
                <a:lnTo>
                  <a:pt x="354" y="100"/>
                </a:lnTo>
                <a:lnTo>
                  <a:pt x="354" y="102"/>
                </a:lnTo>
                <a:lnTo>
                  <a:pt x="353" y="102"/>
                </a:lnTo>
                <a:lnTo>
                  <a:pt x="353" y="105"/>
                </a:lnTo>
                <a:lnTo>
                  <a:pt x="351" y="107"/>
                </a:lnTo>
                <a:lnTo>
                  <a:pt x="351" y="107"/>
                </a:lnTo>
                <a:lnTo>
                  <a:pt x="349" y="110"/>
                </a:lnTo>
                <a:lnTo>
                  <a:pt x="348" y="112"/>
                </a:lnTo>
                <a:lnTo>
                  <a:pt x="344" y="112"/>
                </a:lnTo>
                <a:lnTo>
                  <a:pt x="343" y="114"/>
                </a:lnTo>
                <a:lnTo>
                  <a:pt x="341" y="112"/>
                </a:lnTo>
                <a:lnTo>
                  <a:pt x="337" y="110"/>
                </a:lnTo>
                <a:lnTo>
                  <a:pt x="336" y="110"/>
                </a:lnTo>
                <a:lnTo>
                  <a:pt x="332" y="110"/>
                </a:lnTo>
                <a:lnTo>
                  <a:pt x="332" y="110"/>
                </a:lnTo>
                <a:lnTo>
                  <a:pt x="331" y="109"/>
                </a:lnTo>
                <a:lnTo>
                  <a:pt x="329" y="107"/>
                </a:lnTo>
                <a:lnTo>
                  <a:pt x="327" y="107"/>
                </a:lnTo>
                <a:lnTo>
                  <a:pt x="322" y="109"/>
                </a:lnTo>
                <a:lnTo>
                  <a:pt x="322" y="110"/>
                </a:lnTo>
                <a:lnTo>
                  <a:pt x="322" y="112"/>
                </a:lnTo>
                <a:lnTo>
                  <a:pt x="315" y="119"/>
                </a:lnTo>
                <a:lnTo>
                  <a:pt x="314" y="120"/>
                </a:lnTo>
                <a:lnTo>
                  <a:pt x="310" y="124"/>
                </a:lnTo>
                <a:lnTo>
                  <a:pt x="307" y="122"/>
                </a:lnTo>
                <a:lnTo>
                  <a:pt x="305" y="122"/>
                </a:lnTo>
                <a:lnTo>
                  <a:pt x="305" y="120"/>
                </a:lnTo>
                <a:lnTo>
                  <a:pt x="305" y="120"/>
                </a:lnTo>
                <a:lnTo>
                  <a:pt x="304" y="120"/>
                </a:lnTo>
                <a:lnTo>
                  <a:pt x="302" y="120"/>
                </a:lnTo>
                <a:lnTo>
                  <a:pt x="302" y="119"/>
                </a:lnTo>
                <a:lnTo>
                  <a:pt x="302" y="119"/>
                </a:lnTo>
                <a:lnTo>
                  <a:pt x="300" y="117"/>
                </a:lnTo>
                <a:lnTo>
                  <a:pt x="297" y="119"/>
                </a:lnTo>
                <a:lnTo>
                  <a:pt x="297" y="117"/>
                </a:lnTo>
                <a:lnTo>
                  <a:pt x="290" y="122"/>
                </a:lnTo>
                <a:lnTo>
                  <a:pt x="287" y="122"/>
                </a:lnTo>
                <a:lnTo>
                  <a:pt x="275" y="122"/>
                </a:lnTo>
                <a:lnTo>
                  <a:pt x="275" y="120"/>
                </a:lnTo>
                <a:lnTo>
                  <a:pt x="275" y="120"/>
                </a:lnTo>
                <a:lnTo>
                  <a:pt x="273" y="120"/>
                </a:lnTo>
                <a:lnTo>
                  <a:pt x="273" y="120"/>
                </a:lnTo>
                <a:lnTo>
                  <a:pt x="273" y="120"/>
                </a:lnTo>
                <a:lnTo>
                  <a:pt x="271" y="120"/>
                </a:lnTo>
                <a:lnTo>
                  <a:pt x="271" y="120"/>
                </a:lnTo>
                <a:lnTo>
                  <a:pt x="270" y="122"/>
                </a:lnTo>
                <a:lnTo>
                  <a:pt x="270" y="122"/>
                </a:lnTo>
                <a:lnTo>
                  <a:pt x="270" y="122"/>
                </a:lnTo>
                <a:lnTo>
                  <a:pt x="266" y="124"/>
                </a:lnTo>
                <a:lnTo>
                  <a:pt x="261" y="124"/>
                </a:lnTo>
                <a:lnTo>
                  <a:pt x="258" y="125"/>
                </a:lnTo>
                <a:lnTo>
                  <a:pt x="256" y="129"/>
                </a:lnTo>
                <a:lnTo>
                  <a:pt x="256" y="131"/>
                </a:lnTo>
                <a:lnTo>
                  <a:pt x="258" y="132"/>
                </a:lnTo>
                <a:lnTo>
                  <a:pt x="259" y="132"/>
                </a:lnTo>
                <a:lnTo>
                  <a:pt x="263" y="134"/>
                </a:lnTo>
                <a:lnTo>
                  <a:pt x="264" y="134"/>
                </a:lnTo>
                <a:lnTo>
                  <a:pt x="266" y="136"/>
                </a:lnTo>
                <a:lnTo>
                  <a:pt x="266" y="136"/>
                </a:lnTo>
                <a:lnTo>
                  <a:pt x="266" y="137"/>
                </a:lnTo>
                <a:lnTo>
                  <a:pt x="264" y="136"/>
                </a:lnTo>
                <a:lnTo>
                  <a:pt x="264" y="136"/>
                </a:lnTo>
                <a:lnTo>
                  <a:pt x="263" y="136"/>
                </a:lnTo>
                <a:lnTo>
                  <a:pt x="261" y="136"/>
                </a:lnTo>
                <a:lnTo>
                  <a:pt x="261" y="136"/>
                </a:lnTo>
                <a:lnTo>
                  <a:pt x="261" y="136"/>
                </a:lnTo>
                <a:lnTo>
                  <a:pt x="259" y="137"/>
                </a:lnTo>
                <a:lnTo>
                  <a:pt x="258" y="136"/>
                </a:lnTo>
                <a:lnTo>
                  <a:pt x="256" y="136"/>
                </a:lnTo>
                <a:lnTo>
                  <a:pt x="254" y="136"/>
                </a:lnTo>
                <a:lnTo>
                  <a:pt x="254" y="134"/>
                </a:lnTo>
                <a:lnTo>
                  <a:pt x="254" y="134"/>
                </a:lnTo>
                <a:lnTo>
                  <a:pt x="254" y="132"/>
                </a:lnTo>
                <a:lnTo>
                  <a:pt x="254" y="131"/>
                </a:lnTo>
                <a:lnTo>
                  <a:pt x="253" y="129"/>
                </a:lnTo>
                <a:lnTo>
                  <a:pt x="253" y="129"/>
                </a:lnTo>
                <a:lnTo>
                  <a:pt x="251" y="129"/>
                </a:lnTo>
                <a:lnTo>
                  <a:pt x="251" y="127"/>
                </a:lnTo>
                <a:lnTo>
                  <a:pt x="249" y="127"/>
                </a:lnTo>
                <a:lnTo>
                  <a:pt x="247" y="129"/>
                </a:lnTo>
                <a:lnTo>
                  <a:pt x="247" y="129"/>
                </a:lnTo>
                <a:lnTo>
                  <a:pt x="246" y="129"/>
                </a:lnTo>
                <a:lnTo>
                  <a:pt x="244" y="131"/>
                </a:lnTo>
                <a:lnTo>
                  <a:pt x="242" y="131"/>
                </a:lnTo>
                <a:lnTo>
                  <a:pt x="241" y="131"/>
                </a:lnTo>
                <a:lnTo>
                  <a:pt x="241" y="131"/>
                </a:lnTo>
                <a:lnTo>
                  <a:pt x="241" y="132"/>
                </a:lnTo>
                <a:lnTo>
                  <a:pt x="239" y="134"/>
                </a:lnTo>
                <a:lnTo>
                  <a:pt x="236" y="136"/>
                </a:lnTo>
                <a:lnTo>
                  <a:pt x="236" y="136"/>
                </a:lnTo>
                <a:lnTo>
                  <a:pt x="237" y="137"/>
                </a:lnTo>
                <a:lnTo>
                  <a:pt x="236" y="137"/>
                </a:lnTo>
                <a:lnTo>
                  <a:pt x="234" y="137"/>
                </a:lnTo>
                <a:lnTo>
                  <a:pt x="234" y="137"/>
                </a:lnTo>
                <a:lnTo>
                  <a:pt x="234" y="136"/>
                </a:lnTo>
                <a:lnTo>
                  <a:pt x="232" y="134"/>
                </a:lnTo>
                <a:lnTo>
                  <a:pt x="232" y="134"/>
                </a:lnTo>
                <a:lnTo>
                  <a:pt x="227" y="136"/>
                </a:lnTo>
                <a:lnTo>
                  <a:pt x="222" y="137"/>
                </a:lnTo>
                <a:lnTo>
                  <a:pt x="215" y="137"/>
                </a:lnTo>
                <a:lnTo>
                  <a:pt x="203" y="136"/>
                </a:lnTo>
                <a:lnTo>
                  <a:pt x="195" y="132"/>
                </a:lnTo>
                <a:lnTo>
                  <a:pt x="191" y="132"/>
                </a:lnTo>
                <a:lnTo>
                  <a:pt x="191" y="132"/>
                </a:lnTo>
                <a:lnTo>
                  <a:pt x="190" y="131"/>
                </a:lnTo>
                <a:lnTo>
                  <a:pt x="188" y="131"/>
                </a:lnTo>
                <a:lnTo>
                  <a:pt x="186" y="131"/>
                </a:lnTo>
                <a:lnTo>
                  <a:pt x="183" y="127"/>
                </a:lnTo>
                <a:lnTo>
                  <a:pt x="181" y="127"/>
                </a:lnTo>
                <a:lnTo>
                  <a:pt x="180" y="127"/>
                </a:lnTo>
                <a:lnTo>
                  <a:pt x="180" y="127"/>
                </a:lnTo>
                <a:lnTo>
                  <a:pt x="178" y="127"/>
                </a:lnTo>
                <a:lnTo>
                  <a:pt x="178" y="125"/>
                </a:lnTo>
                <a:lnTo>
                  <a:pt x="176" y="125"/>
                </a:lnTo>
                <a:lnTo>
                  <a:pt x="173" y="125"/>
                </a:lnTo>
                <a:lnTo>
                  <a:pt x="171" y="125"/>
                </a:lnTo>
                <a:lnTo>
                  <a:pt x="169" y="124"/>
                </a:lnTo>
                <a:lnTo>
                  <a:pt x="168" y="124"/>
                </a:lnTo>
                <a:lnTo>
                  <a:pt x="164" y="122"/>
                </a:lnTo>
                <a:lnTo>
                  <a:pt x="163" y="120"/>
                </a:lnTo>
                <a:lnTo>
                  <a:pt x="163" y="119"/>
                </a:lnTo>
                <a:lnTo>
                  <a:pt x="163" y="117"/>
                </a:lnTo>
                <a:lnTo>
                  <a:pt x="161" y="117"/>
                </a:lnTo>
                <a:lnTo>
                  <a:pt x="152" y="115"/>
                </a:lnTo>
                <a:lnTo>
                  <a:pt x="149" y="115"/>
                </a:lnTo>
                <a:lnTo>
                  <a:pt x="146" y="112"/>
                </a:lnTo>
                <a:lnTo>
                  <a:pt x="144" y="109"/>
                </a:lnTo>
                <a:lnTo>
                  <a:pt x="139" y="110"/>
                </a:lnTo>
                <a:lnTo>
                  <a:pt x="137" y="110"/>
                </a:lnTo>
                <a:lnTo>
                  <a:pt x="134" y="110"/>
                </a:lnTo>
                <a:lnTo>
                  <a:pt x="132" y="109"/>
                </a:lnTo>
                <a:lnTo>
                  <a:pt x="130" y="109"/>
                </a:lnTo>
                <a:lnTo>
                  <a:pt x="129" y="109"/>
                </a:lnTo>
                <a:lnTo>
                  <a:pt x="127" y="109"/>
                </a:lnTo>
                <a:lnTo>
                  <a:pt x="127" y="107"/>
                </a:lnTo>
                <a:lnTo>
                  <a:pt x="124" y="105"/>
                </a:lnTo>
                <a:lnTo>
                  <a:pt x="122" y="105"/>
                </a:lnTo>
                <a:lnTo>
                  <a:pt x="122" y="103"/>
                </a:lnTo>
                <a:lnTo>
                  <a:pt x="122" y="103"/>
                </a:lnTo>
                <a:lnTo>
                  <a:pt x="124" y="102"/>
                </a:lnTo>
                <a:lnTo>
                  <a:pt x="125" y="102"/>
                </a:lnTo>
                <a:lnTo>
                  <a:pt x="125" y="100"/>
                </a:lnTo>
                <a:lnTo>
                  <a:pt x="122" y="98"/>
                </a:lnTo>
                <a:lnTo>
                  <a:pt x="120" y="98"/>
                </a:lnTo>
                <a:lnTo>
                  <a:pt x="122" y="98"/>
                </a:lnTo>
                <a:lnTo>
                  <a:pt x="122" y="102"/>
                </a:lnTo>
                <a:lnTo>
                  <a:pt x="122" y="103"/>
                </a:lnTo>
                <a:lnTo>
                  <a:pt x="120" y="105"/>
                </a:lnTo>
                <a:lnTo>
                  <a:pt x="118" y="105"/>
                </a:lnTo>
                <a:lnTo>
                  <a:pt x="110" y="105"/>
                </a:lnTo>
                <a:lnTo>
                  <a:pt x="112" y="105"/>
                </a:lnTo>
                <a:lnTo>
                  <a:pt x="112" y="107"/>
                </a:lnTo>
                <a:lnTo>
                  <a:pt x="110" y="107"/>
                </a:lnTo>
                <a:lnTo>
                  <a:pt x="107" y="107"/>
                </a:lnTo>
                <a:lnTo>
                  <a:pt x="107" y="105"/>
                </a:lnTo>
                <a:lnTo>
                  <a:pt x="105" y="105"/>
                </a:lnTo>
                <a:lnTo>
                  <a:pt x="105" y="103"/>
                </a:lnTo>
                <a:lnTo>
                  <a:pt x="101" y="103"/>
                </a:lnTo>
                <a:lnTo>
                  <a:pt x="100" y="102"/>
                </a:lnTo>
                <a:lnTo>
                  <a:pt x="100" y="102"/>
                </a:lnTo>
                <a:lnTo>
                  <a:pt x="98" y="100"/>
                </a:lnTo>
                <a:lnTo>
                  <a:pt x="96" y="100"/>
                </a:lnTo>
                <a:lnTo>
                  <a:pt x="93" y="100"/>
                </a:lnTo>
                <a:lnTo>
                  <a:pt x="90" y="100"/>
                </a:lnTo>
                <a:lnTo>
                  <a:pt x="84" y="98"/>
                </a:lnTo>
                <a:lnTo>
                  <a:pt x="81" y="98"/>
                </a:lnTo>
                <a:lnTo>
                  <a:pt x="81" y="98"/>
                </a:lnTo>
                <a:lnTo>
                  <a:pt x="79" y="98"/>
                </a:lnTo>
                <a:lnTo>
                  <a:pt x="79" y="98"/>
                </a:lnTo>
                <a:lnTo>
                  <a:pt x="79" y="98"/>
                </a:lnTo>
                <a:lnTo>
                  <a:pt x="79" y="98"/>
                </a:lnTo>
                <a:lnTo>
                  <a:pt x="78" y="97"/>
                </a:lnTo>
                <a:lnTo>
                  <a:pt x="78" y="97"/>
                </a:lnTo>
                <a:lnTo>
                  <a:pt x="76" y="93"/>
                </a:lnTo>
                <a:lnTo>
                  <a:pt x="76" y="93"/>
                </a:lnTo>
                <a:lnTo>
                  <a:pt x="74" y="92"/>
                </a:lnTo>
                <a:lnTo>
                  <a:pt x="73" y="93"/>
                </a:lnTo>
                <a:lnTo>
                  <a:pt x="73" y="95"/>
                </a:lnTo>
                <a:lnTo>
                  <a:pt x="73" y="97"/>
                </a:lnTo>
                <a:lnTo>
                  <a:pt x="74" y="107"/>
                </a:lnTo>
                <a:lnTo>
                  <a:pt x="74" y="109"/>
                </a:lnTo>
                <a:lnTo>
                  <a:pt x="74" y="112"/>
                </a:lnTo>
                <a:lnTo>
                  <a:pt x="73" y="112"/>
                </a:lnTo>
                <a:lnTo>
                  <a:pt x="73" y="114"/>
                </a:lnTo>
                <a:lnTo>
                  <a:pt x="71" y="114"/>
                </a:lnTo>
                <a:lnTo>
                  <a:pt x="69" y="114"/>
                </a:lnTo>
                <a:lnTo>
                  <a:pt x="68" y="115"/>
                </a:lnTo>
                <a:lnTo>
                  <a:pt x="68" y="115"/>
                </a:lnTo>
                <a:lnTo>
                  <a:pt x="66" y="117"/>
                </a:lnTo>
                <a:lnTo>
                  <a:pt x="66" y="117"/>
                </a:lnTo>
                <a:lnTo>
                  <a:pt x="68" y="119"/>
                </a:lnTo>
                <a:lnTo>
                  <a:pt x="68" y="120"/>
                </a:lnTo>
                <a:lnTo>
                  <a:pt x="68" y="120"/>
                </a:lnTo>
                <a:lnTo>
                  <a:pt x="66" y="122"/>
                </a:lnTo>
                <a:lnTo>
                  <a:pt x="66" y="122"/>
                </a:lnTo>
                <a:lnTo>
                  <a:pt x="69" y="127"/>
                </a:lnTo>
                <a:lnTo>
                  <a:pt x="71" y="129"/>
                </a:lnTo>
                <a:lnTo>
                  <a:pt x="71" y="132"/>
                </a:lnTo>
                <a:lnTo>
                  <a:pt x="73" y="134"/>
                </a:lnTo>
                <a:lnTo>
                  <a:pt x="73" y="137"/>
                </a:lnTo>
                <a:lnTo>
                  <a:pt x="73" y="139"/>
                </a:lnTo>
                <a:lnTo>
                  <a:pt x="71" y="141"/>
                </a:lnTo>
                <a:lnTo>
                  <a:pt x="73" y="142"/>
                </a:lnTo>
                <a:lnTo>
                  <a:pt x="79" y="151"/>
                </a:lnTo>
                <a:lnTo>
                  <a:pt x="79" y="154"/>
                </a:lnTo>
                <a:lnTo>
                  <a:pt x="81" y="156"/>
                </a:lnTo>
                <a:lnTo>
                  <a:pt x="78" y="156"/>
                </a:lnTo>
                <a:lnTo>
                  <a:pt x="78" y="158"/>
                </a:lnTo>
                <a:lnTo>
                  <a:pt x="78" y="158"/>
                </a:lnTo>
                <a:lnTo>
                  <a:pt x="78" y="158"/>
                </a:lnTo>
                <a:lnTo>
                  <a:pt x="78" y="158"/>
                </a:lnTo>
                <a:lnTo>
                  <a:pt x="79" y="159"/>
                </a:lnTo>
                <a:lnTo>
                  <a:pt x="79" y="159"/>
                </a:lnTo>
                <a:lnTo>
                  <a:pt x="81" y="161"/>
                </a:lnTo>
                <a:lnTo>
                  <a:pt x="81" y="161"/>
                </a:lnTo>
                <a:lnTo>
                  <a:pt x="83" y="163"/>
                </a:lnTo>
                <a:lnTo>
                  <a:pt x="88" y="170"/>
                </a:lnTo>
                <a:lnTo>
                  <a:pt x="91" y="178"/>
                </a:lnTo>
                <a:lnTo>
                  <a:pt x="91" y="182"/>
                </a:lnTo>
                <a:lnTo>
                  <a:pt x="91" y="182"/>
                </a:lnTo>
                <a:lnTo>
                  <a:pt x="93" y="183"/>
                </a:lnTo>
                <a:lnTo>
                  <a:pt x="93" y="183"/>
                </a:lnTo>
                <a:lnTo>
                  <a:pt x="93" y="183"/>
                </a:lnTo>
                <a:lnTo>
                  <a:pt x="95" y="183"/>
                </a:lnTo>
                <a:lnTo>
                  <a:pt x="96" y="183"/>
                </a:lnTo>
                <a:lnTo>
                  <a:pt x="96" y="185"/>
                </a:lnTo>
                <a:lnTo>
                  <a:pt x="96" y="185"/>
                </a:lnTo>
                <a:lnTo>
                  <a:pt x="98" y="187"/>
                </a:lnTo>
                <a:lnTo>
                  <a:pt x="101" y="192"/>
                </a:lnTo>
                <a:lnTo>
                  <a:pt x="103" y="192"/>
                </a:lnTo>
                <a:lnTo>
                  <a:pt x="103" y="193"/>
                </a:lnTo>
                <a:lnTo>
                  <a:pt x="103" y="193"/>
                </a:lnTo>
                <a:lnTo>
                  <a:pt x="105" y="195"/>
                </a:lnTo>
                <a:lnTo>
                  <a:pt x="105" y="195"/>
                </a:lnTo>
                <a:lnTo>
                  <a:pt x="105" y="197"/>
                </a:lnTo>
                <a:lnTo>
                  <a:pt x="112" y="202"/>
                </a:lnTo>
                <a:lnTo>
                  <a:pt x="117" y="205"/>
                </a:lnTo>
                <a:lnTo>
                  <a:pt x="120" y="212"/>
                </a:lnTo>
                <a:lnTo>
                  <a:pt x="122" y="219"/>
                </a:lnTo>
                <a:lnTo>
                  <a:pt x="118" y="226"/>
                </a:lnTo>
                <a:lnTo>
                  <a:pt x="122" y="227"/>
                </a:lnTo>
                <a:lnTo>
                  <a:pt x="122" y="227"/>
                </a:lnTo>
                <a:lnTo>
                  <a:pt x="124" y="227"/>
                </a:lnTo>
                <a:lnTo>
                  <a:pt x="124" y="226"/>
                </a:lnTo>
                <a:lnTo>
                  <a:pt x="124" y="226"/>
                </a:lnTo>
                <a:lnTo>
                  <a:pt x="124" y="224"/>
                </a:lnTo>
                <a:lnTo>
                  <a:pt x="124" y="224"/>
                </a:lnTo>
                <a:lnTo>
                  <a:pt x="124" y="224"/>
                </a:lnTo>
                <a:lnTo>
                  <a:pt x="125" y="222"/>
                </a:lnTo>
                <a:lnTo>
                  <a:pt x="125" y="222"/>
                </a:lnTo>
                <a:lnTo>
                  <a:pt x="125" y="222"/>
                </a:lnTo>
                <a:lnTo>
                  <a:pt x="127" y="221"/>
                </a:lnTo>
                <a:lnTo>
                  <a:pt x="127" y="221"/>
                </a:lnTo>
                <a:lnTo>
                  <a:pt x="129" y="221"/>
                </a:lnTo>
                <a:lnTo>
                  <a:pt x="129" y="222"/>
                </a:lnTo>
                <a:lnTo>
                  <a:pt x="129" y="224"/>
                </a:lnTo>
                <a:lnTo>
                  <a:pt x="130" y="226"/>
                </a:lnTo>
                <a:lnTo>
                  <a:pt x="130" y="229"/>
                </a:lnTo>
                <a:lnTo>
                  <a:pt x="130" y="229"/>
                </a:lnTo>
                <a:lnTo>
                  <a:pt x="132" y="231"/>
                </a:lnTo>
                <a:lnTo>
                  <a:pt x="134" y="232"/>
                </a:lnTo>
                <a:lnTo>
                  <a:pt x="139" y="236"/>
                </a:lnTo>
                <a:lnTo>
                  <a:pt x="141" y="238"/>
                </a:lnTo>
                <a:lnTo>
                  <a:pt x="141" y="238"/>
                </a:lnTo>
                <a:lnTo>
                  <a:pt x="141" y="236"/>
                </a:lnTo>
                <a:lnTo>
                  <a:pt x="142" y="236"/>
                </a:lnTo>
                <a:lnTo>
                  <a:pt x="142" y="236"/>
                </a:lnTo>
                <a:lnTo>
                  <a:pt x="144" y="236"/>
                </a:lnTo>
                <a:lnTo>
                  <a:pt x="144" y="238"/>
                </a:lnTo>
                <a:lnTo>
                  <a:pt x="144" y="238"/>
                </a:lnTo>
                <a:lnTo>
                  <a:pt x="144" y="238"/>
                </a:lnTo>
                <a:lnTo>
                  <a:pt x="144" y="239"/>
                </a:lnTo>
                <a:lnTo>
                  <a:pt x="144" y="239"/>
                </a:lnTo>
                <a:lnTo>
                  <a:pt x="144" y="239"/>
                </a:lnTo>
                <a:lnTo>
                  <a:pt x="144" y="239"/>
                </a:lnTo>
                <a:lnTo>
                  <a:pt x="144" y="239"/>
                </a:lnTo>
                <a:lnTo>
                  <a:pt x="144" y="239"/>
                </a:lnTo>
                <a:lnTo>
                  <a:pt x="146" y="239"/>
                </a:lnTo>
                <a:lnTo>
                  <a:pt x="144" y="239"/>
                </a:lnTo>
                <a:lnTo>
                  <a:pt x="146" y="239"/>
                </a:lnTo>
                <a:lnTo>
                  <a:pt x="146" y="238"/>
                </a:lnTo>
                <a:lnTo>
                  <a:pt x="147" y="238"/>
                </a:lnTo>
                <a:lnTo>
                  <a:pt x="147" y="239"/>
                </a:lnTo>
                <a:lnTo>
                  <a:pt x="146" y="241"/>
                </a:lnTo>
                <a:lnTo>
                  <a:pt x="144" y="243"/>
                </a:lnTo>
                <a:lnTo>
                  <a:pt x="144" y="244"/>
                </a:lnTo>
                <a:lnTo>
                  <a:pt x="142" y="246"/>
                </a:lnTo>
                <a:lnTo>
                  <a:pt x="141" y="244"/>
                </a:lnTo>
                <a:lnTo>
                  <a:pt x="141" y="251"/>
                </a:lnTo>
                <a:lnTo>
                  <a:pt x="141" y="253"/>
                </a:lnTo>
                <a:lnTo>
                  <a:pt x="141" y="253"/>
                </a:lnTo>
                <a:lnTo>
                  <a:pt x="139" y="251"/>
                </a:lnTo>
                <a:lnTo>
                  <a:pt x="137" y="248"/>
                </a:lnTo>
                <a:lnTo>
                  <a:pt x="137" y="246"/>
                </a:lnTo>
                <a:lnTo>
                  <a:pt x="137" y="243"/>
                </a:lnTo>
                <a:lnTo>
                  <a:pt x="137" y="241"/>
                </a:lnTo>
                <a:lnTo>
                  <a:pt x="135" y="241"/>
                </a:lnTo>
                <a:lnTo>
                  <a:pt x="130" y="238"/>
                </a:lnTo>
                <a:lnTo>
                  <a:pt x="127" y="236"/>
                </a:lnTo>
                <a:lnTo>
                  <a:pt x="127" y="236"/>
                </a:lnTo>
                <a:lnTo>
                  <a:pt x="127" y="234"/>
                </a:lnTo>
                <a:lnTo>
                  <a:pt x="127" y="234"/>
                </a:lnTo>
                <a:lnTo>
                  <a:pt x="125" y="232"/>
                </a:lnTo>
                <a:lnTo>
                  <a:pt x="125" y="232"/>
                </a:lnTo>
                <a:lnTo>
                  <a:pt x="124" y="232"/>
                </a:lnTo>
                <a:lnTo>
                  <a:pt x="120" y="232"/>
                </a:lnTo>
                <a:lnTo>
                  <a:pt x="120" y="231"/>
                </a:lnTo>
                <a:lnTo>
                  <a:pt x="120" y="229"/>
                </a:lnTo>
                <a:lnTo>
                  <a:pt x="118" y="229"/>
                </a:lnTo>
                <a:lnTo>
                  <a:pt x="118" y="227"/>
                </a:lnTo>
                <a:lnTo>
                  <a:pt x="117" y="226"/>
                </a:lnTo>
                <a:lnTo>
                  <a:pt x="115" y="226"/>
                </a:lnTo>
                <a:lnTo>
                  <a:pt x="115" y="227"/>
                </a:lnTo>
                <a:lnTo>
                  <a:pt x="117" y="229"/>
                </a:lnTo>
                <a:lnTo>
                  <a:pt x="117" y="229"/>
                </a:lnTo>
                <a:lnTo>
                  <a:pt x="117" y="234"/>
                </a:lnTo>
                <a:lnTo>
                  <a:pt x="117" y="238"/>
                </a:lnTo>
                <a:lnTo>
                  <a:pt x="118" y="241"/>
                </a:lnTo>
                <a:lnTo>
                  <a:pt x="120" y="246"/>
                </a:lnTo>
                <a:lnTo>
                  <a:pt x="118" y="248"/>
                </a:lnTo>
                <a:lnTo>
                  <a:pt x="120" y="251"/>
                </a:lnTo>
                <a:lnTo>
                  <a:pt x="122" y="255"/>
                </a:lnTo>
                <a:lnTo>
                  <a:pt x="125" y="256"/>
                </a:lnTo>
                <a:lnTo>
                  <a:pt x="122" y="260"/>
                </a:lnTo>
                <a:lnTo>
                  <a:pt x="122" y="260"/>
                </a:lnTo>
                <a:lnTo>
                  <a:pt x="124" y="261"/>
                </a:lnTo>
                <a:lnTo>
                  <a:pt x="125" y="261"/>
                </a:lnTo>
                <a:lnTo>
                  <a:pt x="125" y="261"/>
                </a:lnTo>
                <a:lnTo>
                  <a:pt x="127" y="263"/>
                </a:lnTo>
                <a:lnTo>
                  <a:pt x="127" y="265"/>
                </a:lnTo>
                <a:lnTo>
                  <a:pt x="127" y="265"/>
                </a:lnTo>
                <a:lnTo>
                  <a:pt x="129" y="265"/>
                </a:lnTo>
                <a:lnTo>
                  <a:pt x="129" y="265"/>
                </a:lnTo>
                <a:lnTo>
                  <a:pt x="130" y="270"/>
                </a:lnTo>
                <a:lnTo>
                  <a:pt x="132" y="270"/>
                </a:lnTo>
                <a:lnTo>
                  <a:pt x="132" y="270"/>
                </a:lnTo>
                <a:lnTo>
                  <a:pt x="132" y="272"/>
                </a:lnTo>
                <a:lnTo>
                  <a:pt x="130" y="273"/>
                </a:lnTo>
                <a:lnTo>
                  <a:pt x="130" y="273"/>
                </a:lnTo>
                <a:lnTo>
                  <a:pt x="130" y="273"/>
                </a:lnTo>
                <a:lnTo>
                  <a:pt x="130" y="273"/>
                </a:lnTo>
                <a:lnTo>
                  <a:pt x="130" y="273"/>
                </a:lnTo>
                <a:lnTo>
                  <a:pt x="132" y="275"/>
                </a:lnTo>
                <a:lnTo>
                  <a:pt x="134" y="275"/>
                </a:lnTo>
                <a:lnTo>
                  <a:pt x="134" y="275"/>
                </a:lnTo>
                <a:lnTo>
                  <a:pt x="134" y="277"/>
                </a:lnTo>
                <a:lnTo>
                  <a:pt x="135" y="282"/>
                </a:lnTo>
                <a:lnTo>
                  <a:pt x="137" y="285"/>
                </a:lnTo>
                <a:lnTo>
                  <a:pt x="141" y="287"/>
                </a:lnTo>
                <a:lnTo>
                  <a:pt x="142" y="290"/>
                </a:lnTo>
                <a:lnTo>
                  <a:pt x="144" y="292"/>
                </a:lnTo>
                <a:lnTo>
                  <a:pt x="149" y="292"/>
                </a:lnTo>
                <a:lnTo>
                  <a:pt x="151" y="292"/>
                </a:lnTo>
                <a:lnTo>
                  <a:pt x="154" y="297"/>
                </a:lnTo>
                <a:lnTo>
                  <a:pt x="156" y="299"/>
                </a:lnTo>
                <a:lnTo>
                  <a:pt x="156" y="299"/>
                </a:lnTo>
                <a:lnTo>
                  <a:pt x="158" y="299"/>
                </a:lnTo>
                <a:lnTo>
                  <a:pt x="158" y="299"/>
                </a:lnTo>
                <a:lnTo>
                  <a:pt x="158" y="299"/>
                </a:lnTo>
                <a:lnTo>
                  <a:pt x="158" y="300"/>
                </a:lnTo>
                <a:lnTo>
                  <a:pt x="158" y="300"/>
                </a:lnTo>
                <a:lnTo>
                  <a:pt x="158" y="302"/>
                </a:lnTo>
                <a:lnTo>
                  <a:pt x="158" y="304"/>
                </a:lnTo>
                <a:lnTo>
                  <a:pt x="158" y="304"/>
                </a:lnTo>
                <a:lnTo>
                  <a:pt x="159" y="304"/>
                </a:lnTo>
                <a:lnTo>
                  <a:pt x="161" y="304"/>
                </a:lnTo>
                <a:lnTo>
                  <a:pt x="161" y="304"/>
                </a:lnTo>
                <a:lnTo>
                  <a:pt x="163" y="304"/>
                </a:lnTo>
                <a:lnTo>
                  <a:pt x="161" y="304"/>
                </a:lnTo>
                <a:lnTo>
                  <a:pt x="163" y="305"/>
                </a:lnTo>
                <a:lnTo>
                  <a:pt x="163" y="307"/>
                </a:lnTo>
                <a:lnTo>
                  <a:pt x="163" y="307"/>
                </a:lnTo>
                <a:lnTo>
                  <a:pt x="164" y="307"/>
                </a:lnTo>
                <a:lnTo>
                  <a:pt x="164" y="309"/>
                </a:lnTo>
                <a:lnTo>
                  <a:pt x="164" y="309"/>
                </a:lnTo>
                <a:lnTo>
                  <a:pt x="164" y="309"/>
                </a:lnTo>
                <a:lnTo>
                  <a:pt x="164" y="311"/>
                </a:lnTo>
                <a:lnTo>
                  <a:pt x="166" y="311"/>
                </a:lnTo>
                <a:lnTo>
                  <a:pt x="168" y="312"/>
                </a:lnTo>
                <a:lnTo>
                  <a:pt x="168" y="312"/>
                </a:lnTo>
                <a:lnTo>
                  <a:pt x="168" y="316"/>
                </a:lnTo>
                <a:lnTo>
                  <a:pt x="168" y="316"/>
                </a:lnTo>
                <a:lnTo>
                  <a:pt x="171" y="319"/>
                </a:lnTo>
                <a:lnTo>
                  <a:pt x="171" y="321"/>
                </a:lnTo>
                <a:lnTo>
                  <a:pt x="173" y="321"/>
                </a:lnTo>
                <a:lnTo>
                  <a:pt x="176" y="321"/>
                </a:lnTo>
                <a:lnTo>
                  <a:pt x="178" y="321"/>
                </a:lnTo>
                <a:lnTo>
                  <a:pt x="180" y="319"/>
                </a:lnTo>
                <a:lnTo>
                  <a:pt x="180" y="319"/>
                </a:lnTo>
                <a:lnTo>
                  <a:pt x="178" y="317"/>
                </a:lnTo>
                <a:lnTo>
                  <a:pt x="174" y="319"/>
                </a:lnTo>
                <a:lnTo>
                  <a:pt x="174" y="317"/>
                </a:lnTo>
                <a:lnTo>
                  <a:pt x="174" y="317"/>
                </a:lnTo>
                <a:lnTo>
                  <a:pt x="174" y="316"/>
                </a:lnTo>
                <a:lnTo>
                  <a:pt x="176" y="316"/>
                </a:lnTo>
                <a:lnTo>
                  <a:pt x="176" y="316"/>
                </a:lnTo>
                <a:lnTo>
                  <a:pt x="176" y="316"/>
                </a:lnTo>
                <a:lnTo>
                  <a:pt x="178" y="316"/>
                </a:lnTo>
                <a:lnTo>
                  <a:pt x="178" y="316"/>
                </a:lnTo>
                <a:lnTo>
                  <a:pt x="178" y="314"/>
                </a:lnTo>
                <a:lnTo>
                  <a:pt x="178" y="312"/>
                </a:lnTo>
                <a:lnTo>
                  <a:pt x="178" y="311"/>
                </a:lnTo>
                <a:lnTo>
                  <a:pt x="180" y="312"/>
                </a:lnTo>
                <a:lnTo>
                  <a:pt x="181" y="314"/>
                </a:lnTo>
                <a:lnTo>
                  <a:pt x="181" y="314"/>
                </a:lnTo>
                <a:lnTo>
                  <a:pt x="181" y="316"/>
                </a:lnTo>
                <a:lnTo>
                  <a:pt x="183" y="317"/>
                </a:lnTo>
                <a:lnTo>
                  <a:pt x="183" y="319"/>
                </a:lnTo>
                <a:lnTo>
                  <a:pt x="185" y="321"/>
                </a:lnTo>
                <a:lnTo>
                  <a:pt x="186" y="321"/>
                </a:lnTo>
                <a:lnTo>
                  <a:pt x="188" y="322"/>
                </a:lnTo>
                <a:lnTo>
                  <a:pt x="190" y="322"/>
                </a:lnTo>
                <a:lnTo>
                  <a:pt x="190" y="321"/>
                </a:lnTo>
                <a:lnTo>
                  <a:pt x="190" y="319"/>
                </a:lnTo>
                <a:lnTo>
                  <a:pt x="190" y="319"/>
                </a:lnTo>
                <a:lnTo>
                  <a:pt x="191" y="319"/>
                </a:lnTo>
                <a:lnTo>
                  <a:pt x="191" y="319"/>
                </a:lnTo>
                <a:lnTo>
                  <a:pt x="191" y="319"/>
                </a:lnTo>
                <a:lnTo>
                  <a:pt x="193" y="321"/>
                </a:lnTo>
                <a:lnTo>
                  <a:pt x="193" y="322"/>
                </a:lnTo>
                <a:lnTo>
                  <a:pt x="195" y="324"/>
                </a:lnTo>
                <a:lnTo>
                  <a:pt x="197" y="322"/>
                </a:lnTo>
                <a:lnTo>
                  <a:pt x="198" y="319"/>
                </a:lnTo>
                <a:lnTo>
                  <a:pt x="200" y="319"/>
                </a:lnTo>
                <a:lnTo>
                  <a:pt x="200" y="319"/>
                </a:lnTo>
                <a:lnTo>
                  <a:pt x="202" y="321"/>
                </a:lnTo>
                <a:lnTo>
                  <a:pt x="205" y="322"/>
                </a:lnTo>
                <a:lnTo>
                  <a:pt x="205" y="322"/>
                </a:lnTo>
                <a:lnTo>
                  <a:pt x="205" y="322"/>
                </a:lnTo>
                <a:lnTo>
                  <a:pt x="205" y="326"/>
                </a:lnTo>
                <a:lnTo>
                  <a:pt x="205" y="328"/>
                </a:lnTo>
                <a:lnTo>
                  <a:pt x="205" y="329"/>
                </a:lnTo>
                <a:lnTo>
                  <a:pt x="205" y="328"/>
                </a:lnTo>
                <a:lnTo>
                  <a:pt x="203" y="328"/>
                </a:lnTo>
                <a:lnTo>
                  <a:pt x="202" y="326"/>
                </a:lnTo>
                <a:lnTo>
                  <a:pt x="202" y="326"/>
                </a:lnTo>
                <a:lnTo>
                  <a:pt x="200" y="326"/>
                </a:lnTo>
                <a:lnTo>
                  <a:pt x="200" y="326"/>
                </a:lnTo>
                <a:lnTo>
                  <a:pt x="202" y="328"/>
                </a:lnTo>
                <a:lnTo>
                  <a:pt x="200" y="328"/>
                </a:lnTo>
                <a:lnTo>
                  <a:pt x="200" y="328"/>
                </a:lnTo>
                <a:lnTo>
                  <a:pt x="198" y="328"/>
                </a:lnTo>
                <a:lnTo>
                  <a:pt x="198" y="328"/>
                </a:lnTo>
                <a:lnTo>
                  <a:pt x="200" y="329"/>
                </a:lnTo>
                <a:lnTo>
                  <a:pt x="198" y="331"/>
                </a:lnTo>
                <a:lnTo>
                  <a:pt x="198" y="329"/>
                </a:lnTo>
                <a:lnTo>
                  <a:pt x="197" y="328"/>
                </a:lnTo>
                <a:lnTo>
                  <a:pt x="195" y="326"/>
                </a:lnTo>
                <a:lnTo>
                  <a:pt x="193" y="326"/>
                </a:lnTo>
                <a:lnTo>
                  <a:pt x="185" y="324"/>
                </a:lnTo>
                <a:lnTo>
                  <a:pt x="183" y="324"/>
                </a:lnTo>
                <a:lnTo>
                  <a:pt x="185" y="326"/>
                </a:lnTo>
                <a:lnTo>
                  <a:pt x="185" y="328"/>
                </a:lnTo>
                <a:lnTo>
                  <a:pt x="185" y="328"/>
                </a:lnTo>
                <a:lnTo>
                  <a:pt x="181" y="326"/>
                </a:lnTo>
                <a:lnTo>
                  <a:pt x="180" y="326"/>
                </a:lnTo>
                <a:lnTo>
                  <a:pt x="180" y="328"/>
                </a:lnTo>
                <a:lnTo>
                  <a:pt x="180" y="328"/>
                </a:lnTo>
                <a:lnTo>
                  <a:pt x="185" y="331"/>
                </a:lnTo>
                <a:lnTo>
                  <a:pt x="188" y="333"/>
                </a:lnTo>
                <a:lnTo>
                  <a:pt x="188" y="336"/>
                </a:lnTo>
                <a:lnTo>
                  <a:pt x="188" y="343"/>
                </a:lnTo>
                <a:lnTo>
                  <a:pt x="191" y="341"/>
                </a:lnTo>
                <a:lnTo>
                  <a:pt x="193" y="341"/>
                </a:lnTo>
                <a:lnTo>
                  <a:pt x="193" y="341"/>
                </a:lnTo>
                <a:lnTo>
                  <a:pt x="193" y="341"/>
                </a:lnTo>
                <a:lnTo>
                  <a:pt x="195" y="341"/>
                </a:lnTo>
                <a:lnTo>
                  <a:pt x="195" y="341"/>
                </a:lnTo>
                <a:lnTo>
                  <a:pt x="195" y="339"/>
                </a:lnTo>
                <a:lnTo>
                  <a:pt x="195" y="339"/>
                </a:lnTo>
                <a:lnTo>
                  <a:pt x="195" y="339"/>
                </a:lnTo>
                <a:lnTo>
                  <a:pt x="198" y="338"/>
                </a:lnTo>
                <a:lnTo>
                  <a:pt x="198" y="338"/>
                </a:lnTo>
                <a:lnTo>
                  <a:pt x="200" y="339"/>
                </a:lnTo>
                <a:lnTo>
                  <a:pt x="200" y="339"/>
                </a:lnTo>
                <a:lnTo>
                  <a:pt x="202" y="341"/>
                </a:lnTo>
                <a:lnTo>
                  <a:pt x="202" y="341"/>
                </a:lnTo>
                <a:lnTo>
                  <a:pt x="203" y="339"/>
                </a:lnTo>
                <a:lnTo>
                  <a:pt x="203" y="338"/>
                </a:lnTo>
                <a:lnTo>
                  <a:pt x="203" y="336"/>
                </a:lnTo>
                <a:lnTo>
                  <a:pt x="205" y="336"/>
                </a:lnTo>
                <a:lnTo>
                  <a:pt x="205" y="336"/>
                </a:lnTo>
                <a:lnTo>
                  <a:pt x="207" y="336"/>
                </a:lnTo>
                <a:lnTo>
                  <a:pt x="208" y="336"/>
                </a:lnTo>
                <a:lnTo>
                  <a:pt x="208" y="338"/>
                </a:lnTo>
                <a:lnTo>
                  <a:pt x="208" y="339"/>
                </a:lnTo>
                <a:lnTo>
                  <a:pt x="208" y="339"/>
                </a:lnTo>
                <a:lnTo>
                  <a:pt x="210" y="341"/>
                </a:lnTo>
                <a:lnTo>
                  <a:pt x="212" y="339"/>
                </a:lnTo>
                <a:lnTo>
                  <a:pt x="212" y="339"/>
                </a:lnTo>
                <a:lnTo>
                  <a:pt x="215" y="338"/>
                </a:lnTo>
                <a:lnTo>
                  <a:pt x="215" y="339"/>
                </a:lnTo>
                <a:lnTo>
                  <a:pt x="217" y="339"/>
                </a:lnTo>
                <a:lnTo>
                  <a:pt x="227" y="341"/>
                </a:lnTo>
                <a:lnTo>
                  <a:pt x="229" y="341"/>
                </a:lnTo>
                <a:lnTo>
                  <a:pt x="232" y="339"/>
                </a:lnTo>
                <a:lnTo>
                  <a:pt x="232" y="339"/>
                </a:lnTo>
                <a:lnTo>
                  <a:pt x="234" y="339"/>
                </a:lnTo>
                <a:lnTo>
                  <a:pt x="232" y="338"/>
                </a:lnTo>
                <a:lnTo>
                  <a:pt x="232" y="336"/>
                </a:lnTo>
                <a:lnTo>
                  <a:pt x="232" y="334"/>
                </a:lnTo>
                <a:lnTo>
                  <a:pt x="234" y="336"/>
                </a:lnTo>
                <a:lnTo>
                  <a:pt x="236" y="338"/>
                </a:lnTo>
                <a:lnTo>
                  <a:pt x="236" y="341"/>
                </a:lnTo>
                <a:lnTo>
                  <a:pt x="237" y="343"/>
                </a:lnTo>
                <a:lnTo>
                  <a:pt x="237" y="343"/>
                </a:lnTo>
                <a:lnTo>
                  <a:pt x="244" y="345"/>
                </a:lnTo>
                <a:lnTo>
                  <a:pt x="244" y="346"/>
                </a:lnTo>
                <a:lnTo>
                  <a:pt x="246" y="348"/>
                </a:lnTo>
                <a:lnTo>
                  <a:pt x="246" y="348"/>
                </a:lnTo>
                <a:lnTo>
                  <a:pt x="251" y="348"/>
                </a:lnTo>
                <a:lnTo>
                  <a:pt x="253" y="346"/>
                </a:lnTo>
                <a:lnTo>
                  <a:pt x="254" y="348"/>
                </a:lnTo>
                <a:lnTo>
                  <a:pt x="256" y="348"/>
                </a:lnTo>
                <a:lnTo>
                  <a:pt x="256" y="348"/>
                </a:lnTo>
                <a:lnTo>
                  <a:pt x="256" y="350"/>
                </a:lnTo>
                <a:lnTo>
                  <a:pt x="256" y="350"/>
                </a:lnTo>
                <a:lnTo>
                  <a:pt x="258" y="350"/>
                </a:lnTo>
                <a:lnTo>
                  <a:pt x="259" y="350"/>
                </a:lnTo>
                <a:lnTo>
                  <a:pt x="264" y="348"/>
                </a:lnTo>
                <a:lnTo>
                  <a:pt x="266" y="346"/>
                </a:lnTo>
                <a:lnTo>
                  <a:pt x="266" y="345"/>
                </a:lnTo>
                <a:lnTo>
                  <a:pt x="264" y="343"/>
                </a:lnTo>
                <a:lnTo>
                  <a:pt x="263" y="343"/>
                </a:lnTo>
                <a:lnTo>
                  <a:pt x="263" y="343"/>
                </a:lnTo>
                <a:lnTo>
                  <a:pt x="263" y="341"/>
                </a:lnTo>
                <a:lnTo>
                  <a:pt x="264" y="341"/>
                </a:lnTo>
                <a:lnTo>
                  <a:pt x="264" y="341"/>
                </a:lnTo>
                <a:lnTo>
                  <a:pt x="266" y="341"/>
                </a:lnTo>
                <a:lnTo>
                  <a:pt x="266" y="341"/>
                </a:lnTo>
                <a:lnTo>
                  <a:pt x="268" y="339"/>
                </a:lnTo>
                <a:lnTo>
                  <a:pt x="266" y="338"/>
                </a:lnTo>
                <a:lnTo>
                  <a:pt x="266" y="338"/>
                </a:lnTo>
                <a:lnTo>
                  <a:pt x="266" y="338"/>
                </a:lnTo>
                <a:lnTo>
                  <a:pt x="266" y="336"/>
                </a:lnTo>
                <a:lnTo>
                  <a:pt x="268" y="336"/>
                </a:lnTo>
                <a:lnTo>
                  <a:pt x="273" y="336"/>
                </a:lnTo>
                <a:lnTo>
                  <a:pt x="271" y="334"/>
                </a:lnTo>
                <a:lnTo>
                  <a:pt x="266" y="333"/>
                </a:lnTo>
                <a:lnTo>
                  <a:pt x="264" y="331"/>
                </a:lnTo>
                <a:lnTo>
                  <a:pt x="268" y="331"/>
                </a:lnTo>
                <a:lnTo>
                  <a:pt x="270" y="331"/>
                </a:lnTo>
                <a:lnTo>
                  <a:pt x="271" y="331"/>
                </a:lnTo>
                <a:lnTo>
                  <a:pt x="271" y="331"/>
                </a:lnTo>
                <a:lnTo>
                  <a:pt x="273" y="328"/>
                </a:lnTo>
                <a:lnTo>
                  <a:pt x="275" y="328"/>
                </a:lnTo>
                <a:lnTo>
                  <a:pt x="276" y="326"/>
                </a:lnTo>
                <a:lnTo>
                  <a:pt x="276" y="324"/>
                </a:lnTo>
                <a:lnTo>
                  <a:pt x="275" y="324"/>
                </a:lnTo>
                <a:lnTo>
                  <a:pt x="273" y="324"/>
                </a:lnTo>
                <a:lnTo>
                  <a:pt x="268" y="324"/>
                </a:lnTo>
                <a:lnTo>
                  <a:pt x="270" y="322"/>
                </a:lnTo>
                <a:lnTo>
                  <a:pt x="271" y="322"/>
                </a:lnTo>
                <a:lnTo>
                  <a:pt x="273" y="321"/>
                </a:lnTo>
                <a:lnTo>
                  <a:pt x="275" y="321"/>
                </a:lnTo>
                <a:lnTo>
                  <a:pt x="275" y="322"/>
                </a:lnTo>
                <a:lnTo>
                  <a:pt x="275" y="322"/>
                </a:lnTo>
                <a:lnTo>
                  <a:pt x="276" y="322"/>
                </a:lnTo>
                <a:lnTo>
                  <a:pt x="276" y="322"/>
                </a:lnTo>
                <a:lnTo>
                  <a:pt x="278" y="322"/>
                </a:lnTo>
                <a:lnTo>
                  <a:pt x="278" y="322"/>
                </a:lnTo>
                <a:lnTo>
                  <a:pt x="280" y="321"/>
                </a:lnTo>
                <a:lnTo>
                  <a:pt x="280" y="321"/>
                </a:lnTo>
                <a:lnTo>
                  <a:pt x="280" y="319"/>
                </a:lnTo>
                <a:lnTo>
                  <a:pt x="278" y="317"/>
                </a:lnTo>
                <a:lnTo>
                  <a:pt x="276" y="316"/>
                </a:lnTo>
                <a:lnTo>
                  <a:pt x="271" y="312"/>
                </a:lnTo>
                <a:lnTo>
                  <a:pt x="270" y="312"/>
                </a:lnTo>
                <a:lnTo>
                  <a:pt x="268" y="312"/>
                </a:lnTo>
                <a:lnTo>
                  <a:pt x="268" y="309"/>
                </a:lnTo>
                <a:lnTo>
                  <a:pt x="268" y="307"/>
                </a:lnTo>
                <a:lnTo>
                  <a:pt x="270" y="305"/>
                </a:lnTo>
                <a:lnTo>
                  <a:pt x="270" y="305"/>
                </a:lnTo>
                <a:lnTo>
                  <a:pt x="271" y="304"/>
                </a:lnTo>
                <a:lnTo>
                  <a:pt x="273" y="304"/>
                </a:lnTo>
                <a:lnTo>
                  <a:pt x="273" y="307"/>
                </a:lnTo>
                <a:lnTo>
                  <a:pt x="273" y="311"/>
                </a:lnTo>
                <a:lnTo>
                  <a:pt x="273" y="311"/>
                </a:lnTo>
                <a:lnTo>
                  <a:pt x="276" y="312"/>
                </a:lnTo>
                <a:lnTo>
                  <a:pt x="276" y="312"/>
                </a:lnTo>
                <a:lnTo>
                  <a:pt x="278" y="311"/>
                </a:lnTo>
                <a:lnTo>
                  <a:pt x="280" y="309"/>
                </a:lnTo>
                <a:lnTo>
                  <a:pt x="280" y="307"/>
                </a:lnTo>
                <a:lnTo>
                  <a:pt x="281" y="311"/>
                </a:lnTo>
                <a:lnTo>
                  <a:pt x="281" y="311"/>
                </a:lnTo>
                <a:lnTo>
                  <a:pt x="281" y="312"/>
                </a:lnTo>
                <a:lnTo>
                  <a:pt x="280" y="312"/>
                </a:lnTo>
                <a:lnTo>
                  <a:pt x="280" y="314"/>
                </a:lnTo>
                <a:lnTo>
                  <a:pt x="280" y="316"/>
                </a:lnTo>
                <a:lnTo>
                  <a:pt x="283" y="316"/>
                </a:lnTo>
                <a:lnTo>
                  <a:pt x="285" y="316"/>
                </a:lnTo>
                <a:lnTo>
                  <a:pt x="285" y="316"/>
                </a:lnTo>
                <a:lnTo>
                  <a:pt x="285" y="317"/>
                </a:lnTo>
                <a:lnTo>
                  <a:pt x="285" y="317"/>
                </a:lnTo>
                <a:lnTo>
                  <a:pt x="285" y="317"/>
                </a:lnTo>
                <a:lnTo>
                  <a:pt x="287" y="319"/>
                </a:lnTo>
                <a:lnTo>
                  <a:pt x="288" y="319"/>
                </a:lnTo>
                <a:lnTo>
                  <a:pt x="290" y="319"/>
                </a:lnTo>
                <a:lnTo>
                  <a:pt x="292" y="319"/>
                </a:lnTo>
                <a:lnTo>
                  <a:pt x="293" y="317"/>
                </a:lnTo>
                <a:lnTo>
                  <a:pt x="293" y="316"/>
                </a:lnTo>
                <a:lnTo>
                  <a:pt x="293" y="312"/>
                </a:lnTo>
                <a:lnTo>
                  <a:pt x="293" y="312"/>
                </a:lnTo>
                <a:lnTo>
                  <a:pt x="293" y="309"/>
                </a:lnTo>
                <a:lnTo>
                  <a:pt x="292" y="307"/>
                </a:lnTo>
                <a:lnTo>
                  <a:pt x="293" y="305"/>
                </a:lnTo>
                <a:lnTo>
                  <a:pt x="293" y="304"/>
                </a:lnTo>
                <a:lnTo>
                  <a:pt x="295" y="304"/>
                </a:lnTo>
                <a:lnTo>
                  <a:pt x="297" y="302"/>
                </a:lnTo>
                <a:lnTo>
                  <a:pt x="297" y="302"/>
                </a:lnTo>
                <a:lnTo>
                  <a:pt x="297" y="300"/>
                </a:lnTo>
                <a:lnTo>
                  <a:pt x="293" y="299"/>
                </a:lnTo>
                <a:lnTo>
                  <a:pt x="293" y="297"/>
                </a:lnTo>
                <a:lnTo>
                  <a:pt x="295" y="295"/>
                </a:lnTo>
                <a:lnTo>
                  <a:pt x="297" y="297"/>
                </a:lnTo>
                <a:lnTo>
                  <a:pt x="298" y="299"/>
                </a:lnTo>
                <a:lnTo>
                  <a:pt x="300" y="299"/>
                </a:lnTo>
                <a:lnTo>
                  <a:pt x="300" y="294"/>
                </a:lnTo>
                <a:lnTo>
                  <a:pt x="300" y="292"/>
                </a:lnTo>
                <a:lnTo>
                  <a:pt x="300" y="290"/>
                </a:lnTo>
                <a:lnTo>
                  <a:pt x="302" y="289"/>
                </a:lnTo>
                <a:lnTo>
                  <a:pt x="302" y="287"/>
                </a:lnTo>
                <a:lnTo>
                  <a:pt x="300" y="285"/>
                </a:lnTo>
                <a:lnTo>
                  <a:pt x="298" y="282"/>
                </a:lnTo>
                <a:lnTo>
                  <a:pt x="297" y="280"/>
                </a:lnTo>
                <a:lnTo>
                  <a:pt x="297" y="278"/>
                </a:lnTo>
                <a:lnTo>
                  <a:pt x="295" y="278"/>
                </a:lnTo>
                <a:lnTo>
                  <a:pt x="295" y="277"/>
                </a:lnTo>
                <a:lnTo>
                  <a:pt x="293" y="277"/>
                </a:lnTo>
                <a:lnTo>
                  <a:pt x="295" y="277"/>
                </a:lnTo>
                <a:lnTo>
                  <a:pt x="295" y="275"/>
                </a:lnTo>
                <a:lnTo>
                  <a:pt x="297" y="275"/>
                </a:lnTo>
                <a:lnTo>
                  <a:pt x="297" y="277"/>
                </a:lnTo>
                <a:lnTo>
                  <a:pt x="302" y="283"/>
                </a:lnTo>
                <a:lnTo>
                  <a:pt x="304" y="283"/>
                </a:lnTo>
                <a:lnTo>
                  <a:pt x="305" y="283"/>
                </a:lnTo>
                <a:lnTo>
                  <a:pt x="307" y="285"/>
                </a:lnTo>
                <a:lnTo>
                  <a:pt x="307" y="287"/>
                </a:lnTo>
                <a:lnTo>
                  <a:pt x="307" y="289"/>
                </a:lnTo>
                <a:lnTo>
                  <a:pt x="309" y="289"/>
                </a:lnTo>
                <a:lnTo>
                  <a:pt x="310" y="287"/>
                </a:lnTo>
                <a:lnTo>
                  <a:pt x="312" y="287"/>
                </a:lnTo>
                <a:lnTo>
                  <a:pt x="312" y="290"/>
                </a:lnTo>
                <a:lnTo>
                  <a:pt x="312" y="292"/>
                </a:lnTo>
                <a:lnTo>
                  <a:pt x="312" y="292"/>
                </a:lnTo>
                <a:lnTo>
                  <a:pt x="314" y="292"/>
                </a:lnTo>
                <a:lnTo>
                  <a:pt x="312" y="294"/>
                </a:lnTo>
                <a:lnTo>
                  <a:pt x="312" y="295"/>
                </a:lnTo>
                <a:lnTo>
                  <a:pt x="310" y="295"/>
                </a:lnTo>
                <a:lnTo>
                  <a:pt x="309" y="295"/>
                </a:lnTo>
                <a:lnTo>
                  <a:pt x="309" y="294"/>
                </a:lnTo>
                <a:lnTo>
                  <a:pt x="307" y="294"/>
                </a:lnTo>
                <a:lnTo>
                  <a:pt x="305" y="294"/>
                </a:lnTo>
                <a:lnTo>
                  <a:pt x="305" y="295"/>
                </a:lnTo>
                <a:lnTo>
                  <a:pt x="307" y="297"/>
                </a:lnTo>
                <a:lnTo>
                  <a:pt x="309" y="299"/>
                </a:lnTo>
                <a:lnTo>
                  <a:pt x="309" y="299"/>
                </a:lnTo>
                <a:lnTo>
                  <a:pt x="310" y="297"/>
                </a:lnTo>
                <a:lnTo>
                  <a:pt x="315" y="297"/>
                </a:lnTo>
                <a:lnTo>
                  <a:pt x="317" y="295"/>
                </a:lnTo>
                <a:lnTo>
                  <a:pt x="317" y="295"/>
                </a:lnTo>
                <a:lnTo>
                  <a:pt x="319" y="292"/>
                </a:lnTo>
                <a:lnTo>
                  <a:pt x="315" y="287"/>
                </a:lnTo>
                <a:lnTo>
                  <a:pt x="315" y="285"/>
                </a:lnTo>
                <a:lnTo>
                  <a:pt x="315" y="282"/>
                </a:lnTo>
                <a:lnTo>
                  <a:pt x="315" y="282"/>
                </a:lnTo>
                <a:lnTo>
                  <a:pt x="317" y="280"/>
                </a:lnTo>
                <a:lnTo>
                  <a:pt x="322" y="278"/>
                </a:lnTo>
                <a:lnTo>
                  <a:pt x="322" y="278"/>
                </a:lnTo>
                <a:lnTo>
                  <a:pt x="324" y="280"/>
                </a:lnTo>
                <a:lnTo>
                  <a:pt x="324" y="280"/>
                </a:lnTo>
                <a:lnTo>
                  <a:pt x="324" y="282"/>
                </a:lnTo>
                <a:lnTo>
                  <a:pt x="324" y="282"/>
                </a:lnTo>
                <a:lnTo>
                  <a:pt x="326" y="283"/>
                </a:lnTo>
                <a:lnTo>
                  <a:pt x="326" y="283"/>
                </a:lnTo>
                <a:lnTo>
                  <a:pt x="327" y="283"/>
                </a:lnTo>
                <a:lnTo>
                  <a:pt x="327" y="283"/>
                </a:lnTo>
                <a:lnTo>
                  <a:pt x="329" y="283"/>
                </a:lnTo>
                <a:lnTo>
                  <a:pt x="329" y="285"/>
                </a:lnTo>
                <a:lnTo>
                  <a:pt x="329" y="285"/>
                </a:lnTo>
                <a:lnTo>
                  <a:pt x="331" y="285"/>
                </a:lnTo>
                <a:lnTo>
                  <a:pt x="334" y="285"/>
                </a:lnTo>
                <a:lnTo>
                  <a:pt x="334" y="285"/>
                </a:lnTo>
                <a:lnTo>
                  <a:pt x="336" y="285"/>
                </a:lnTo>
                <a:lnTo>
                  <a:pt x="336" y="285"/>
                </a:lnTo>
                <a:lnTo>
                  <a:pt x="337" y="287"/>
                </a:lnTo>
                <a:lnTo>
                  <a:pt x="343" y="285"/>
                </a:lnTo>
                <a:lnTo>
                  <a:pt x="344" y="287"/>
                </a:lnTo>
                <a:lnTo>
                  <a:pt x="344" y="287"/>
                </a:lnTo>
                <a:lnTo>
                  <a:pt x="343" y="289"/>
                </a:lnTo>
                <a:lnTo>
                  <a:pt x="343" y="290"/>
                </a:lnTo>
                <a:lnTo>
                  <a:pt x="346" y="290"/>
                </a:lnTo>
                <a:lnTo>
                  <a:pt x="346" y="290"/>
                </a:lnTo>
                <a:lnTo>
                  <a:pt x="344" y="292"/>
                </a:lnTo>
                <a:lnTo>
                  <a:pt x="344" y="292"/>
                </a:lnTo>
                <a:lnTo>
                  <a:pt x="343" y="292"/>
                </a:lnTo>
                <a:lnTo>
                  <a:pt x="344" y="294"/>
                </a:lnTo>
                <a:lnTo>
                  <a:pt x="346" y="295"/>
                </a:lnTo>
                <a:lnTo>
                  <a:pt x="348" y="295"/>
                </a:lnTo>
                <a:lnTo>
                  <a:pt x="349" y="295"/>
                </a:lnTo>
                <a:lnTo>
                  <a:pt x="348" y="297"/>
                </a:lnTo>
                <a:lnTo>
                  <a:pt x="346" y="299"/>
                </a:lnTo>
                <a:lnTo>
                  <a:pt x="346" y="299"/>
                </a:lnTo>
                <a:lnTo>
                  <a:pt x="346" y="299"/>
                </a:lnTo>
                <a:lnTo>
                  <a:pt x="344" y="299"/>
                </a:lnTo>
                <a:lnTo>
                  <a:pt x="344" y="299"/>
                </a:lnTo>
                <a:lnTo>
                  <a:pt x="343" y="299"/>
                </a:lnTo>
                <a:lnTo>
                  <a:pt x="343" y="299"/>
                </a:lnTo>
                <a:lnTo>
                  <a:pt x="341" y="299"/>
                </a:lnTo>
                <a:lnTo>
                  <a:pt x="339" y="299"/>
                </a:lnTo>
                <a:lnTo>
                  <a:pt x="337" y="297"/>
                </a:lnTo>
                <a:lnTo>
                  <a:pt x="332" y="295"/>
                </a:lnTo>
                <a:lnTo>
                  <a:pt x="334" y="294"/>
                </a:lnTo>
                <a:lnTo>
                  <a:pt x="334" y="292"/>
                </a:lnTo>
                <a:lnTo>
                  <a:pt x="334" y="290"/>
                </a:lnTo>
                <a:lnTo>
                  <a:pt x="334" y="290"/>
                </a:lnTo>
                <a:lnTo>
                  <a:pt x="332" y="289"/>
                </a:lnTo>
                <a:lnTo>
                  <a:pt x="331" y="289"/>
                </a:lnTo>
                <a:lnTo>
                  <a:pt x="329" y="289"/>
                </a:lnTo>
                <a:lnTo>
                  <a:pt x="329" y="290"/>
                </a:lnTo>
                <a:lnTo>
                  <a:pt x="331" y="290"/>
                </a:lnTo>
                <a:lnTo>
                  <a:pt x="331" y="292"/>
                </a:lnTo>
                <a:lnTo>
                  <a:pt x="331" y="292"/>
                </a:lnTo>
                <a:lnTo>
                  <a:pt x="331" y="292"/>
                </a:lnTo>
                <a:lnTo>
                  <a:pt x="331" y="292"/>
                </a:lnTo>
                <a:lnTo>
                  <a:pt x="331" y="294"/>
                </a:lnTo>
                <a:lnTo>
                  <a:pt x="329" y="294"/>
                </a:lnTo>
                <a:lnTo>
                  <a:pt x="329" y="294"/>
                </a:lnTo>
                <a:lnTo>
                  <a:pt x="326" y="295"/>
                </a:lnTo>
                <a:lnTo>
                  <a:pt x="326" y="295"/>
                </a:lnTo>
                <a:lnTo>
                  <a:pt x="324" y="297"/>
                </a:lnTo>
                <a:lnTo>
                  <a:pt x="326" y="299"/>
                </a:lnTo>
                <a:lnTo>
                  <a:pt x="326" y="300"/>
                </a:lnTo>
                <a:lnTo>
                  <a:pt x="327" y="300"/>
                </a:lnTo>
                <a:lnTo>
                  <a:pt x="329" y="302"/>
                </a:lnTo>
                <a:lnTo>
                  <a:pt x="336" y="304"/>
                </a:lnTo>
                <a:lnTo>
                  <a:pt x="334" y="305"/>
                </a:lnTo>
                <a:lnTo>
                  <a:pt x="332" y="305"/>
                </a:lnTo>
                <a:lnTo>
                  <a:pt x="331" y="305"/>
                </a:lnTo>
                <a:lnTo>
                  <a:pt x="332" y="309"/>
                </a:lnTo>
                <a:lnTo>
                  <a:pt x="337" y="314"/>
                </a:lnTo>
                <a:lnTo>
                  <a:pt x="339" y="316"/>
                </a:lnTo>
                <a:lnTo>
                  <a:pt x="341" y="314"/>
                </a:lnTo>
                <a:lnTo>
                  <a:pt x="343" y="312"/>
                </a:lnTo>
                <a:lnTo>
                  <a:pt x="343" y="312"/>
                </a:lnTo>
                <a:lnTo>
                  <a:pt x="346" y="312"/>
                </a:lnTo>
                <a:lnTo>
                  <a:pt x="344" y="311"/>
                </a:lnTo>
                <a:lnTo>
                  <a:pt x="344" y="309"/>
                </a:lnTo>
                <a:lnTo>
                  <a:pt x="344" y="307"/>
                </a:lnTo>
                <a:lnTo>
                  <a:pt x="346" y="307"/>
                </a:lnTo>
                <a:lnTo>
                  <a:pt x="348" y="305"/>
                </a:lnTo>
                <a:lnTo>
                  <a:pt x="348" y="307"/>
                </a:lnTo>
                <a:lnTo>
                  <a:pt x="348" y="307"/>
                </a:lnTo>
                <a:lnTo>
                  <a:pt x="348" y="309"/>
                </a:lnTo>
                <a:lnTo>
                  <a:pt x="349" y="311"/>
                </a:lnTo>
                <a:lnTo>
                  <a:pt x="354" y="314"/>
                </a:lnTo>
                <a:lnTo>
                  <a:pt x="356" y="314"/>
                </a:lnTo>
                <a:lnTo>
                  <a:pt x="358" y="314"/>
                </a:lnTo>
                <a:lnTo>
                  <a:pt x="358" y="314"/>
                </a:lnTo>
                <a:lnTo>
                  <a:pt x="356" y="312"/>
                </a:lnTo>
                <a:lnTo>
                  <a:pt x="356" y="312"/>
                </a:lnTo>
                <a:lnTo>
                  <a:pt x="356" y="311"/>
                </a:lnTo>
                <a:lnTo>
                  <a:pt x="356" y="311"/>
                </a:lnTo>
                <a:lnTo>
                  <a:pt x="356" y="311"/>
                </a:lnTo>
                <a:lnTo>
                  <a:pt x="358" y="309"/>
                </a:lnTo>
                <a:lnTo>
                  <a:pt x="358" y="309"/>
                </a:lnTo>
                <a:lnTo>
                  <a:pt x="358" y="307"/>
                </a:lnTo>
                <a:lnTo>
                  <a:pt x="356" y="307"/>
                </a:lnTo>
                <a:lnTo>
                  <a:pt x="354" y="307"/>
                </a:lnTo>
                <a:lnTo>
                  <a:pt x="356" y="305"/>
                </a:lnTo>
                <a:lnTo>
                  <a:pt x="356" y="305"/>
                </a:lnTo>
                <a:lnTo>
                  <a:pt x="356" y="304"/>
                </a:lnTo>
                <a:lnTo>
                  <a:pt x="354" y="304"/>
                </a:lnTo>
                <a:lnTo>
                  <a:pt x="353" y="300"/>
                </a:lnTo>
                <a:lnTo>
                  <a:pt x="354" y="300"/>
                </a:lnTo>
                <a:lnTo>
                  <a:pt x="354" y="295"/>
                </a:lnTo>
                <a:lnTo>
                  <a:pt x="354" y="294"/>
                </a:lnTo>
                <a:lnTo>
                  <a:pt x="356" y="294"/>
                </a:lnTo>
                <a:lnTo>
                  <a:pt x="358" y="292"/>
                </a:lnTo>
                <a:lnTo>
                  <a:pt x="358" y="292"/>
                </a:lnTo>
                <a:lnTo>
                  <a:pt x="358" y="290"/>
                </a:lnTo>
                <a:lnTo>
                  <a:pt x="358" y="290"/>
                </a:lnTo>
                <a:lnTo>
                  <a:pt x="358" y="290"/>
                </a:lnTo>
                <a:lnTo>
                  <a:pt x="356" y="289"/>
                </a:lnTo>
                <a:lnTo>
                  <a:pt x="356" y="289"/>
                </a:lnTo>
                <a:lnTo>
                  <a:pt x="356" y="289"/>
                </a:lnTo>
                <a:lnTo>
                  <a:pt x="358" y="287"/>
                </a:lnTo>
                <a:lnTo>
                  <a:pt x="358" y="287"/>
                </a:lnTo>
                <a:lnTo>
                  <a:pt x="358" y="287"/>
                </a:lnTo>
                <a:lnTo>
                  <a:pt x="358" y="287"/>
                </a:lnTo>
                <a:lnTo>
                  <a:pt x="356" y="285"/>
                </a:lnTo>
                <a:lnTo>
                  <a:pt x="356" y="285"/>
                </a:lnTo>
                <a:lnTo>
                  <a:pt x="356" y="283"/>
                </a:lnTo>
                <a:lnTo>
                  <a:pt x="356" y="283"/>
                </a:lnTo>
                <a:lnTo>
                  <a:pt x="354" y="283"/>
                </a:lnTo>
                <a:lnTo>
                  <a:pt x="354" y="283"/>
                </a:lnTo>
                <a:lnTo>
                  <a:pt x="354" y="283"/>
                </a:lnTo>
                <a:lnTo>
                  <a:pt x="353" y="283"/>
                </a:lnTo>
                <a:lnTo>
                  <a:pt x="353" y="283"/>
                </a:lnTo>
                <a:lnTo>
                  <a:pt x="353" y="282"/>
                </a:lnTo>
                <a:lnTo>
                  <a:pt x="351" y="280"/>
                </a:lnTo>
                <a:lnTo>
                  <a:pt x="348" y="282"/>
                </a:lnTo>
                <a:lnTo>
                  <a:pt x="348" y="283"/>
                </a:lnTo>
                <a:lnTo>
                  <a:pt x="349" y="285"/>
                </a:lnTo>
                <a:lnTo>
                  <a:pt x="349" y="285"/>
                </a:lnTo>
                <a:lnTo>
                  <a:pt x="349" y="285"/>
                </a:lnTo>
                <a:lnTo>
                  <a:pt x="348" y="285"/>
                </a:lnTo>
                <a:lnTo>
                  <a:pt x="346" y="285"/>
                </a:lnTo>
                <a:lnTo>
                  <a:pt x="344" y="285"/>
                </a:lnTo>
                <a:lnTo>
                  <a:pt x="344" y="283"/>
                </a:lnTo>
                <a:lnTo>
                  <a:pt x="344" y="282"/>
                </a:lnTo>
                <a:lnTo>
                  <a:pt x="346" y="280"/>
                </a:lnTo>
                <a:lnTo>
                  <a:pt x="346" y="280"/>
                </a:lnTo>
                <a:lnTo>
                  <a:pt x="348" y="280"/>
                </a:lnTo>
                <a:lnTo>
                  <a:pt x="348" y="280"/>
                </a:lnTo>
                <a:lnTo>
                  <a:pt x="348" y="278"/>
                </a:lnTo>
                <a:lnTo>
                  <a:pt x="348" y="278"/>
                </a:lnTo>
                <a:lnTo>
                  <a:pt x="348" y="275"/>
                </a:lnTo>
                <a:lnTo>
                  <a:pt x="348" y="273"/>
                </a:lnTo>
                <a:lnTo>
                  <a:pt x="349" y="273"/>
                </a:lnTo>
                <a:lnTo>
                  <a:pt x="351" y="273"/>
                </a:lnTo>
                <a:lnTo>
                  <a:pt x="353" y="272"/>
                </a:lnTo>
                <a:lnTo>
                  <a:pt x="353" y="270"/>
                </a:lnTo>
                <a:lnTo>
                  <a:pt x="353" y="268"/>
                </a:lnTo>
                <a:lnTo>
                  <a:pt x="353" y="268"/>
                </a:lnTo>
                <a:lnTo>
                  <a:pt x="354" y="266"/>
                </a:lnTo>
                <a:lnTo>
                  <a:pt x="354" y="265"/>
                </a:lnTo>
                <a:lnTo>
                  <a:pt x="353" y="265"/>
                </a:lnTo>
                <a:lnTo>
                  <a:pt x="353" y="265"/>
                </a:lnTo>
                <a:lnTo>
                  <a:pt x="353" y="263"/>
                </a:lnTo>
                <a:lnTo>
                  <a:pt x="353" y="263"/>
                </a:lnTo>
                <a:lnTo>
                  <a:pt x="353" y="263"/>
                </a:lnTo>
                <a:lnTo>
                  <a:pt x="353" y="261"/>
                </a:lnTo>
                <a:lnTo>
                  <a:pt x="353" y="260"/>
                </a:lnTo>
                <a:lnTo>
                  <a:pt x="348" y="255"/>
                </a:lnTo>
                <a:lnTo>
                  <a:pt x="349" y="255"/>
                </a:lnTo>
                <a:lnTo>
                  <a:pt x="349" y="255"/>
                </a:lnTo>
                <a:lnTo>
                  <a:pt x="349" y="255"/>
                </a:lnTo>
                <a:lnTo>
                  <a:pt x="349" y="253"/>
                </a:lnTo>
                <a:lnTo>
                  <a:pt x="351" y="253"/>
                </a:lnTo>
                <a:lnTo>
                  <a:pt x="353" y="256"/>
                </a:lnTo>
                <a:lnTo>
                  <a:pt x="353" y="256"/>
                </a:lnTo>
                <a:lnTo>
                  <a:pt x="354" y="256"/>
                </a:lnTo>
                <a:lnTo>
                  <a:pt x="356" y="255"/>
                </a:lnTo>
                <a:lnTo>
                  <a:pt x="356" y="253"/>
                </a:lnTo>
                <a:lnTo>
                  <a:pt x="358" y="253"/>
                </a:lnTo>
                <a:lnTo>
                  <a:pt x="358" y="251"/>
                </a:lnTo>
                <a:lnTo>
                  <a:pt x="358" y="246"/>
                </a:lnTo>
                <a:lnTo>
                  <a:pt x="358" y="243"/>
                </a:lnTo>
                <a:lnTo>
                  <a:pt x="358" y="239"/>
                </a:lnTo>
                <a:lnTo>
                  <a:pt x="360" y="238"/>
                </a:lnTo>
                <a:lnTo>
                  <a:pt x="360" y="238"/>
                </a:lnTo>
                <a:lnTo>
                  <a:pt x="360" y="236"/>
                </a:lnTo>
                <a:lnTo>
                  <a:pt x="358" y="236"/>
                </a:lnTo>
                <a:lnTo>
                  <a:pt x="356" y="236"/>
                </a:lnTo>
                <a:lnTo>
                  <a:pt x="354" y="238"/>
                </a:lnTo>
                <a:lnTo>
                  <a:pt x="354" y="238"/>
                </a:lnTo>
                <a:lnTo>
                  <a:pt x="356" y="236"/>
                </a:lnTo>
                <a:lnTo>
                  <a:pt x="358" y="232"/>
                </a:lnTo>
                <a:lnTo>
                  <a:pt x="360" y="231"/>
                </a:lnTo>
                <a:lnTo>
                  <a:pt x="358" y="231"/>
                </a:lnTo>
                <a:lnTo>
                  <a:pt x="360" y="231"/>
                </a:lnTo>
                <a:lnTo>
                  <a:pt x="360" y="229"/>
                </a:lnTo>
                <a:lnTo>
                  <a:pt x="360" y="229"/>
                </a:lnTo>
                <a:lnTo>
                  <a:pt x="361" y="227"/>
                </a:lnTo>
                <a:lnTo>
                  <a:pt x="363" y="226"/>
                </a:lnTo>
                <a:lnTo>
                  <a:pt x="365" y="224"/>
                </a:lnTo>
                <a:lnTo>
                  <a:pt x="365" y="221"/>
                </a:lnTo>
                <a:lnTo>
                  <a:pt x="365" y="219"/>
                </a:lnTo>
                <a:lnTo>
                  <a:pt x="365" y="217"/>
                </a:lnTo>
                <a:lnTo>
                  <a:pt x="368" y="215"/>
                </a:lnTo>
                <a:lnTo>
                  <a:pt x="377" y="217"/>
                </a:lnTo>
                <a:lnTo>
                  <a:pt x="371" y="215"/>
                </a:lnTo>
                <a:lnTo>
                  <a:pt x="371" y="215"/>
                </a:lnTo>
                <a:lnTo>
                  <a:pt x="370" y="215"/>
                </a:lnTo>
                <a:lnTo>
                  <a:pt x="370" y="214"/>
                </a:lnTo>
                <a:lnTo>
                  <a:pt x="368" y="214"/>
                </a:lnTo>
                <a:lnTo>
                  <a:pt x="368" y="214"/>
                </a:lnTo>
                <a:lnTo>
                  <a:pt x="370" y="212"/>
                </a:lnTo>
                <a:lnTo>
                  <a:pt x="370" y="212"/>
                </a:lnTo>
                <a:lnTo>
                  <a:pt x="371" y="212"/>
                </a:lnTo>
                <a:lnTo>
                  <a:pt x="370" y="210"/>
                </a:lnTo>
                <a:lnTo>
                  <a:pt x="370" y="209"/>
                </a:lnTo>
                <a:lnTo>
                  <a:pt x="370" y="209"/>
                </a:lnTo>
                <a:lnTo>
                  <a:pt x="371" y="207"/>
                </a:lnTo>
                <a:lnTo>
                  <a:pt x="373" y="209"/>
                </a:lnTo>
                <a:lnTo>
                  <a:pt x="373" y="209"/>
                </a:lnTo>
                <a:lnTo>
                  <a:pt x="375" y="209"/>
                </a:lnTo>
                <a:lnTo>
                  <a:pt x="375" y="207"/>
                </a:lnTo>
                <a:lnTo>
                  <a:pt x="373" y="205"/>
                </a:lnTo>
                <a:lnTo>
                  <a:pt x="373" y="204"/>
                </a:lnTo>
                <a:lnTo>
                  <a:pt x="375" y="204"/>
                </a:lnTo>
                <a:lnTo>
                  <a:pt x="375" y="204"/>
                </a:lnTo>
                <a:lnTo>
                  <a:pt x="375" y="205"/>
                </a:lnTo>
                <a:lnTo>
                  <a:pt x="375" y="207"/>
                </a:lnTo>
                <a:lnTo>
                  <a:pt x="378" y="207"/>
                </a:lnTo>
                <a:lnTo>
                  <a:pt x="378" y="209"/>
                </a:lnTo>
                <a:lnTo>
                  <a:pt x="377" y="210"/>
                </a:lnTo>
                <a:lnTo>
                  <a:pt x="377" y="210"/>
                </a:lnTo>
                <a:lnTo>
                  <a:pt x="375" y="212"/>
                </a:lnTo>
                <a:lnTo>
                  <a:pt x="373" y="212"/>
                </a:lnTo>
                <a:lnTo>
                  <a:pt x="371" y="214"/>
                </a:lnTo>
                <a:lnTo>
                  <a:pt x="377" y="215"/>
                </a:lnTo>
                <a:lnTo>
                  <a:pt x="378" y="215"/>
                </a:lnTo>
                <a:lnTo>
                  <a:pt x="382" y="219"/>
                </a:lnTo>
                <a:lnTo>
                  <a:pt x="383" y="219"/>
                </a:lnTo>
                <a:lnTo>
                  <a:pt x="385" y="219"/>
                </a:lnTo>
                <a:lnTo>
                  <a:pt x="385" y="221"/>
                </a:lnTo>
                <a:lnTo>
                  <a:pt x="383" y="221"/>
                </a:lnTo>
                <a:lnTo>
                  <a:pt x="382" y="222"/>
                </a:lnTo>
                <a:lnTo>
                  <a:pt x="382" y="222"/>
                </a:lnTo>
                <a:lnTo>
                  <a:pt x="383" y="222"/>
                </a:lnTo>
                <a:lnTo>
                  <a:pt x="383" y="224"/>
                </a:lnTo>
                <a:lnTo>
                  <a:pt x="383" y="224"/>
                </a:lnTo>
                <a:lnTo>
                  <a:pt x="383" y="226"/>
                </a:lnTo>
                <a:lnTo>
                  <a:pt x="383" y="226"/>
                </a:lnTo>
                <a:lnTo>
                  <a:pt x="382" y="227"/>
                </a:lnTo>
                <a:lnTo>
                  <a:pt x="382" y="227"/>
                </a:lnTo>
                <a:lnTo>
                  <a:pt x="382" y="227"/>
                </a:lnTo>
                <a:lnTo>
                  <a:pt x="380" y="229"/>
                </a:lnTo>
                <a:lnTo>
                  <a:pt x="380" y="229"/>
                </a:lnTo>
                <a:lnTo>
                  <a:pt x="380" y="231"/>
                </a:lnTo>
                <a:lnTo>
                  <a:pt x="383" y="231"/>
                </a:lnTo>
                <a:lnTo>
                  <a:pt x="383" y="231"/>
                </a:lnTo>
                <a:lnTo>
                  <a:pt x="383" y="232"/>
                </a:lnTo>
                <a:lnTo>
                  <a:pt x="385" y="232"/>
                </a:lnTo>
                <a:lnTo>
                  <a:pt x="385" y="231"/>
                </a:lnTo>
                <a:lnTo>
                  <a:pt x="387" y="231"/>
                </a:lnTo>
                <a:lnTo>
                  <a:pt x="387" y="229"/>
                </a:lnTo>
                <a:lnTo>
                  <a:pt x="388" y="229"/>
                </a:lnTo>
                <a:lnTo>
                  <a:pt x="388" y="226"/>
                </a:lnTo>
                <a:lnTo>
                  <a:pt x="388" y="224"/>
                </a:lnTo>
                <a:lnTo>
                  <a:pt x="385" y="222"/>
                </a:lnTo>
                <a:close/>
                <a:moveTo>
                  <a:pt x="185" y="270"/>
                </a:moveTo>
                <a:lnTo>
                  <a:pt x="185" y="270"/>
                </a:lnTo>
                <a:lnTo>
                  <a:pt x="186" y="268"/>
                </a:lnTo>
                <a:lnTo>
                  <a:pt x="186" y="268"/>
                </a:lnTo>
                <a:lnTo>
                  <a:pt x="186" y="266"/>
                </a:lnTo>
                <a:lnTo>
                  <a:pt x="186" y="266"/>
                </a:lnTo>
                <a:lnTo>
                  <a:pt x="186" y="265"/>
                </a:lnTo>
                <a:lnTo>
                  <a:pt x="186" y="265"/>
                </a:lnTo>
                <a:lnTo>
                  <a:pt x="186" y="263"/>
                </a:lnTo>
                <a:lnTo>
                  <a:pt x="186" y="261"/>
                </a:lnTo>
                <a:lnTo>
                  <a:pt x="186" y="261"/>
                </a:lnTo>
                <a:lnTo>
                  <a:pt x="188" y="261"/>
                </a:lnTo>
                <a:lnTo>
                  <a:pt x="190" y="261"/>
                </a:lnTo>
                <a:lnTo>
                  <a:pt x="190" y="263"/>
                </a:lnTo>
                <a:lnTo>
                  <a:pt x="190" y="266"/>
                </a:lnTo>
                <a:lnTo>
                  <a:pt x="190" y="266"/>
                </a:lnTo>
                <a:lnTo>
                  <a:pt x="191" y="266"/>
                </a:lnTo>
                <a:lnTo>
                  <a:pt x="191" y="266"/>
                </a:lnTo>
                <a:lnTo>
                  <a:pt x="191" y="266"/>
                </a:lnTo>
                <a:lnTo>
                  <a:pt x="191" y="265"/>
                </a:lnTo>
                <a:lnTo>
                  <a:pt x="191" y="263"/>
                </a:lnTo>
                <a:lnTo>
                  <a:pt x="193" y="260"/>
                </a:lnTo>
                <a:lnTo>
                  <a:pt x="195" y="260"/>
                </a:lnTo>
                <a:lnTo>
                  <a:pt x="195" y="260"/>
                </a:lnTo>
                <a:lnTo>
                  <a:pt x="195" y="261"/>
                </a:lnTo>
                <a:lnTo>
                  <a:pt x="195" y="263"/>
                </a:lnTo>
                <a:lnTo>
                  <a:pt x="195" y="265"/>
                </a:lnTo>
                <a:lnTo>
                  <a:pt x="197" y="265"/>
                </a:lnTo>
                <a:lnTo>
                  <a:pt x="200" y="265"/>
                </a:lnTo>
                <a:lnTo>
                  <a:pt x="200" y="263"/>
                </a:lnTo>
                <a:lnTo>
                  <a:pt x="200" y="261"/>
                </a:lnTo>
                <a:lnTo>
                  <a:pt x="200" y="260"/>
                </a:lnTo>
                <a:lnTo>
                  <a:pt x="202" y="258"/>
                </a:lnTo>
                <a:lnTo>
                  <a:pt x="203" y="260"/>
                </a:lnTo>
                <a:lnTo>
                  <a:pt x="205" y="263"/>
                </a:lnTo>
                <a:lnTo>
                  <a:pt x="207" y="261"/>
                </a:lnTo>
                <a:lnTo>
                  <a:pt x="208" y="261"/>
                </a:lnTo>
                <a:lnTo>
                  <a:pt x="208" y="263"/>
                </a:lnTo>
                <a:lnTo>
                  <a:pt x="208" y="265"/>
                </a:lnTo>
                <a:lnTo>
                  <a:pt x="208" y="265"/>
                </a:lnTo>
                <a:lnTo>
                  <a:pt x="207" y="265"/>
                </a:lnTo>
                <a:lnTo>
                  <a:pt x="207" y="265"/>
                </a:lnTo>
                <a:lnTo>
                  <a:pt x="207" y="268"/>
                </a:lnTo>
                <a:lnTo>
                  <a:pt x="210" y="268"/>
                </a:lnTo>
                <a:lnTo>
                  <a:pt x="210" y="270"/>
                </a:lnTo>
                <a:lnTo>
                  <a:pt x="210" y="270"/>
                </a:lnTo>
                <a:lnTo>
                  <a:pt x="212" y="270"/>
                </a:lnTo>
                <a:lnTo>
                  <a:pt x="212" y="272"/>
                </a:lnTo>
                <a:lnTo>
                  <a:pt x="212" y="272"/>
                </a:lnTo>
                <a:lnTo>
                  <a:pt x="212" y="272"/>
                </a:lnTo>
                <a:lnTo>
                  <a:pt x="212" y="273"/>
                </a:lnTo>
                <a:lnTo>
                  <a:pt x="212" y="273"/>
                </a:lnTo>
                <a:lnTo>
                  <a:pt x="212" y="275"/>
                </a:lnTo>
                <a:lnTo>
                  <a:pt x="215" y="277"/>
                </a:lnTo>
                <a:lnTo>
                  <a:pt x="215" y="278"/>
                </a:lnTo>
                <a:lnTo>
                  <a:pt x="214" y="278"/>
                </a:lnTo>
                <a:lnTo>
                  <a:pt x="212" y="278"/>
                </a:lnTo>
                <a:lnTo>
                  <a:pt x="210" y="277"/>
                </a:lnTo>
                <a:lnTo>
                  <a:pt x="208" y="277"/>
                </a:lnTo>
                <a:lnTo>
                  <a:pt x="208" y="277"/>
                </a:lnTo>
                <a:lnTo>
                  <a:pt x="207" y="278"/>
                </a:lnTo>
                <a:lnTo>
                  <a:pt x="207" y="280"/>
                </a:lnTo>
                <a:lnTo>
                  <a:pt x="207" y="280"/>
                </a:lnTo>
                <a:lnTo>
                  <a:pt x="207" y="282"/>
                </a:lnTo>
                <a:lnTo>
                  <a:pt x="207" y="282"/>
                </a:lnTo>
                <a:lnTo>
                  <a:pt x="205" y="282"/>
                </a:lnTo>
                <a:lnTo>
                  <a:pt x="205" y="282"/>
                </a:lnTo>
                <a:lnTo>
                  <a:pt x="205" y="280"/>
                </a:lnTo>
                <a:lnTo>
                  <a:pt x="203" y="280"/>
                </a:lnTo>
                <a:lnTo>
                  <a:pt x="203" y="280"/>
                </a:lnTo>
                <a:lnTo>
                  <a:pt x="203" y="278"/>
                </a:lnTo>
                <a:lnTo>
                  <a:pt x="202" y="277"/>
                </a:lnTo>
                <a:lnTo>
                  <a:pt x="200" y="277"/>
                </a:lnTo>
                <a:lnTo>
                  <a:pt x="200" y="275"/>
                </a:lnTo>
                <a:lnTo>
                  <a:pt x="200" y="273"/>
                </a:lnTo>
                <a:lnTo>
                  <a:pt x="198" y="272"/>
                </a:lnTo>
                <a:lnTo>
                  <a:pt x="195" y="272"/>
                </a:lnTo>
                <a:lnTo>
                  <a:pt x="193" y="272"/>
                </a:lnTo>
                <a:lnTo>
                  <a:pt x="193" y="272"/>
                </a:lnTo>
                <a:lnTo>
                  <a:pt x="193" y="272"/>
                </a:lnTo>
                <a:lnTo>
                  <a:pt x="191" y="272"/>
                </a:lnTo>
                <a:lnTo>
                  <a:pt x="191" y="272"/>
                </a:lnTo>
                <a:lnTo>
                  <a:pt x="191" y="272"/>
                </a:lnTo>
                <a:lnTo>
                  <a:pt x="190" y="270"/>
                </a:lnTo>
                <a:lnTo>
                  <a:pt x="190" y="270"/>
                </a:lnTo>
                <a:lnTo>
                  <a:pt x="188" y="272"/>
                </a:lnTo>
                <a:lnTo>
                  <a:pt x="186" y="272"/>
                </a:lnTo>
                <a:lnTo>
                  <a:pt x="185" y="272"/>
                </a:lnTo>
                <a:lnTo>
                  <a:pt x="183" y="272"/>
                </a:lnTo>
                <a:lnTo>
                  <a:pt x="183" y="272"/>
                </a:lnTo>
                <a:lnTo>
                  <a:pt x="185" y="270"/>
                </a:lnTo>
                <a:close/>
                <a:moveTo>
                  <a:pt x="217" y="297"/>
                </a:moveTo>
                <a:lnTo>
                  <a:pt x="214" y="297"/>
                </a:lnTo>
                <a:lnTo>
                  <a:pt x="208" y="297"/>
                </a:lnTo>
                <a:lnTo>
                  <a:pt x="207" y="297"/>
                </a:lnTo>
                <a:lnTo>
                  <a:pt x="203" y="297"/>
                </a:lnTo>
                <a:lnTo>
                  <a:pt x="203" y="297"/>
                </a:lnTo>
                <a:lnTo>
                  <a:pt x="203" y="295"/>
                </a:lnTo>
                <a:lnTo>
                  <a:pt x="203" y="294"/>
                </a:lnTo>
                <a:lnTo>
                  <a:pt x="203" y="292"/>
                </a:lnTo>
                <a:lnTo>
                  <a:pt x="202" y="290"/>
                </a:lnTo>
                <a:lnTo>
                  <a:pt x="202" y="290"/>
                </a:lnTo>
                <a:lnTo>
                  <a:pt x="198" y="290"/>
                </a:lnTo>
                <a:lnTo>
                  <a:pt x="197" y="290"/>
                </a:lnTo>
                <a:lnTo>
                  <a:pt x="195" y="290"/>
                </a:lnTo>
                <a:lnTo>
                  <a:pt x="195" y="290"/>
                </a:lnTo>
                <a:lnTo>
                  <a:pt x="195" y="289"/>
                </a:lnTo>
                <a:lnTo>
                  <a:pt x="195" y="289"/>
                </a:lnTo>
                <a:lnTo>
                  <a:pt x="191" y="289"/>
                </a:lnTo>
                <a:lnTo>
                  <a:pt x="190" y="285"/>
                </a:lnTo>
                <a:lnTo>
                  <a:pt x="188" y="283"/>
                </a:lnTo>
                <a:lnTo>
                  <a:pt x="188" y="282"/>
                </a:lnTo>
                <a:lnTo>
                  <a:pt x="188" y="280"/>
                </a:lnTo>
                <a:lnTo>
                  <a:pt x="186" y="280"/>
                </a:lnTo>
                <a:lnTo>
                  <a:pt x="185" y="280"/>
                </a:lnTo>
                <a:lnTo>
                  <a:pt x="185" y="280"/>
                </a:lnTo>
                <a:lnTo>
                  <a:pt x="185" y="278"/>
                </a:lnTo>
                <a:lnTo>
                  <a:pt x="185" y="277"/>
                </a:lnTo>
                <a:lnTo>
                  <a:pt x="183" y="275"/>
                </a:lnTo>
                <a:lnTo>
                  <a:pt x="185" y="275"/>
                </a:lnTo>
                <a:lnTo>
                  <a:pt x="186" y="275"/>
                </a:lnTo>
                <a:lnTo>
                  <a:pt x="186" y="275"/>
                </a:lnTo>
                <a:lnTo>
                  <a:pt x="188" y="275"/>
                </a:lnTo>
                <a:lnTo>
                  <a:pt x="188" y="277"/>
                </a:lnTo>
                <a:lnTo>
                  <a:pt x="190" y="277"/>
                </a:lnTo>
                <a:lnTo>
                  <a:pt x="190" y="277"/>
                </a:lnTo>
                <a:lnTo>
                  <a:pt x="190" y="275"/>
                </a:lnTo>
                <a:lnTo>
                  <a:pt x="191" y="275"/>
                </a:lnTo>
                <a:lnTo>
                  <a:pt x="191" y="277"/>
                </a:lnTo>
                <a:lnTo>
                  <a:pt x="193" y="277"/>
                </a:lnTo>
                <a:lnTo>
                  <a:pt x="197" y="280"/>
                </a:lnTo>
                <a:lnTo>
                  <a:pt x="197" y="280"/>
                </a:lnTo>
                <a:lnTo>
                  <a:pt x="198" y="280"/>
                </a:lnTo>
                <a:lnTo>
                  <a:pt x="200" y="280"/>
                </a:lnTo>
                <a:lnTo>
                  <a:pt x="202" y="282"/>
                </a:lnTo>
                <a:lnTo>
                  <a:pt x="197" y="282"/>
                </a:lnTo>
                <a:lnTo>
                  <a:pt x="197" y="282"/>
                </a:lnTo>
                <a:lnTo>
                  <a:pt x="197" y="282"/>
                </a:lnTo>
                <a:lnTo>
                  <a:pt x="195" y="282"/>
                </a:lnTo>
                <a:lnTo>
                  <a:pt x="195" y="282"/>
                </a:lnTo>
                <a:lnTo>
                  <a:pt x="193" y="283"/>
                </a:lnTo>
                <a:lnTo>
                  <a:pt x="195" y="283"/>
                </a:lnTo>
                <a:lnTo>
                  <a:pt x="200" y="287"/>
                </a:lnTo>
                <a:lnTo>
                  <a:pt x="202" y="289"/>
                </a:lnTo>
                <a:lnTo>
                  <a:pt x="203" y="289"/>
                </a:lnTo>
                <a:lnTo>
                  <a:pt x="205" y="287"/>
                </a:lnTo>
                <a:lnTo>
                  <a:pt x="210" y="285"/>
                </a:lnTo>
                <a:lnTo>
                  <a:pt x="210" y="285"/>
                </a:lnTo>
                <a:lnTo>
                  <a:pt x="212" y="285"/>
                </a:lnTo>
                <a:lnTo>
                  <a:pt x="212" y="287"/>
                </a:lnTo>
                <a:lnTo>
                  <a:pt x="212" y="289"/>
                </a:lnTo>
                <a:lnTo>
                  <a:pt x="214" y="290"/>
                </a:lnTo>
                <a:lnTo>
                  <a:pt x="215" y="290"/>
                </a:lnTo>
                <a:lnTo>
                  <a:pt x="217" y="290"/>
                </a:lnTo>
                <a:lnTo>
                  <a:pt x="215" y="292"/>
                </a:lnTo>
                <a:lnTo>
                  <a:pt x="214" y="292"/>
                </a:lnTo>
                <a:lnTo>
                  <a:pt x="215" y="294"/>
                </a:lnTo>
                <a:lnTo>
                  <a:pt x="217" y="294"/>
                </a:lnTo>
                <a:lnTo>
                  <a:pt x="217" y="294"/>
                </a:lnTo>
                <a:lnTo>
                  <a:pt x="219" y="295"/>
                </a:lnTo>
                <a:lnTo>
                  <a:pt x="219" y="295"/>
                </a:lnTo>
                <a:lnTo>
                  <a:pt x="217" y="297"/>
                </a:lnTo>
                <a:close/>
                <a:moveTo>
                  <a:pt x="302" y="326"/>
                </a:moveTo>
                <a:lnTo>
                  <a:pt x="300" y="324"/>
                </a:lnTo>
                <a:lnTo>
                  <a:pt x="300" y="324"/>
                </a:lnTo>
                <a:lnTo>
                  <a:pt x="298" y="317"/>
                </a:lnTo>
                <a:lnTo>
                  <a:pt x="297" y="317"/>
                </a:lnTo>
                <a:lnTo>
                  <a:pt x="297" y="319"/>
                </a:lnTo>
                <a:lnTo>
                  <a:pt x="293" y="321"/>
                </a:lnTo>
                <a:lnTo>
                  <a:pt x="292" y="322"/>
                </a:lnTo>
                <a:lnTo>
                  <a:pt x="292" y="322"/>
                </a:lnTo>
                <a:lnTo>
                  <a:pt x="292" y="324"/>
                </a:lnTo>
                <a:lnTo>
                  <a:pt x="292" y="326"/>
                </a:lnTo>
                <a:lnTo>
                  <a:pt x="292" y="326"/>
                </a:lnTo>
                <a:lnTo>
                  <a:pt x="292" y="326"/>
                </a:lnTo>
                <a:lnTo>
                  <a:pt x="290" y="328"/>
                </a:lnTo>
                <a:lnTo>
                  <a:pt x="290" y="328"/>
                </a:lnTo>
                <a:lnTo>
                  <a:pt x="288" y="326"/>
                </a:lnTo>
                <a:lnTo>
                  <a:pt x="288" y="324"/>
                </a:lnTo>
                <a:lnTo>
                  <a:pt x="287" y="326"/>
                </a:lnTo>
                <a:lnTo>
                  <a:pt x="287" y="326"/>
                </a:lnTo>
                <a:lnTo>
                  <a:pt x="287" y="326"/>
                </a:lnTo>
                <a:lnTo>
                  <a:pt x="287" y="328"/>
                </a:lnTo>
                <a:lnTo>
                  <a:pt x="287" y="329"/>
                </a:lnTo>
                <a:lnTo>
                  <a:pt x="287" y="333"/>
                </a:lnTo>
                <a:lnTo>
                  <a:pt x="287" y="334"/>
                </a:lnTo>
                <a:lnTo>
                  <a:pt x="287" y="334"/>
                </a:lnTo>
                <a:lnTo>
                  <a:pt x="285" y="334"/>
                </a:lnTo>
                <a:lnTo>
                  <a:pt x="281" y="331"/>
                </a:lnTo>
                <a:lnTo>
                  <a:pt x="280" y="329"/>
                </a:lnTo>
                <a:lnTo>
                  <a:pt x="278" y="331"/>
                </a:lnTo>
                <a:lnTo>
                  <a:pt x="280" y="333"/>
                </a:lnTo>
                <a:lnTo>
                  <a:pt x="281" y="333"/>
                </a:lnTo>
                <a:lnTo>
                  <a:pt x="281" y="334"/>
                </a:lnTo>
                <a:lnTo>
                  <a:pt x="283" y="336"/>
                </a:lnTo>
                <a:lnTo>
                  <a:pt x="285" y="338"/>
                </a:lnTo>
                <a:lnTo>
                  <a:pt x="287" y="338"/>
                </a:lnTo>
                <a:lnTo>
                  <a:pt x="287" y="336"/>
                </a:lnTo>
                <a:lnTo>
                  <a:pt x="288" y="334"/>
                </a:lnTo>
                <a:lnTo>
                  <a:pt x="288" y="331"/>
                </a:lnTo>
                <a:lnTo>
                  <a:pt x="290" y="331"/>
                </a:lnTo>
                <a:lnTo>
                  <a:pt x="292" y="331"/>
                </a:lnTo>
                <a:lnTo>
                  <a:pt x="292" y="331"/>
                </a:lnTo>
                <a:lnTo>
                  <a:pt x="290" y="333"/>
                </a:lnTo>
                <a:lnTo>
                  <a:pt x="290" y="333"/>
                </a:lnTo>
                <a:lnTo>
                  <a:pt x="292" y="333"/>
                </a:lnTo>
                <a:lnTo>
                  <a:pt x="292" y="333"/>
                </a:lnTo>
                <a:lnTo>
                  <a:pt x="292" y="334"/>
                </a:lnTo>
                <a:lnTo>
                  <a:pt x="292" y="334"/>
                </a:lnTo>
                <a:lnTo>
                  <a:pt x="292" y="336"/>
                </a:lnTo>
                <a:lnTo>
                  <a:pt x="292" y="336"/>
                </a:lnTo>
                <a:lnTo>
                  <a:pt x="292" y="336"/>
                </a:lnTo>
                <a:lnTo>
                  <a:pt x="292" y="336"/>
                </a:lnTo>
                <a:lnTo>
                  <a:pt x="293" y="336"/>
                </a:lnTo>
                <a:lnTo>
                  <a:pt x="293" y="336"/>
                </a:lnTo>
                <a:lnTo>
                  <a:pt x="293" y="336"/>
                </a:lnTo>
                <a:lnTo>
                  <a:pt x="297" y="338"/>
                </a:lnTo>
                <a:lnTo>
                  <a:pt x="297" y="338"/>
                </a:lnTo>
                <a:lnTo>
                  <a:pt x="298" y="338"/>
                </a:lnTo>
                <a:lnTo>
                  <a:pt x="300" y="336"/>
                </a:lnTo>
                <a:lnTo>
                  <a:pt x="300" y="333"/>
                </a:lnTo>
                <a:lnTo>
                  <a:pt x="300" y="333"/>
                </a:lnTo>
                <a:lnTo>
                  <a:pt x="300" y="331"/>
                </a:lnTo>
                <a:lnTo>
                  <a:pt x="302" y="331"/>
                </a:lnTo>
                <a:lnTo>
                  <a:pt x="302" y="329"/>
                </a:lnTo>
                <a:lnTo>
                  <a:pt x="302" y="329"/>
                </a:lnTo>
                <a:lnTo>
                  <a:pt x="304" y="328"/>
                </a:lnTo>
                <a:lnTo>
                  <a:pt x="302" y="328"/>
                </a:lnTo>
                <a:lnTo>
                  <a:pt x="302" y="326"/>
                </a:lnTo>
                <a:close/>
                <a:moveTo>
                  <a:pt x="76" y="80"/>
                </a:moveTo>
                <a:lnTo>
                  <a:pt x="76" y="80"/>
                </a:lnTo>
                <a:lnTo>
                  <a:pt x="76" y="85"/>
                </a:lnTo>
                <a:lnTo>
                  <a:pt x="76" y="86"/>
                </a:lnTo>
                <a:lnTo>
                  <a:pt x="78" y="86"/>
                </a:lnTo>
                <a:lnTo>
                  <a:pt x="79" y="86"/>
                </a:lnTo>
                <a:lnTo>
                  <a:pt x="79" y="81"/>
                </a:lnTo>
                <a:lnTo>
                  <a:pt x="81" y="80"/>
                </a:lnTo>
                <a:lnTo>
                  <a:pt x="81" y="80"/>
                </a:lnTo>
                <a:lnTo>
                  <a:pt x="81" y="73"/>
                </a:lnTo>
                <a:lnTo>
                  <a:pt x="81" y="73"/>
                </a:lnTo>
                <a:lnTo>
                  <a:pt x="81" y="71"/>
                </a:lnTo>
                <a:lnTo>
                  <a:pt x="79" y="71"/>
                </a:lnTo>
                <a:lnTo>
                  <a:pt x="79" y="71"/>
                </a:lnTo>
                <a:lnTo>
                  <a:pt x="79" y="76"/>
                </a:lnTo>
                <a:lnTo>
                  <a:pt x="79" y="76"/>
                </a:lnTo>
                <a:lnTo>
                  <a:pt x="78" y="78"/>
                </a:lnTo>
                <a:lnTo>
                  <a:pt x="76" y="78"/>
                </a:lnTo>
                <a:lnTo>
                  <a:pt x="74" y="78"/>
                </a:lnTo>
                <a:lnTo>
                  <a:pt x="74" y="78"/>
                </a:lnTo>
                <a:lnTo>
                  <a:pt x="74" y="80"/>
                </a:lnTo>
                <a:lnTo>
                  <a:pt x="76" y="80"/>
                </a:lnTo>
                <a:close/>
                <a:moveTo>
                  <a:pt x="25" y="29"/>
                </a:moveTo>
                <a:lnTo>
                  <a:pt x="23" y="29"/>
                </a:lnTo>
                <a:lnTo>
                  <a:pt x="23" y="27"/>
                </a:lnTo>
                <a:lnTo>
                  <a:pt x="22" y="27"/>
                </a:lnTo>
                <a:lnTo>
                  <a:pt x="22" y="25"/>
                </a:lnTo>
                <a:lnTo>
                  <a:pt x="23" y="22"/>
                </a:lnTo>
                <a:lnTo>
                  <a:pt x="23" y="20"/>
                </a:lnTo>
                <a:lnTo>
                  <a:pt x="23" y="19"/>
                </a:lnTo>
                <a:lnTo>
                  <a:pt x="22" y="15"/>
                </a:lnTo>
                <a:lnTo>
                  <a:pt x="22" y="12"/>
                </a:lnTo>
                <a:lnTo>
                  <a:pt x="23" y="8"/>
                </a:lnTo>
                <a:lnTo>
                  <a:pt x="22" y="7"/>
                </a:lnTo>
                <a:lnTo>
                  <a:pt x="22" y="7"/>
                </a:lnTo>
                <a:lnTo>
                  <a:pt x="22" y="7"/>
                </a:lnTo>
                <a:lnTo>
                  <a:pt x="20" y="3"/>
                </a:lnTo>
                <a:lnTo>
                  <a:pt x="18" y="3"/>
                </a:lnTo>
                <a:lnTo>
                  <a:pt x="15" y="2"/>
                </a:lnTo>
                <a:lnTo>
                  <a:pt x="13" y="0"/>
                </a:lnTo>
                <a:lnTo>
                  <a:pt x="11" y="0"/>
                </a:lnTo>
                <a:lnTo>
                  <a:pt x="11" y="0"/>
                </a:lnTo>
                <a:lnTo>
                  <a:pt x="10" y="0"/>
                </a:lnTo>
                <a:lnTo>
                  <a:pt x="8" y="0"/>
                </a:lnTo>
                <a:lnTo>
                  <a:pt x="8" y="2"/>
                </a:lnTo>
                <a:lnTo>
                  <a:pt x="8" y="3"/>
                </a:lnTo>
                <a:lnTo>
                  <a:pt x="8" y="5"/>
                </a:lnTo>
                <a:lnTo>
                  <a:pt x="8" y="7"/>
                </a:lnTo>
                <a:lnTo>
                  <a:pt x="8" y="8"/>
                </a:lnTo>
                <a:lnTo>
                  <a:pt x="6" y="8"/>
                </a:lnTo>
                <a:lnTo>
                  <a:pt x="5" y="10"/>
                </a:lnTo>
                <a:lnTo>
                  <a:pt x="3" y="10"/>
                </a:lnTo>
                <a:lnTo>
                  <a:pt x="1" y="10"/>
                </a:lnTo>
                <a:lnTo>
                  <a:pt x="1" y="12"/>
                </a:lnTo>
                <a:lnTo>
                  <a:pt x="1" y="13"/>
                </a:lnTo>
                <a:lnTo>
                  <a:pt x="1" y="13"/>
                </a:lnTo>
                <a:lnTo>
                  <a:pt x="0" y="15"/>
                </a:lnTo>
                <a:lnTo>
                  <a:pt x="0" y="15"/>
                </a:lnTo>
                <a:lnTo>
                  <a:pt x="0" y="15"/>
                </a:lnTo>
                <a:lnTo>
                  <a:pt x="1" y="17"/>
                </a:lnTo>
                <a:lnTo>
                  <a:pt x="1" y="17"/>
                </a:lnTo>
                <a:lnTo>
                  <a:pt x="1" y="20"/>
                </a:lnTo>
                <a:lnTo>
                  <a:pt x="1" y="22"/>
                </a:lnTo>
                <a:lnTo>
                  <a:pt x="0" y="24"/>
                </a:lnTo>
                <a:lnTo>
                  <a:pt x="0" y="25"/>
                </a:lnTo>
                <a:lnTo>
                  <a:pt x="0" y="29"/>
                </a:lnTo>
                <a:lnTo>
                  <a:pt x="0" y="30"/>
                </a:lnTo>
                <a:lnTo>
                  <a:pt x="0" y="32"/>
                </a:lnTo>
                <a:lnTo>
                  <a:pt x="1" y="32"/>
                </a:lnTo>
                <a:lnTo>
                  <a:pt x="3" y="34"/>
                </a:lnTo>
                <a:lnTo>
                  <a:pt x="3" y="35"/>
                </a:lnTo>
                <a:lnTo>
                  <a:pt x="3" y="39"/>
                </a:lnTo>
                <a:lnTo>
                  <a:pt x="3" y="41"/>
                </a:lnTo>
                <a:lnTo>
                  <a:pt x="1" y="41"/>
                </a:lnTo>
                <a:lnTo>
                  <a:pt x="3" y="44"/>
                </a:lnTo>
                <a:lnTo>
                  <a:pt x="3" y="46"/>
                </a:lnTo>
                <a:lnTo>
                  <a:pt x="5" y="47"/>
                </a:lnTo>
                <a:lnTo>
                  <a:pt x="6" y="47"/>
                </a:lnTo>
                <a:lnTo>
                  <a:pt x="15" y="44"/>
                </a:lnTo>
                <a:lnTo>
                  <a:pt x="17" y="42"/>
                </a:lnTo>
                <a:lnTo>
                  <a:pt x="17" y="42"/>
                </a:lnTo>
                <a:lnTo>
                  <a:pt x="18" y="42"/>
                </a:lnTo>
                <a:lnTo>
                  <a:pt x="18" y="41"/>
                </a:lnTo>
                <a:lnTo>
                  <a:pt x="18" y="41"/>
                </a:lnTo>
                <a:lnTo>
                  <a:pt x="20" y="41"/>
                </a:lnTo>
                <a:lnTo>
                  <a:pt x="22" y="39"/>
                </a:lnTo>
                <a:lnTo>
                  <a:pt x="23" y="39"/>
                </a:lnTo>
                <a:lnTo>
                  <a:pt x="23" y="39"/>
                </a:lnTo>
                <a:lnTo>
                  <a:pt x="23" y="37"/>
                </a:lnTo>
                <a:lnTo>
                  <a:pt x="23" y="35"/>
                </a:lnTo>
                <a:lnTo>
                  <a:pt x="23" y="35"/>
                </a:lnTo>
                <a:lnTo>
                  <a:pt x="25" y="35"/>
                </a:lnTo>
                <a:lnTo>
                  <a:pt x="25" y="34"/>
                </a:lnTo>
                <a:lnTo>
                  <a:pt x="25" y="32"/>
                </a:lnTo>
                <a:lnTo>
                  <a:pt x="25" y="30"/>
                </a:lnTo>
                <a:lnTo>
                  <a:pt x="25" y="30"/>
                </a:lnTo>
                <a:lnTo>
                  <a:pt x="25" y="29"/>
                </a:lnTo>
                <a:lnTo>
                  <a:pt x="25" y="29"/>
                </a:lnTo>
                <a:close/>
                <a:moveTo>
                  <a:pt x="378" y="80"/>
                </a:moveTo>
                <a:lnTo>
                  <a:pt x="378" y="80"/>
                </a:lnTo>
                <a:lnTo>
                  <a:pt x="378" y="78"/>
                </a:lnTo>
                <a:lnTo>
                  <a:pt x="373" y="80"/>
                </a:lnTo>
                <a:lnTo>
                  <a:pt x="371" y="80"/>
                </a:lnTo>
                <a:lnTo>
                  <a:pt x="368" y="80"/>
                </a:lnTo>
                <a:lnTo>
                  <a:pt x="368" y="81"/>
                </a:lnTo>
                <a:lnTo>
                  <a:pt x="366" y="81"/>
                </a:lnTo>
                <a:lnTo>
                  <a:pt x="366" y="81"/>
                </a:lnTo>
                <a:lnTo>
                  <a:pt x="366" y="81"/>
                </a:lnTo>
                <a:lnTo>
                  <a:pt x="366" y="83"/>
                </a:lnTo>
                <a:lnTo>
                  <a:pt x="366" y="83"/>
                </a:lnTo>
                <a:lnTo>
                  <a:pt x="368" y="85"/>
                </a:lnTo>
                <a:lnTo>
                  <a:pt x="368" y="85"/>
                </a:lnTo>
                <a:lnTo>
                  <a:pt x="368" y="85"/>
                </a:lnTo>
                <a:lnTo>
                  <a:pt x="370" y="85"/>
                </a:lnTo>
                <a:lnTo>
                  <a:pt x="371" y="85"/>
                </a:lnTo>
                <a:lnTo>
                  <a:pt x="371" y="86"/>
                </a:lnTo>
                <a:lnTo>
                  <a:pt x="375" y="88"/>
                </a:lnTo>
                <a:lnTo>
                  <a:pt x="375" y="86"/>
                </a:lnTo>
                <a:lnTo>
                  <a:pt x="375" y="85"/>
                </a:lnTo>
                <a:lnTo>
                  <a:pt x="377" y="83"/>
                </a:lnTo>
                <a:lnTo>
                  <a:pt x="377" y="83"/>
                </a:lnTo>
                <a:lnTo>
                  <a:pt x="377" y="83"/>
                </a:lnTo>
                <a:lnTo>
                  <a:pt x="377" y="81"/>
                </a:lnTo>
                <a:lnTo>
                  <a:pt x="377" y="81"/>
                </a:lnTo>
                <a:lnTo>
                  <a:pt x="378" y="80"/>
                </a:lnTo>
                <a:close/>
                <a:moveTo>
                  <a:pt x="343" y="29"/>
                </a:moveTo>
                <a:lnTo>
                  <a:pt x="346" y="27"/>
                </a:lnTo>
                <a:lnTo>
                  <a:pt x="348" y="27"/>
                </a:lnTo>
                <a:lnTo>
                  <a:pt x="348" y="29"/>
                </a:lnTo>
                <a:lnTo>
                  <a:pt x="348" y="30"/>
                </a:lnTo>
                <a:lnTo>
                  <a:pt x="349" y="32"/>
                </a:lnTo>
                <a:lnTo>
                  <a:pt x="349" y="34"/>
                </a:lnTo>
                <a:lnTo>
                  <a:pt x="349" y="35"/>
                </a:lnTo>
                <a:lnTo>
                  <a:pt x="348" y="39"/>
                </a:lnTo>
                <a:lnTo>
                  <a:pt x="348" y="39"/>
                </a:lnTo>
                <a:lnTo>
                  <a:pt x="349" y="39"/>
                </a:lnTo>
                <a:lnTo>
                  <a:pt x="351" y="39"/>
                </a:lnTo>
                <a:lnTo>
                  <a:pt x="353" y="41"/>
                </a:lnTo>
                <a:lnTo>
                  <a:pt x="353" y="42"/>
                </a:lnTo>
                <a:lnTo>
                  <a:pt x="353" y="44"/>
                </a:lnTo>
                <a:lnTo>
                  <a:pt x="354" y="44"/>
                </a:lnTo>
                <a:lnTo>
                  <a:pt x="354" y="44"/>
                </a:lnTo>
                <a:lnTo>
                  <a:pt x="356" y="44"/>
                </a:lnTo>
                <a:lnTo>
                  <a:pt x="358" y="46"/>
                </a:lnTo>
                <a:lnTo>
                  <a:pt x="358" y="46"/>
                </a:lnTo>
                <a:lnTo>
                  <a:pt x="360" y="47"/>
                </a:lnTo>
                <a:lnTo>
                  <a:pt x="358" y="49"/>
                </a:lnTo>
                <a:lnTo>
                  <a:pt x="358" y="51"/>
                </a:lnTo>
                <a:lnTo>
                  <a:pt x="360" y="51"/>
                </a:lnTo>
                <a:lnTo>
                  <a:pt x="363" y="54"/>
                </a:lnTo>
                <a:lnTo>
                  <a:pt x="361" y="56"/>
                </a:lnTo>
                <a:lnTo>
                  <a:pt x="361" y="58"/>
                </a:lnTo>
                <a:lnTo>
                  <a:pt x="365" y="58"/>
                </a:lnTo>
                <a:lnTo>
                  <a:pt x="368" y="59"/>
                </a:lnTo>
                <a:lnTo>
                  <a:pt x="370" y="59"/>
                </a:lnTo>
                <a:lnTo>
                  <a:pt x="371" y="58"/>
                </a:lnTo>
                <a:lnTo>
                  <a:pt x="373" y="58"/>
                </a:lnTo>
                <a:lnTo>
                  <a:pt x="373" y="58"/>
                </a:lnTo>
                <a:lnTo>
                  <a:pt x="375" y="54"/>
                </a:lnTo>
                <a:lnTo>
                  <a:pt x="375" y="54"/>
                </a:lnTo>
                <a:lnTo>
                  <a:pt x="377" y="54"/>
                </a:lnTo>
                <a:lnTo>
                  <a:pt x="377" y="54"/>
                </a:lnTo>
                <a:lnTo>
                  <a:pt x="378" y="54"/>
                </a:lnTo>
                <a:lnTo>
                  <a:pt x="380" y="54"/>
                </a:lnTo>
                <a:lnTo>
                  <a:pt x="382" y="56"/>
                </a:lnTo>
                <a:lnTo>
                  <a:pt x="383" y="56"/>
                </a:lnTo>
                <a:lnTo>
                  <a:pt x="385" y="56"/>
                </a:lnTo>
                <a:lnTo>
                  <a:pt x="385" y="54"/>
                </a:lnTo>
                <a:lnTo>
                  <a:pt x="383" y="54"/>
                </a:lnTo>
                <a:lnTo>
                  <a:pt x="382" y="52"/>
                </a:lnTo>
                <a:lnTo>
                  <a:pt x="383" y="51"/>
                </a:lnTo>
                <a:lnTo>
                  <a:pt x="385" y="52"/>
                </a:lnTo>
                <a:lnTo>
                  <a:pt x="387" y="52"/>
                </a:lnTo>
                <a:lnTo>
                  <a:pt x="387" y="51"/>
                </a:lnTo>
                <a:lnTo>
                  <a:pt x="385" y="47"/>
                </a:lnTo>
                <a:lnTo>
                  <a:pt x="383" y="46"/>
                </a:lnTo>
                <a:lnTo>
                  <a:pt x="383" y="44"/>
                </a:lnTo>
                <a:lnTo>
                  <a:pt x="382" y="46"/>
                </a:lnTo>
                <a:lnTo>
                  <a:pt x="380" y="47"/>
                </a:lnTo>
                <a:lnTo>
                  <a:pt x="378" y="47"/>
                </a:lnTo>
                <a:lnTo>
                  <a:pt x="377" y="47"/>
                </a:lnTo>
                <a:lnTo>
                  <a:pt x="378" y="46"/>
                </a:lnTo>
                <a:lnTo>
                  <a:pt x="382" y="44"/>
                </a:lnTo>
                <a:lnTo>
                  <a:pt x="383" y="42"/>
                </a:lnTo>
                <a:lnTo>
                  <a:pt x="383" y="35"/>
                </a:lnTo>
                <a:lnTo>
                  <a:pt x="383" y="32"/>
                </a:lnTo>
                <a:lnTo>
                  <a:pt x="375" y="32"/>
                </a:lnTo>
                <a:lnTo>
                  <a:pt x="371" y="30"/>
                </a:lnTo>
                <a:lnTo>
                  <a:pt x="370" y="29"/>
                </a:lnTo>
                <a:lnTo>
                  <a:pt x="370" y="27"/>
                </a:lnTo>
                <a:lnTo>
                  <a:pt x="353" y="12"/>
                </a:lnTo>
                <a:lnTo>
                  <a:pt x="349" y="15"/>
                </a:lnTo>
                <a:lnTo>
                  <a:pt x="348" y="15"/>
                </a:lnTo>
                <a:lnTo>
                  <a:pt x="348" y="15"/>
                </a:lnTo>
                <a:lnTo>
                  <a:pt x="346" y="15"/>
                </a:lnTo>
                <a:lnTo>
                  <a:pt x="346" y="13"/>
                </a:lnTo>
                <a:lnTo>
                  <a:pt x="346" y="15"/>
                </a:lnTo>
                <a:lnTo>
                  <a:pt x="346" y="15"/>
                </a:lnTo>
                <a:lnTo>
                  <a:pt x="346" y="17"/>
                </a:lnTo>
                <a:lnTo>
                  <a:pt x="348" y="17"/>
                </a:lnTo>
                <a:lnTo>
                  <a:pt x="346" y="19"/>
                </a:lnTo>
                <a:lnTo>
                  <a:pt x="344" y="19"/>
                </a:lnTo>
                <a:lnTo>
                  <a:pt x="346" y="20"/>
                </a:lnTo>
                <a:lnTo>
                  <a:pt x="344" y="22"/>
                </a:lnTo>
                <a:lnTo>
                  <a:pt x="341" y="22"/>
                </a:lnTo>
                <a:lnTo>
                  <a:pt x="339" y="24"/>
                </a:lnTo>
                <a:lnTo>
                  <a:pt x="337" y="25"/>
                </a:lnTo>
                <a:lnTo>
                  <a:pt x="336" y="25"/>
                </a:lnTo>
                <a:lnTo>
                  <a:pt x="341" y="29"/>
                </a:lnTo>
                <a:lnTo>
                  <a:pt x="343" y="29"/>
                </a:lnTo>
                <a:close/>
                <a:moveTo>
                  <a:pt x="397" y="71"/>
                </a:moveTo>
                <a:lnTo>
                  <a:pt x="395" y="68"/>
                </a:lnTo>
                <a:lnTo>
                  <a:pt x="394" y="68"/>
                </a:lnTo>
                <a:lnTo>
                  <a:pt x="392" y="68"/>
                </a:lnTo>
                <a:lnTo>
                  <a:pt x="392" y="66"/>
                </a:lnTo>
                <a:lnTo>
                  <a:pt x="387" y="63"/>
                </a:lnTo>
                <a:lnTo>
                  <a:pt x="387" y="63"/>
                </a:lnTo>
                <a:lnTo>
                  <a:pt x="385" y="63"/>
                </a:lnTo>
                <a:lnTo>
                  <a:pt x="385" y="63"/>
                </a:lnTo>
                <a:lnTo>
                  <a:pt x="383" y="64"/>
                </a:lnTo>
                <a:lnTo>
                  <a:pt x="383" y="64"/>
                </a:lnTo>
                <a:lnTo>
                  <a:pt x="382" y="64"/>
                </a:lnTo>
                <a:lnTo>
                  <a:pt x="380" y="64"/>
                </a:lnTo>
                <a:lnTo>
                  <a:pt x="375" y="66"/>
                </a:lnTo>
                <a:lnTo>
                  <a:pt x="375" y="68"/>
                </a:lnTo>
                <a:lnTo>
                  <a:pt x="375" y="68"/>
                </a:lnTo>
                <a:lnTo>
                  <a:pt x="371" y="66"/>
                </a:lnTo>
                <a:lnTo>
                  <a:pt x="371" y="66"/>
                </a:lnTo>
                <a:lnTo>
                  <a:pt x="370" y="66"/>
                </a:lnTo>
                <a:lnTo>
                  <a:pt x="365" y="66"/>
                </a:lnTo>
                <a:lnTo>
                  <a:pt x="363" y="66"/>
                </a:lnTo>
                <a:lnTo>
                  <a:pt x="358" y="69"/>
                </a:lnTo>
                <a:lnTo>
                  <a:pt x="358" y="69"/>
                </a:lnTo>
                <a:lnTo>
                  <a:pt x="358" y="73"/>
                </a:lnTo>
                <a:lnTo>
                  <a:pt x="358" y="73"/>
                </a:lnTo>
                <a:lnTo>
                  <a:pt x="358" y="73"/>
                </a:lnTo>
                <a:lnTo>
                  <a:pt x="360" y="73"/>
                </a:lnTo>
                <a:lnTo>
                  <a:pt x="361" y="73"/>
                </a:lnTo>
                <a:lnTo>
                  <a:pt x="361" y="75"/>
                </a:lnTo>
                <a:lnTo>
                  <a:pt x="363" y="75"/>
                </a:lnTo>
                <a:lnTo>
                  <a:pt x="365" y="75"/>
                </a:lnTo>
                <a:lnTo>
                  <a:pt x="370" y="75"/>
                </a:lnTo>
                <a:lnTo>
                  <a:pt x="371" y="75"/>
                </a:lnTo>
                <a:lnTo>
                  <a:pt x="371" y="75"/>
                </a:lnTo>
                <a:lnTo>
                  <a:pt x="373" y="75"/>
                </a:lnTo>
                <a:lnTo>
                  <a:pt x="373" y="75"/>
                </a:lnTo>
                <a:lnTo>
                  <a:pt x="373" y="75"/>
                </a:lnTo>
                <a:lnTo>
                  <a:pt x="375" y="75"/>
                </a:lnTo>
                <a:lnTo>
                  <a:pt x="375" y="75"/>
                </a:lnTo>
                <a:lnTo>
                  <a:pt x="377" y="75"/>
                </a:lnTo>
                <a:lnTo>
                  <a:pt x="377" y="75"/>
                </a:lnTo>
                <a:lnTo>
                  <a:pt x="377" y="76"/>
                </a:lnTo>
                <a:lnTo>
                  <a:pt x="383" y="73"/>
                </a:lnTo>
                <a:lnTo>
                  <a:pt x="385" y="75"/>
                </a:lnTo>
                <a:lnTo>
                  <a:pt x="387" y="76"/>
                </a:lnTo>
                <a:lnTo>
                  <a:pt x="387" y="80"/>
                </a:lnTo>
                <a:lnTo>
                  <a:pt x="388" y="78"/>
                </a:lnTo>
                <a:lnTo>
                  <a:pt x="390" y="78"/>
                </a:lnTo>
                <a:lnTo>
                  <a:pt x="390" y="78"/>
                </a:lnTo>
                <a:lnTo>
                  <a:pt x="392" y="78"/>
                </a:lnTo>
                <a:lnTo>
                  <a:pt x="392" y="78"/>
                </a:lnTo>
                <a:lnTo>
                  <a:pt x="394" y="76"/>
                </a:lnTo>
                <a:lnTo>
                  <a:pt x="394" y="75"/>
                </a:lnTo>
                <a:lnTo>
                  <a:pt x="394" y="75"/>
                </a:lnTo>
                <a:lnTo>
                  <a:pt x="395" y="75"/>
                </a:lnTo>
                <a:lnTo>
                  <a:pt x="397" y="73"/>
                </a:lnTo>
                <a:lnTo>
                  <a:pt x="397" y="73"/>
                </a:lnTo>
                <a:lnTo>
                  <a:pt x="397" y="75"/>
                </a:lnTo>
                <a:lnTo>
                  <a:pt x="399" y="75"/>
                </a:lnTo>
                <a:lnTo>
                  <a:pt x="399" y="75"/>
                </a:lnTo>
                <a:lnTo>
                  <a:pt x="399" y="73"/>
                </a:lnTo>
                <a:lnTo>
                  <a:pt x="397" y="71"/>
                </a:lnTo>
                <a:close/>
                <a:moveTo>
                  <a:pt x="86" y="76"/>
                </a:moveTo>
                <a:lnTo>
                  <a:pt x="88" y="76"/>
                </a:lnTo>
                <a:lnTo>
                  <a:pt x="91" y="76"/>
                </a:lnTo>
                <a:lnTo>
                  <a:pt x="91" y="76"/>
                </a:lnTo>
                <a:lnTo>
                  <a:pt x="91" y="76"/>
                </a:lnTo>
                <a:lnTo>
                  <a:pt x="93" y="76"/>
                </a:lnTo>
                <a:lnTo>
                  <a:pt x="95" y="75"/>
                </a:lnTo>
                <a:lnTo>
                  <a:pt x="95" y="75"/>
                </a:lnTo>
                <a:lnTo>
                  <a:pt x="95" y="75"/>
                </a:lnTo>
                <a:lnTo>
                  <a:pt x="95" y="73"/>
                </a:lnTo>
                <a:lnTo>
                  <a:pt x="96" y="71"/>
                </a:lnTo>
                <a:lnTo>
                  <a:pt x="96" y="71"/>
                </a:lnTo>
                <a:lnTo>
                  <a:pt x="95" y="69"/>
                </a:lnTo>
                <a:lnTo>
                  <a:pt x="93" y="69"/>
                </a:lnTo>
                <a:lnTo>
                  <a:pt x="93" y="69"/>
                </a:lnTo>
                <a:lnTo>
                  <a:pt x="90" y="69"/>
                </a:lnTo>
                <a:lnTo>
                  <a:pt x="90" y="69"/>
                </a:lnTo>
                <a:lnTo>
                  <a:pt x="88" y="69"/>
                </a:lnTo>
                <a:lnTo>
                  <a:pt x="88" y="69"/>
                </a:lnTo>
                <a:lnTo>
                  <a:pt x="88" y="69"/>
                </a:lnTo>
                <a:lnTo>
                  <a:pt x="90" y="71"/>
                </a:lnTo>
                <a:lnTo>
                  <a:pt x="90" y="71"/>
                </a:lnTo>
                <a:lnTo>
                  <a:pt x="88" y="71"/>
                </a:lnTo>
                <a:lnTo>
                  <a:pt x="88" y="73"/>
                </a:lnTo>
                <a:lnTo>
                  <a:pt x="86" y="73"/>
                </a:lnTo>
                <a:lnTo>
                  <a:pt x="84" y="73"/>
                </a:lnTo>
                <a:lnTo>
                  <a:pt x="84" y="73"/>
                </a:lnTo>
                <a:lnTo>
                  <a:pt x="86" y="75"/>
                </a:lnTo>
                <a:lnTo>
                  <a:pt x="86" y="76"/>
                </a:lnTo>
                <a:close/>
                <a:moveTo>
                  <a:pt x="93" y="90"/>
                </a:moveTo>
                <a:lnTo>
                  <a:pt x="93" y="90"/>
                </a:lnTo>
                <a:lnTo>
                  <a:pt x="91" y="90"/>
                </a:lnTo>
                <a:lnTo>
                  <a:pt x="88" y="93"/>
                </a:lnTo>
                <a:lnTo>
                  <a:pt x="88" y="93"/>
                </a:lnTo>
                <a:lnTo>
                  <a:pt x="88" y="98"/>
                </a:lnTo>
                <a:lnTo>
                  <a:pt x="88" y="98"/>
                </a:lnTo>
                <a:lnTo>
                  <a:pt x="90" y="98"/>
                </a:lnTo>
                <a:lnTo>
                  <a:pt x="90" y="98"/>
                </a:lnTo>
                <a:lnTo>
                  <a:pt x="90" y="98"/>
                </a:lnTo>
                <a:lnTo>
                  <a:pt x="91" y="98"/>
                </a:lnTo>
                <a:lnTo>
                  <a:pt x="91" y="98"/>
                </a:lnTo>
                <a:lnTo>
                  <a:pt x="93" y="98"/>
                </a:lnTo>
                <a:lnTo>
                  <a:pt x="93" y="98"/>
                </a:lnTo>
                <a:lnTo>
                  <a:pt x="98" y="97"/>
                </a:lnTo>
                <a:lnTo>
                  <a:pt x="100" y="97"/>
                </a:lnTo>
                <a:lnTo>
                  <a:pt x="101" y="97"/>
                </a:lnTo>
                <a:lnTo>
                  <a:pt x="105" y="97"/>
                </a:lnTo>
                <a:lnTo>
                  <a:pt x="105" y="97"/>
                </a:lnTo>
                <a:lnTo>
                  <a:pt x="103" y="95"/>
                </a:lnTo>
                <a:lnTo>
                  <a:pt x="101" y="95"/>
                </a:lnTo>
                <a:lnTo>
                  <a:pt x="100" y="93"/>
                </a:lnTo>
                <a:lnTo>
                  <a:pt x="98" y="93"/>
                </a:lnTo>
                <a:lnTo>
                  <a:pt x="96" y="92"/>
                </a:lnTo>
                <a:lnTo>
                  <a:pt x="96" y="92"/>
                </a:lnTo>
                <a:lnTo>
                  <a:pt x="95" y="92"/>
                </a:lnTo>
                <a:lnTo>
                  <a:pt x="93" y="90"/>
                </a:lnTo>
                <a:close/>
              </a:path>
            </a:pathLst>
          </a:custGeom>
          <a:solidFill>
            <a:srgbClr val="0B1849"/>
          </a:solidFill>
          <a:ln>
            <a:solidFill>
              <a:schemeClr val="bg1"/>
            </a:solidFill>
          </a:ln>
        </p:spPr>
        <p:txBody>
          <a:bodyPr vert="horz" wrap="square" lIns="45720" tIns="22860" rIns="45720" bIns="22860" numCol="1" anchor="t" anchorCtr="0" compatLnSpc="1">
            <a:prstTxWarp prst="textNoShape">
              <a:avLst/>
            </a:prstTxWarp>
          </a:bodyPr>
          <a:lstStyle/>
          <a:p>
            <a:endParaRPr lang="en-US" sz="900"/>
          </a:p>
        </p:txBody>
      </p:sp>
      <p:grpSp>
        <p:nvGrpSpPr>
          <p:cNvPr id="40" name="Group 39">
            <a:extLst>
              <a:ext uri="{FF2B5EF4-FFF2-40B4-BE49-F238E27FC236}">
                <a16:creationId xmlns:a16="http://schemas.microsoft.com/office/drawing/2014/main" id="{45663BF2-4019-FD7B-F63F-23D11AAD4455}"/>
              </a:ext>
            </a:extLst>
          </p:cNvPr>
          <p:cNvGrpSpPr/>
          <p:nvPr userDrawn="1"/>
        </p:nvGrpSpPr>
        <p:grpSpPr>
          <a:xfrm>
            <a:off x="2831859" y="3312185"/>
            <a:ext cx="1786643" cy="1959876"/>
            <a:chOff x="8780911" y="3606954"/>
            <a:chExt cx="2102096" cy="2312020"/>
          </a:xfrm>
        </p:grpSpPr>
        <p:sp>
          <p:nvSpPr>
            <p:cNvPr id="41" name="Rectangle: Rounded Corners 47">
              <a:extLst>
                <a:ext uri="{FF2B5EF4-FFF2-40B4-BE49-F238E27FC236}">
                  <a16:creationId xmlns:a16="http://schemas.microsoft.com/office/drawing/2014/main" id="{31E9166F-B011-DE1F-CB5A-8784105B00B6}"/>
                </a:ext>
              </a:extLst>
            </p:cNvPr>
            <p:cNvSpPr/>
            <p:nvPr/>
          </p:nvSpPr>
          <p:spPr>
            <a:xfrm>
              <a:off x="8780911" y="3606954"/>
              <a:ext cx="2102096" cy="2312020"/>
            </a:xfrm>
            <a:prstGeom prst="roundRect">
              <a:avLst>
                <a:gd name="adj" fmla="val 15919"/>
              </a:avLst>
            </a:prstGeom>
            <a:solidFill>
              <a:srgbClr val="0273F0"/>
            </a:solidFill>
            <a:ln w="28575">
              <a:noFill/>
            </a:ln>
            <a:effectLst>
              <a:outerShdw blurRad="241300" dist="762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00" b="1">
                <a:latin typeface="+mj-lt"/>
              </a:endParaRPr>
            </a:p>
          </p:txBody>
        </p:sp>
        <p:grpSp>
          <p:nvGrpSpPr>
            <p:cNvPr id="42" name="Group 41">
              <a:extLst>
                <a:ext uri="{FF2B5EF4-FFF2-40B4-BE49-F238E27FC236}">
                  <a16:creationId xmlns:a16="http://schemas.microsoft.com/office/drawing/2014/main" id="{20EF8353-F86F-3E7E-1AB0-C5B9BCA000A2}"/>
                </a:ext>
              </a:extLst>
            </p:cNvPr>
            <p:cNvGrpSpPr/>
            <p:nvPr/>
          </p:nvGrpSpPr>
          <p:grpSpPr>
            <a:xfrm>
              <a:off x="8834963" y="3840129"/>
              <a:ext cx="2040206" cy="1796979"/>
              <a:chOff x="8834963" y="3840129"/>
              <a:chExt cx="2040206" cy="1796979"/>
            </a:xfrm>
          </p:grpSpPr>
          <p:sp>
            <p:nvSpPr>
              <p:cNvPr id="43" name="TextBox 42">
                <a:extLst>
                  <a:ext uri="{FF2B5EF4-FFF2-40B4-BE49-F238E27FC236}">
                    <a16:creationId xmlns:a16="http://schemas.microsoft.com/office/drawing/2014/main" id="{F40BD04F-1034-38E5-988A-65D464FADF1B}"/>
                  </a:ext>
                </a:extLst>
              </p:cNvPr>
              <p:cNvSpPr txBox="1"/>
              <p:nvPr/>
            </p:nvSpPr>
            <p:spPr>
              <a:xfrm>
                <a:off x="8952351" y="3840129"/>
                <a:ext cx="1796480" cy="708000"/>
              </a:xfrm>
              <a:prstGeom prst="rect">
                <a:avLst/>
              </a:prstGeom>
              <a:noFill/>
            </p:spPr>
            <p:txBody>
              <a:bodyPr wrap="square" rtlCol="0">
                <a:spAutoFit/>
              </a:bodyPr>
              <a:lstStyle>
                <a:defPPr>
                  <a:defRPr lang="en-US"/>
                </a:defPPr>
                <a:lvl1pPr>
                  <a:defRPr sz="4400" b="1">
                    <a:solidFill>
                      <a:schemeClr val="accent2"/>
                    </a:solidFill>
                    <a:latin typeface="+mj-lt"/>
                    <a:cs typeface="Sora ExtraBold" pitchFamily="2" charset="0"/>
                  </a:defRPr>
                </a:lvl1pPr>
              </a:lstStyle>
              <a:p>
                <a:pPr algn="ctr"/>
                <a:r>
                  <a:rPr lang="en-US" sz="3600" b="0" i="0">
                    <a:solidFill>
                      <a:schemeClr val="bg1"/>
                    </a:solidFill>
                    <a:latin typeface="GT America Mono Regular" pitchFamily="2" charset="77"/>
                  </a:rPr>
                  <a:t>40%</a:t>
                </a:r>
              </a:p>
            </p:txBody>
          </p:sp>
          <p:sp>
            <p:nvSpPr>
              <p:cNvPr id="44" name="TextBox 43">
                <a:extLst>
                  <a:ext uri="{FF2B5EF4-FFF2-40B4-BE49-F238E27FC236}">
                    <a16:creationId xmlns:a16="http://schemas.microsoft.com/office/drawing/2014/main" id="{9F2D7D59-572B-E8E7-6E83-88AF1C498B3D}"/>
                  </a:ext>
                </a:extLst>
              </p:cNvPr>
              <p:cNvSpPr txBox="1"/>
              <p:nvPr/>
            </p:nvSpPr>
            <p:spPr>
              <a:xfrm>
                <a:off x="8834963" y="4557672"/>
                <a:ext cx="2040206" cy="1079436"/>
              </a:xfrm>
              <a:prstGeom prst="rect">
                <a:avLst/>
              </a:prstGeom>
              <a:noFill/>
            </p:spPr>
            <p:txBody>
              <a:bodyPr wrap="square" rtlCol="0">
                <a:spAutoFit/>
              </a:bodyPr>
              <a:lstStyle/>
              <a:p>
                <a:pPr algn="ctr">
                  <a:lnSpc>
                    <a:spcPct val="120000"/>
                  </a:lnSpc>
                </a:pPr>
                <a:r>
                  <a:rPr lang="en-US" sz="1200" b="0" i="0">
                    <a:solidFill>
                      <a:schemeClr val="bg1"/>
                    </a:solidFill>
                    <a:latin typeface="GT America Regular" pitchFamily="2" charset="77"/>
                  </a:rPr>
                  <a:t>Lorem ipsum dolor </a:t>
                </a:r>
                <a:br>
                  <a:rPr lang="en-US" sz="1200" b="0" i="0">
                    <a:solidFill>
                      <a:schemeClr val="bg1"/>
                    </a:solidFill>
                    <a:latin typeface="GT America Regular" pitchFamily="2" charset="77"/>
                  </a:rPr>
                </a:br>
                <a:r>
                  <a:rPr lang="en-US" sz="1200" b="0" i="0">
                    <a:solidFill>
                      <a:schemeClr val="bg1"/>
                    </a:solidFill>
                    <a:latin typeface="GT America Regular" pitchFamily="2" charset="77"/>
                  </a:rPr>
                  <a:t>sit </a:t>
                </a:r>
                <a:r>
                  <a:rPr lang="en-US" sz="1200" b="0" i="0" err="1">
                    <a:solidFill>
                      <a:schemeClr val="bg1"/>
                    </a:solidFill>
                    <a:latin typeface="GT America Regular" pitchFamily="2" charset="77"/>
                  </a:rPr>
                  <a:t>amet</a:t>
                </a:r>
                <a:r>
                  <a:rPr lang="en-US" sz="1200" b="0" i="0">
                    <a:solidFill>
                      <a:schemeClr val="bg1"/>
                    </a:solidFill>
                    <a:latin typeface="GT America Regular" pitchFamily="2" charset="77"/>
                  </a:rPr>
                  <a:t>, con sec</a:t>
                </a:r>
                <a:br>
                  <a:rPr lang="en-US" sz="1200" b="0" i="0">
                    <a:solidFill>
                      <a:schemeClr val="bg1"/>
                    </a:solidFill>
                    <a:latin typeface="GT America Regular" pitchFamily="2" charset="77"/>
                  </a:rPr>
                </a:br>
                <a:r>
                  <a:rPr lang="en-US" sz="1200" b="0" i="0" err="1">
                    <a:solidFill>
                      <a:schemeClr val="bg1"/>
                    </a:solidFill>
                    <a:latin typeface="GT America Regular" pitchFamily="2" charset="77"/>
                  </a:rPr>
                  <a:t>tetur</a:t>
                </a:r>
                <a:r>
                  <a:rPr lang="en-US" sz="1200" b="0" i="0">
                    <a:solidFill>
                      <a:schemeClr val="bg1"/>
                    </a:solidFill>
                    <a:latin typeface="GT America Regular" pitchFamily="2" charset="77"/>
                  </a:rPr>
                  <a:t> </a:t>
                </a:r>
                <a:r>
                  <a:rPr lang="en-US" sz="1200" b="0" i="0" err="1">
                    <a:solidFill>
                      <a:schemeClr val="bg1"/>
                    </a:solidFill>
                    <a:latin typeface="GT America Regular" pitchFamily="2" charset="77"/>
                  </a:rPr>
                  <a:t>adipiscing</a:t>
                </a:r>
                <a:r>
                  <a:rPr lang="en-US" sz="1200" b="0" i="0">
                    <a:solidFill>
                      <a:schemeClr val="bg1"/>
                    </a:solidFill>
                    <a:latin typeface="GT America Regular" pitchFamily="2" charset="77"/>
                  </a:rPr>
                  <a:t> </a:t>
                </a:r>
                <a:br>
                  <a:rPr lang="en-US" sz="1200" b="0" i="0">
                    <a:solidFill>
                      <a:schemeClr val="bg1"/>
                    </a:solidFill>
                    <a:latin typeface="GT America Regular" pitchFamily="2" charset="77"/>
                  </a:rPr>
                </a:br>
                <a:r>
                  <a:rPr lang="en-US" sz="1200" b="0" i="0">
                    <a:solidFill>
                      <a:schemeClr val="bg1"/>
                    </a:solidFill>
                    <a:latin typeface="GT America Regular" pitchFamily="2" charset="77"/>
                  </a:rPr>
                  <a:t>Nam</a:t>
                </a:r>
              </a:p>
            </p:txBody>
          </p:sp>
        </p:grpSp>
      </p:grpSp>
      <p:sp>
        <p:nvSpPr>
          <p:cNvPr id="16" name="Text Placeholder 17">
            <a:extLst>
              <a:ext uri="{FF2B5EF4-FFF2-40B4-BE49-F238E27FC236}">
                <a16:creationId xmlns:a16="http://schemas.microsoft.com/office/drawing/2014/main" id="{AAAB99C0-C2C8-EBFC-9F49-DB7DB9D8EA5A}"/>
              </a:ext>
            </a:extLst>
          </p:cNvPr>
          <p:cNvSpPr>
            <a:spLocks noGrp="1"/>
          </p:cNvSpPr>
          <p:nvPr>
            <p:ph type="body" sz="quarter" idx="11"/>
          </p:nvPr>
        </p:nvSpPr>
        <p:spPr>
          <a:xfrm>
            <a:off x="586582" y="628942"/>
            <a:ext cx="10831337" cy="856456"/>
          </a:xfrm>
        </p:spPr>
        <p:txBody>
          <a:bodyPr/>
          <a:lstStyle>
            <a:lvl1pPr marL="0" indent="0">
              <a:buNone/>
              <a:defRPr sz="3000" b="1" i="0">
                <a:solidFill>
                  <a:srgbClr val="0273F0"/>
                </a:solidFill>
                <a:latin typeface="+mj-lt"/>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18" name="Text Placeholder 17">
            <a:extLst>
              <a:ext uri="{FF2B5EF4-FFF2-40B4-BE49-F238E27FC236}">
                <a16:creationId xmlns:a16="http://schemas.microsoft.com/office/drawing/2014/main" id="{A925261C-39FB-ABAC-0A02-30AC7FD7181F}"/>
              </a:ext>
            </a:extLst>
          </p:cNvPr>
          <p:cNvSpPr>
            <a:spLocks noGrp="1"/>
          </p:cNvSpPr>
          <p:nvPr>
            <p:ph type="body" sz="quarter" idx="12" hasCustomPrompt="1"/>
          </p:nvPr>
        </p:nvSpPr>
        <p:spPr>
          <a:xfrm>
            <a:off x="586582" y="1290891"/>
            <a:ext cx="5427357" cy="856456"/>
          </a:xfrm>
        </p:spPr>
        <p:txBody>
          <a:bodyPr>
            <a:normAutofit/>
          </a:bodyPr>
          <a:lstStyle>
            <a:lvl1pPr marL="0" indent="0">
              <a:buNone/>
              <a:defRPr sz="1500" b="0" i="0">
                <a:solidFill>
                  <a:srgbClr val="0E0F0F"/>
                </a:solidFill>
                <a:latin typeface="GT America Regular" pitchFamily="2" charset="77"/>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Sub Header</a:t>
            </a:r>
          </a:p>
        </p:txBody>
      </p:sp>
      <p:sp>
        <p:nvSpPr>
          <p:cNvPr id="17" name="TextBox 16">
            <a:extLst>
              <a:ext uri="{FF2B5EF4-FFF2-40B4-BE49-F238E27FC236}">
                <a16:creationId xmlns:a16="http://schemas.microsoft.com/office/drawing/2014/main" id="{2804093B-04C9-E4D6-0FBF-8755444B7920}"/>
              </a:ext>
            </a:extLst>
          </p:cNvPr>
          <p:cNvSpPr txBox="1"/>
          <p:nvPr userDrawn="1"/>
        </p:nvSpPr>
        <p:spPr>
          <a:xfrm>
            <a:off x="7980594" y="3647952"/>
            <a:ext cx="1968639" cy="518027"/>
          </a:xfrm>
          <a:prstGeom prst="rect">
            <a:avLst/>
          </a:prstGeom>
          <a:noFill/>
        </p:spPr>
        <p:txBody>
          <a:bodyPr wrap="square" rtlCol="0">
            <a:spAutoFit/>
          </a:bodyPr>
          <a:lstStyle/>
          <a:p>
            <a:pPr>
              <a:lnSpc>
                <a:spcPct val="120000"/>
              </a:lnSpc>
            </a:pPr>
            <a:r>
              <a:rPr lang="en-US" sz="1200" b="0" i="0">
                <a:solidFill>
                  <a:srgbClr val="0B1849"/>
                </a:solidFill>
                <a:latin typeface="GT America Regular" pitchFamily="2" charset="77"/>
              </a:rPr>
              <a:t>Lorem ipsum dolor sit </a:t>
            </a:r>
            <a:r>
              <a:rPr lang="en-US" sz="1200" b="0" i="0" err="1">
                <a:solidFill>
                  <a:srgbClr val="0B1849"/>
                </a:solidFill>
                <a:latin typeface="GT America Regular" pitchFamily="2" charset="77"/>
              </a:rPr>
              <a:t>amet</a:t>
            </a:r>
            <a:r>
              <a:rPr lang="en-US" sz="1200" b="0" i="0">
                <a:solidFill>
                  <a:srgbClr val="0B1849"/>
                </a:solidFill>
                <a:latin typeface="GT America Regular" pitchFamily="2" charset="77"/>
              </a:rPr>
              <a:t>, </a:t>
            </a:r>
            <a:r>
              <a:rPr lang="en-US" sz="1200" b="0" i="0" err="1">
                <a:solidFill>
                  <a:srgbClr val="0B1849"/>
                </a:solidFill>
                <a:latin typeface="GT America Regular" pitchFamily="2" charset="77"/>
              </a:rPr>
              <a:t>consectetur</a:t>
            </a:r>
            <a:endParaRPr lang="en-US" sz="1200" b="0" i="0">
              <a:solidFill>
                <a:srgbClr val="0B1849"/>
              </a:solidFill>
              <a:latin typeface="GT America Regular" pitchFamily="2" charset="77"/>
            </a:endParaRPr>
          </a:p>
        </p:txBody>
      </p:sp>
      <p:sp>
        <p:nvSpPr>
          <p:cNvPr id="19" name="TextBox 18">
            <a:extLst>
              <a:ext uri="{FF2B5EF4-FFF2-40B4-BE49-F238E27FC236}">
                <a16:creationId xmlns:a16="http://schemas.microsoft.com/office/drawing/2014/main" id="{86F1762D-EC52-4495-CFCE-783C1D7F75ED}"/>
              </a:ext>
            </a:extLst>
          </p:cNvPr>
          <p:cNvSpPr txBox="1"/>
          <p:nvPr userDrawn="1"/>
        </p:nvSpPr>
        <p:spPr>
          <a:xfrm>
            <a:off x="7980594" y="4316744"/>
            <a:ext cx="1968639" cy="518027"/>
          </a:xfrm>
          <a:prstGeom prst="rect">
            <a:avLst/>
          </a:prstGeom>
          <a:noFill/>
        </p:spPr>
        <p:txBody>
          <a:bodyPr wrap="square" rtlCol="0">
            <a:spAutoFit/>
          </a:bodyPr>
          <a:lstStyle/>
          <a:p>
            <a:pPr>
              <a:lnSpc>
                <a:spcPct val="120000"/>
              </a:lnSpc>
            </a:pPr>
            <a:r>
              <a:rPr lang="en-US" sz="1200" b="0" i="0">
                <a:solidFill>
                  <a:srgbClr val="0E0F0F"/>
                </a:solidFill>
                <a:latin typeface="GT America Regular" pitchFamily="2" charset="77"/>
              </a:rPr>
              <a:t>Lorem ipsum dolor sit </a:t>
            </a:r>
            <a:r>
              <a:rPr lang="en-US" sz="1200" b="0" i="0" err="1">
                <a:solidFill>
                  <a:srgbClr val="0E0F0F"/>
                </a:solidFill>
                <a:latin typeface="GT America Regular" pitchFamily="2" charset="77"/>
              </a:rPr>
              <a:t>amet</a:t>
            </a:r>
            <a:r>
              <a:rPr lang="en-US" sz="1200" b="0" i="0">
                <a:solidFill>
                  <a:srgbClr val="0E0F0F"/>
                </a:solidFill>
                <a:latin typeface="GT America Regular" pitchFamily="2" charset="77"/>
              </a:rPr>
              <a:t>, </a:t>
            </a:r>
            <a:r>
              <a:rPr lang="en-US" sz="1200" b="0" i="0" err="1">
                <a:solidFill>
                  <a:srgbClr val="0E0F0F"/>
                </a:solidFill>
                <a:latin typeface="GT America Regular" pitchFamily="2" charset="77"/>
              </a:rPr>
              <a:t>consectetur</a:t>
            </a:r>
            <a:r>
              <a:rPr lang="en-US" sz="1200" b="0" i="0">
                <a:solidFill>
                  <a:srgbClr val="0E0F0F"/>
                </a:solidFill>
                <a:latin typeface="GT America Regular" pitchFamily="2" charset="77"/>
              </a:rPr>
              <a:t>, </a:t>
            </a:r>
          </a:p>
        </p:txBody>
      </p:sp>
      <p:grpSp>
        <p:nvGrpSpPr>
          <p:cNvPr id="20" name="Group 19">
            <a:extLst>
              <a:ext uri="{FF2B5EF4-FFF2-40B4-BE49-F238E27FC236}">
                <a16:creationId xmlns:a16="http://schemas.microsoft.com/office/drawing/2014/main" id="{7D2DFE1E-00BE-1085-B4C0-15C26D52775D}"/>
              </a:ext>
            </a:extLst>
          </p:cNvPr>
          <p:cNvGrpSpPr/>
          <p:nvPr userDrawn="1"/>
        </p:nvGrpSpPr>
        <p:grpSpPr>
          <a:xfrm flipH="1">
            <a:off x="7221867" y="3650612"/>
            <a:ext cx="639902" cy="557359"/>
            <a:chOff x="7230880" y="4091833"/>
            <a:chExt cx="583942" cy="522786"/>
          </a:xfrm>
        </p:grpSpPr>
        <p:sp>
          <p:nvSpPr>
            <p:cNvPr id="21" name="Rectangle: Rounded Corners 121">
              <a:extLst>
                <a:ext uri="{FF2B5EF4-FFF2-40B4-BE49-F238E27FC236}">
                  <a16:creationId xmlns:a16="http://schemas.microsoft.com/office/drawing/2014/main" id="{DB68DE26-A80D-3CFC-0862-901F9BEE1D38}"/>
                </a:ext>
              </a:extLst>
            </p:cNvPr>
            <p:cNvSpPr/>
            <p:nvPr/>
          </p:nvSpPr>
          <p:spPr>
            <a:xfrm>
              <a:off x="7261457" y="4091833"/>
              <a:ext cx="522788" cy="522786"/>
            </a:xfrm>
            <a:prstGeom prst="roundRect">
              <a:avLst>
                <a:gd name="adj" fmla="val 14994"/>
              </a:avLst>
            </a:prstGeom>
            <a:solidFill>
              <a:schemeClr val="bg1"/>
            </a:solidFill>
            <a:ln w="28575">
              <a:noFill/>
            </a:ln>
            <a:effectLst>
              <a:outerShdw blurRad="241300" dist="762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b="0" i="0">
                <a:solidFill>
                  <a:srgbClr val="0E0F0F"/>
                </a:solidFill>
                <a:latin typeface="GT America Regular" pitchFamily="2" charset="77"/>
              </a:endParaRPr>
            </a:p>
          </p:txBody>
        </p:sp>
        <p:sp>
          <p:nvSpPr>
            <p:cNvPr id="22" name="TextBox 21">
              <a:extLst>
                <a:ext uri="{FF2B5EF4-FFF2-40B4-BE49-F238E27FC236}">
                  <a16:creationId xmlns:a16="http://schemas.microsoft.com/office/drawing/2014/main" id="{047281BB-43E9-E202-2FF7-ACD63EEFF14D}"/>
                </a:ext>
              </a:extLst>
            </p:cNvPr>
            <p:cNvSpPr txBox="1"/>
            <p:nvPr/>
          </p:nvSpPr>
          <p:spPr>
            <a:xfrm>
              <a:off x="7230880" y="4279465"/>
              <a:ext cx="583942" cy="216514"/>
            </a:xfrm>
            <a:prstGeom prst="rect">
              <a:avLst/>
            </a:prstGeom>
            <a:noFill/>
          </p:spPr>
          <p:txBody>
            <a:bodyPr wrap="square" rtlCol="0">
              <a:spAutoFit/>
            </a:bodyPr>
            <a:lstStyle/>
            <a:p>
              <a:pPr algn="ctr"/>
              <a:r>
                <a:rPr lang="en-US" sz="1200" b="0" i="0">
                  <a:solidFill>
                    <a:srgbClr val="0E0F0F"/>
                  </a:solidFill>
                  <a:latin typeface="GT America Mono Regular" pitchFamily="2" charset="77"/>
                  <a:cs typeface="Sora ExtraBold" pitchFamily="2" charset="0"/>
                </a:rPr>
                <a:t>04</a:t>
              </a:r>
            </a:p>
          </p:txBody>
        </p:sp>
      </p:grpSp>
      <p:grpSp>
        <p:nvGrpSpPr>
          <p:cNvPr id="23" name="Group 22">
            <a:extLst>
              <a:ext uri="{FF2B5EF4-FFF2-40B4-BE49-F238E27FC236}">
                <a16:creationId xmlns:a16="http://schemas.microsoft.com/office/drawing/2014/main" id="{F64EAA47-AA07-ABAA-E968-A0FCF0EC5BED}"/>
              </a:ext>
            </a:extLst>
          </p:cNvPr>
          <p:cNvGrpSpPr/>
          <p:nvPr userDrawn="1"/>
        </p:nvGrpSpPr>
        <p:grpSpPr>
          <a:xfrm flipH="1">
            <a:off x="7210716" y="4431198"/>
            <a:ext cx="639902" cy="557359"/>
            <a:chOff x="7230880" y="4091833"/>
            <a:chExt cx="583942" cy="522786"/>
          </a:xfrm>
        </p:grpSpPr>
        <p:sp>
          <p:nvSpPr>
            <p:cNvPr id="24" name="Rectangle: Rounded Corners 121">
              <a:extLst>
                <a:ext uri="{FF2B5EF4-FFF2-40B4-BE49-F238E27FC236}">
                  <a16:creationId xmlns:a16="http://schemas.microsoft.com/office/drawing/2014/main" id="{3AAA4F0F-5041-4ACD-D859-57EB7696190A}"/>
                </a:ext>
              </a:extLst>
            </p:cNvPr>
            <p:cNvSpPr/>
            <p:nvPr/>
          </p:nvSpPr>
          <p:spPr>
            <a:xfrm>
              <a:off x="7261457" y="4091833"/>
              <a:ext cx="522788" cy="522786"/>
            </a:xfrm>
            <a:prstGeom prst="roundRect">
              <a:avLst>
                <a:gd name="adj" fmla="val 14994"/>
              </a:avLst>
            </a:prstGeom>
            <a:solidFill>
              <a:schemeClr val="bg1"/>
            </a:solidFill>
            <a:ln w="28575">
              <a:noFill/>
            </a:ln>
            <a:effectLst>
              <a:outerShdw blurRad="241300" dist="762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b="0" i="0">
                <a:solidFill>
                  <a:srgbClr val="0E0F0F"/>
                </a:solidFill>
                <a:latin typeface="GT America Regular" pitchFamily="2" charset="77"/>
              </a:endParaRPr>
            </a:p>
          </p:txBody>
        </p:sp>
        <p:sp>
          <p:nvSpPr>
            <p:cNvPr id="25" name="TextBox 24">
              <a:extLst>
                <a:ext uri="{FF2B5EF4-FFF2-40B4-BE49-F238E27FC236}">
                  <a16:creationId xmlns:a16="http://schemas.microsoft.com/office/drawing/2014/main" id="{89F50540-8424-043C-8C24-601AE795A4BE}"/>
                </a:ext>
              </a:extLst>
            </p:cNvPr>
            <p:cNvSpPr txBox="1"/>
            <p:nvPr/>
          </p:nvSpPr>
          <p:spPr>
            <a:xfrm>
              <a:off x="7230880" y="4279465"/>
              <a:ext cx="583942" cy="216514"/>
            </a:xfrm>
            <a:prstGeom prst="rect">
              <a:avLst/>
            </a:prstGeom>
            <a:noFill/>
          </p:spPr>
          <p:txBody>
            <a:bodyPr wrap="square" rtlCol="0">
              <a:spAutoFit/>
            </a:bodyPr>
            <a:lstStyle/>
            <a:p>
              <a:pPr algn="ctr"/>
              <a:r>
                <a:rPr lang="en-US" sz="1200" b="0" i="0">
                  <a:solidFill>
                    <a:srgbClr val="0E0F0F"/>
                  </a:solidFill>
                  <a:latin typeface="GT America Mono Regular" pitchFamily="2" charset="77"/>
                  <a:cs typeface="Sora ExtraBold" pitchFamily="2" charset="0"/>
                </a:rPr>
                <a:t>05</a:t>
              </a:r>
            </a:p>
          </p:txBody>
        </p:sp>
      </p:grpSp>
      <p:sp>
        <p:nvSpPr>
          <p:cNvPr id="4" name="Freeform 12">
            <a:extLst>
              <a:ext uri="{FF2B5EF4-FFF2-40B4-BE49-F238E27FC236}">
                <a16:creationId xmlns:a16="http://schemas.microsoft.com/office/drawing/2014/main" id="{3BDF215D-0624-4979-D0EB-E9019D467FAD}"/>
              </a:ext>
            </a:extLst>
          </p:cNvPr>
          <p:cNvSpPr>
            <a:spLocks/>
          </p:cNvSpPr>
          <p:nvPr userDrawn="1"/>
        </p:nvSpPr>
        <p:spPr bwMode="auto">
          <a:xfrm>
            <a:off x="6022202" y="1904989"/>
            <a:ext cx="930908" cy="1137773"/>
          </a:xfrm>
          <a:custGeom>
            <a:avLst/>
            <a:gdLst>
              <a:gd name="T0" fmla="*/ 48 w 54"/>
              <a:gd name="T1" fmla="*/ 13 h 66"/>
              <a:gd name="T2" fmla="*/ 43 w 54"/>
              <a:gd name="T3" fmla="*/ 10 h 66"/>
              <a:gd name="T4" fmla="*/ 41 w 54"/>
              <a:gd name="T5" fmla="*/ 10 h 66"/>
              <a:gd name="T6" fmla="*/ 41 w 54"/>
              <a:gd name="T7" fmla="*/ 8 h 66"/>
              <a:gd name="T8" fmla="*/ 39 w 54"/>
              <a:gd name="T9" fmla="*/ 7 h 66"/>
              <a:gd name="T10" fmla="*/ 36 w 54"/>
              <a:gd name="T11" fmla="*/ 7 h 66"/>
              <a:gd name="T12" fmla="*/ 36 w 54"/>
              <a:gd name="T13" fmla="*/ 5 h 66"/>
              <a:gd name="T14" fmla="*/ 36 w 54"/>
              <a:gd name="T15" fmla="*/ 3 h 66"/>
              <a:gd name="T16" fmla="*/ 31 w 54"/>
              <a:gd name="T17" fmla="*/ 0 h 66"/>
              <a:gd name="T18" fmla="*/ 5 w 54"/>
              <a:gd name="T19" fmla="*/ 15 h 66"/>
              <a:gd name="T20" fmla="*/ 3 w 54"/>
              <a:gd name="T21" fmla="*/ 17 h 66"/>
              <a:gd name="T22" fmla="*/ 2 w 54"/>
              <a:gd name="T23" fmla="*/ 18 h 66"/>
              <a:gd name="T24" fmla="*/ 3 w 54"/>
              <a:gd name="T25" fmla="*/ 20 h 66"/>
              <a:gd name="T26" fmla="*/ 2 w 54"/>
              <a:gd name="T27" fmla="*/ 24 h 66"/>
              <a:gd name="T28" fmla="*/ 0 w 54"/>
              <a:gd name="T29" fmla="*/ 32 h 66"/>
              <a:gd name="T30" fmla="*/ 0 w 54"/>
              <a:gd name="T31" fmla="*/ 39 h 66"/>
              <a:gd name="T32" fmla="*/ 0 w 54"/>
              <a:gd name="T33" fmla="*/ 44 h 66"/>
              <a:gd name="T34" fmla="*/ 2 w 54"/>
              <a:gd name="T35" fmla="*/ 46 h 66"/>
              <a:gd name="T36" fmla="*/ 2 w 54"/>
              <a:gd name="T37" fmla="*/ 47 h 66"/>
              <a:gd name="T38" fmla="*/ 2 w 54"/>
              <a:gd name="T39" fmla="*/ 49 h 66"/>
              <a:gd name="T40" fmla="*/ 5 w 54"/>
              <a:gd name="T41" fmla="*/ 52 h 66"/>
              <a:gd name="T42" fmla="*/ 7 w 54"/>
              <a:gd name="T43" fmla="*/ 52 h 66"/>
              <a:gd name="T44" fmla="*/ 9 w 54"/>
              <a:gd name="T45" fmla="*/ 51 h 66"/>
              <a:gd name="T46" fmla="*/ 10 w 54"/>
              <a:gd name="T47" fmla="*/ 51 h 66"/>
              <a:gd name="T48" fmla="*/ 10 w 54"/>
              <a:gd name="T49" fmla="*/ 57 h 66"/>
              <a:gd name="T50" fmla="*/ 14 w 54"/>
              <a:gd name="T51" fmla="*/ 63 h 66"/>
              <a:gd name="T52" fmla="*/ 15 w 54"/>
              <a:gd name="T53" fmla="*/ 64 h 66"/>
              <a:gd name="T54" fmla="*/ 22 w 54"/>
              <a:gd name="T55" fmla="*/ 66 h 66"/>
              <a:gd name="T56" fmla="*/ 24 w 54"/>
              <a:gd name="T57" fmla="*/ 66 h 66"/>
              <a:gd name="T58" fmla="*/ 26 w 54"/>
              <a:gd name="T59" fmla="*/ 64 h 66"/>
              <a:gd name="T60" fmla="*/ 26 w 54"/>
              <a:gd name="T61" fmla="*/ 63 h 66"/>
              <a:gd name="T62" fmla="*/ 27 w 54"/>
              <a:gd name="T63" fmla="*/ 63 h 66"/>
              <a:gd name="T64" fmla="*/ 29 w 54"/>
              <a:gd name="T65" fmla="*/ 59 h 66"/>
              <a:gd name="T66" fmla="*/ 27 w 54"/>
              <a:gd name="T67" fmla="*/ 54 h 66"/>
              <a:gd name="T68" fmla="*/ 29 w 54"/>
              <a:gd name="T69" fmla="*/ 51 h 66"/>
              <a:gd name="T70" fmla="*/ 27 w 54"/>
              <a:gd name="T71" fmla="*/ 42 h 66"/>
              <a:gd name="T72" fmla="*/ 27 w 54"/>
              <a:gd name="T73" fmla="*/ 39 h 66"/>
              <a:gd name="T74" fmla="*/ 31 w 54"/>
              <a:gd name="T75" fmla="*/ 37 h 66"/>
              <a:gd name="T76" fmla="*/ 32 w 54"/>
              <a:gd name="T77" fmla="*/ 32 h 66"/>
              <a:gd name="T78" fmla="*/ 32 w 54"/>
              <a:gd name="T79" fmla="*/ 30 h 66"/>
              <a:gd name="T80" fmla="*/ 31 w 54"/>
              <a:gd name="T81" fmla="*/ 29 h 66"/>
              <a:gd name="T82" fmla="*/ 32 w 54"/>
              <a:gd name="T83" fmla="*/ 27 h 66"/>
              <a:gd name="T84" fmla="*/ 32 w 54"/>
              <a:gd name="T85" fmla="*/ 25 h 66"/>
              <a:gd name="T86" fmla="*/ 32 w 54"/>
              <a:gd name="T87" fmla="*/ 24 h 66"/>
              <a:gd name="T88" fmla="*/ 36 w 54"/>
              <a:gd name="T89" fmla="*/ 20 h 66"/>
              <a:gd name="T90" fmla="*/ 37 w 54"/>
              <a:gd name="T91" fmla="*/ 20 h 66"/>
              <a:gd name="T92" fmla="*/ 39 w 54"/>
              <a:gd name="T93" fmla="*/ 20 h 66"/>
              <a:gd name="T94" fmla="*/ 41 w 54"/>
              <a:gd name="T95" fmla="*/ 20 h 66"/>
              <a:gd name="T96" fmla="*/ 43 w 54"/>
              <a:gd name="T97" fmla="*/ 18 h 66"/>
              <a:gd name="T98" fmla="*/ 51 w 54"/>
              <a:gd name="T99" fmla="*/ 18 h 66"/>
              <a:gd name="T100" fmla="*/ 53 w 54"/>
              <a:gd name="T101" fmla="*/ 17 h 66"/>
              <a:gd name="T102" fmla="*/ 54 w 54"/>
              <a:gd name="T103" fmla="*/ 15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4" h="66">
                <a:moveTo>
                  <a:pt x="54" y="15"/>
                </a:moveTo>
                <a:lnTo>
                  <a:pt x="49" y="13"/>
                </a:lnTo>
                <a:lnTo>
                  <a:pt x="48" y="13"/>
                </a:lnTo>
                <a:lnTo>
                  <a:pt x="48" y="13"/>
                </a:lnTo>
                <a:lnTo>
                  <a:pt x="46" y="12"/>
                </a:lnTo>
                <a:lnTo>
                  <a:pt x="43" y="10"/>
                </a:lnTo>
                <a:lnTo>
                  <a:pt x="41" y="10"/>
                </a:lnTo>
                <a:lnTo>
                  <a:pt x="41" y="10"/>
                </a:lnTo>
                <a:lnTo>
                  <a:pt x="41" y="10"/>
                </a:lnTo>
                <a:lnTo>
                  <a:pt x="41" y="8"/>
                </a:lnTo>
                <a:lnTo>
                  <a:pt x="41" y="8"/>
                </a:lnTo>
                <a:lnTo>
                  <a:pt x="41" y="8"/>
                </a:lnTo>
                <a:lnTo>
                  <a:pt x="39" y="8"/>
                </a:lnTo>
                <a:lnTo>
                  <a:pt x="39" y="7"/>
                </a:lnTo>
                <a:lnTo>
                  <a:pt x="39" y="7"/>
                </a:lnTo>
                <a:lnTo>
                  <a:pt x="37" y="7"/>
                </a:lnTo>
                <a:lnTo>
                  <a:pt x="37" y="7"/>
                </a:lnTo>
                <a:lnTo>
                  <a:pt x="36" y="7"/>
                </a:lnTo>
                <a:lnTo>
                  <a:pt x="36" y="7"/>
                </a:lnTo>
                <a:lnTo>
                  <a:pt x="36" y="5"/>
                </a:lnTo>
                <a:lnTo>
                  <a:pt x="36" y="5"/>
                </a:lnTo>
                <a:lnTo>
                  <a:pt x="36" y="5"/>
                </a:lnTo>
                <a:lnTo>
                  <a:pt x="36" y="3"/>
                </a:lnTo>
                <a:lnTo>
                  <a:pt x="36" y="3"/>
                </a:lnTo>
                <a:lnTo>
                  <a:pt x="36" y="3"/>
                </a:lnTo>
                <a:lnTo>
                  <a:pt x="36" y="1"/>
                </a:lnTo>
                <a:lnTo>
                  <a:pt x="31" y="0"/>
                </a:lnTo>
                <a:lnTo>
                  <a:pt x="29" y="0"/>
                </a:lnTo>
                <a:lnTo>
                  <a:pt x="14" y="8"/>
                </a:lnTo>
                <a:lnTo>
                  <a:pt x="5" y="15"/>
                </a:lnTo>
                <a:lnTo>
                  <a:pt x="3" y="15"/>
                </a:lnTo>
                <a:lnTo>
                  <a:pt x="3" y="17"/>
                </a:lnTo>
                <a:lnTo>
                  <a:pt x="3" y="17"/>
                </a:lnTo>
                <a:lnTo>
                  <a:pt x="2" y="17"/>
                </a:lnTo>
                <a:lnTo>
                  <a:pt x="2" y="18"/>
                </a:lnTo>
                <a:lnTo>
                  <a:pt x="2" y="18"/>
                </a:lnTo>
                <a:lnTo>
                  <a:pt x="2" y="18"/>
                </a:lnTo>
                <a:lnTo>
                  <a:pt x="3" y="20"/>
                </a:lnTo>
                <a:lnTo>
                  <a:pt x="3" y="20"/>
                </a:lnTo>
                <a:lnTo>
                  <a:pt x="2" y="20"/>
                </a:lnTo>
                <a:lnTo>
                  <a:pt x="2" y="24"/>
                </a:lnTo>
                <a:lnTo>
                  <a:pt x="2" y="24"/>
                </a:lnTo>
                <a:lnTo>
                  <a:pt x="0" y="27"/>
                </a:lnTo>
                <a:lnTo>
                  <a:pt x="0" y="30"/>
                </a:lnTo>
                <a:lnTo>
                  <a:pt x="0" y="32"/>
                </a:lnTo>
                <a:lnTo>
                  <a:pt x="0" y="35"/>
                </a:lnTo>
                <a:lnTo>
                  <a:pt x="0" y="37"/>
                </a:lnTo>
                <a:lnTo>
                  <a:pt x="0" y="39"/>
                </a:lnTo>
                <a:lnTo>
                  <a:pt x="0" y="41"/>
                </a:lnTo>
                <a:lnTo>
                  <a:pt x="0" y="42"/>
                </a:lnTo>
                <a:lnTo>
                  <a:pt x="0" y="44"/>
                </a:lnTo>
                <a:lnTo>
                  <a:pt x="0" y="44"/>
                </a:lnTo>
                <a:lnTo>
                  <a:pt x="2" y="46"/>
                </a:lnTo>
                <a:lnTo>
                  <a:pt x="2" y="46"/>
                </a:lnTo>
                <a:lnTo>
                  <a:pt x="2" y="46"/>
                </a:lnTo>
                <a:lnTo>
                  <a:pt x="2" y="47"/>
                </a:lnTo>
                <a:lnTo>
                  <a:pt x="2" y="47"/>
                </a:lnTo>
                <a:lnTo>
                  <a:pt x="2" y="49"/>
                </a:lnTo>
                <a:lnTo>
                  <a:pt x="2" y="49"/>
                </a:lnTo>
                <a:lnTo>
                  <a:pt x="2" y="49"/>
                </a:lnTo>
                <a:lnTo>
                  <a:pt x="5" y="52"/>
                </a:lnTo>
                <a:lnTo>
                  <a:pt x="5" y="52"/>
                </a:lnTo>
                <a:lnTo>
                  <a:pt x="5" y="52"/>
                </a:lnTo>
                <a:lnTo>
                  <a:pt x="7" y="52"/>
                </a:lnTo>
                <a:lnTo>
                  <a:pt x="7" y="52"/>
                </a:lnTo>
                <a:lnTo>
                  <a:pt x="7" y="52"/>
                </a:lnTo>
                <a:lnTo>
                  <a:pt x="7" y="51"/>
                </a:lnTo>
                <a:lnTo>
                  <a:pt x="9" y="51"/>
                </a:lnTo>
                <a:lnTo>
                  <a:pt x="9" y="51"/>
                </a:lnTo>
                <a:lnTo>
                  <a:pt x="9" y="51"/>
                </a:lnTo>
                <a:lnTo>
                  <a:pt x="10" y="51"/>
                </a:lnTo>
                <a:lnTo>
                  <a:pt x="10" y="51"/>
                </a:lnTo>
                <a:lnTo>
                  <a:pt x="10" y="51"/>
                </a:lnTo>
                <a:lnTo>
                  <a:pt x="10" y="54"/>
                </a:lnTo>
                <a:lnTo>
                  <a:pt x="10" y="57"/>
                </a:lnTo>
                <a:lnTo>
                  <a:pt x="12" y="59"/>
                </a:lnTo>
                <a:lnTo>
                  <a:pt x="14" y="63"/>
                </a:lnTo>
                <a:lnTo>
                  <a:pt x="14" y="63"/>
                </a:lnTo>
                <a:lnTo>
                  <a:pt x="14" y="63"/>
                </a:lnTo>
                <a:lnTo>
                  <a:pt x="14" y="64"/>
                </a:lnTo>
                <a:lnTo>
                  <a:pt x="15" y="64"/>
                </a:lnTo>
                <a:lnTo>
                  <a:pt x="20" y="66"/>
                </a:lnTo>
                <a:lnTo>
                  <a:pt x="22" y="66"/>
                </a:lnTo>
                <a:lnTo>
                  <a:pt x="22" y="66"/>
                </a:lnTo>
                <a:lnTo>
                  <a:pt x="24" y="66"/>
                </a:lnTo>
                <a:lnTo>
                  <a:pt x="24" y="66"/>
                </a:lnTo>
                <a:lnTo>
                  <a:pt x="24" y="66"/>
                </a:lnTo>
                <a:lnTo>
                  <a:pt x="24" y="66"/>
                </a:lnTo>
                <a:lnTo>
                  <a:pt x="24" y="66"/>
                </a:lnTo>
                <a:lnTo>
                  <a:pt x="26" y="64"/>
                </a:lnTo>
                <a:lnTo>
                  <a:pt x="26" y="64"/>
                </a:lnTo>
                <a:lnTo>
                  <a:pt x="26" y="63"/>
                </a:lnTo>
                <a:lnTo>
                  <a:pt x="26" y="63"/>
                </a:lnTo>
                <a:lnTo>
                  <a:pt x="27" y="63"/>
                </a:lnTo>
                <a:lnTo>
                  <a:pt x="27" y="63"/>
                </a:lnTo>
                <a:lnTo>
                  <a:pt x="27" y="63"/>
                </a:lnTo>
                <a:lnTo>
                  <a:pt x="27" y="61"/>
                </a:lnTo>
                <a:lnTo>
                  <a:pt x="29" y="61"/>
                </a:lnTo>
                <a:lnTo>
                  <a:pt x="29" y="59"/>
                </a:lnTo>
                <a:lnTo>
                  <a:pt x="29" y="59"/>
                </a:lnTo>
                <a:lnTo>
                  <a:pt x="29" y="57"/>
                </a:lnTo>
                <a:lnTo>
                  <a:pt x="27" y="54"/>
                </a:lnTo>
                <a:lnTo>
                  <a:pt x="27" y="54"/>
                </a:lnTo>
                <a:lnTo>
                  <a:pt x="27" y="52"/>
                </a:lnTo>
                <a:lnTo>
                  <a:pt x="29" y="51"/>
                </a:lnTo>
                <a:lnTo>
                  <a:pt x="29" y="49"/>
                </a:lnTo>
                <a:lnTo>
                  <a:pt x="27" y="47"/>
                </a:lnTo>
                <a:lnTo>
                  <a:pt x="27" y="42"/>
                </a:lnTo>
                <a:lnTo>
                  <a:pt x="27" y="41"/>
                </a:lnTo>
                <a:lnTo>
                  <a:pt x="27" y="39"/>
                </a:lnTo>
                <a:lnTo>
                  <a:pt x="27" y="39"/>
                </a:lnTo>
                <a:lnTo>
                  <a:pt x="31" y="37"/>
                </a:lnTo>
                <a:lnTo>
                  <a:pt x="31" y="37"/>
                </a:lnTo>
                <a:lnTo>
                  <a:pt x="31" y="37"/>
                </a:lnTo>
                <a:lnTo>
                  <a:pt x="31" y="35"/>
                </a:lnTo>
                <a:lnTo>
                  <a:pt x="32" y="34"/>
                </a:lnTo>
                <a:lnTo>
                  <a:pt x="32" y="32"/>
                </a:lnTo>
                <a:lnTo>
                  <a:pt x="32" y="32"/>
                </a:lnTo>
                <a:lnTo>
                  <a:pt x="32" y="30"/>
                </a:lnTo>
                <a:lnTo>
                  <a:pt x="32" y="30"/>
                </a:lnTo>
                <a:lnTo>
                  <a:pt x="32" y="30"/>
                </a:lnTo>
                <a:lnTo>
                  <a:pt x="31" y="29"/>
                </a:lnTo>
                <a:lnTo>
                  <a:pt x="31" y="29"/>
                </a:lnTo>
                <a:lnTo>
                  <a:pt x="32" y="29"/>
                </a:lnTo>
                <a:lnTo>
                  <a:pt x="32" y="27"/>
                </a:lnTo>
                <a:lnTo>
                  <a:pt x="32" y="27"/>
                </a:lnTo>
                <a:lnTo>
                  <a:pt x="32" y="25"/>
                </a:lnTo>
                <a:lnTo>
                  <a:pt x="32" y="25"/>
                </a:lnTo>
                <a:lnTo>
                  <a:pt x="32" y="25"/>
                </a:lnTo>
                <a:lnTo>
                  <a:pt x="32" y="25"/>
                </a:lnTo>
                <a:lnTo>
                  <a:pt x="32" y="24"/>
                </a:lnTo>
                <a:lnTo>
                  <a:pt x="32" y="24"/>
                </a:lnTo>
                <a:lnTo>
                  <a:pt x="34" y="24"/>
                </a:lnTo>
                <a:lnTo>
                  <a:pt x="34" y="24"/>
                </a:lnTo>
                <a:lnTo>
                  <a:pt x="36" y="20"/>
                </a:lnTo>
                <a:lnTo>
                  <a:pt x="36" y="20"/>
                </a:lnTo>
                <a:lnTo>
                  <a:pt x="36" y="20"/>
                </a:lnTo>
                <a:lnTo>
                  <a:pt x="37" y="20"/>
                </a:lnTo>
                <a:lnTo>
                  <a:pt x="37" y="20"/>
                </a:lnTo>
                <a:lnTo>
                  <a:pt x="37" y="20"/>
                </a:lnTo>
                <a:lnTo>
                  <a:pt x="39" y="20"/>
                </a:lnTo>
                <a:lnTo>
                  <a:pt x="39" y="20"/>
                </a:lnTo>
                <a:lnTo>
                  <a:pt x="41" y="20"/>
                </a:lnTo>
                <a:lnTo>
                  <a:pt x="41" y="20"/>
                </a:lnTo>
                <a:lnTo>
                  <a:pt x="41" y="18"/>
                </a:lnTo>
                <a:lnTo>
                  <a:pt x="43" y="18"/>
                </a:lnTo>
                <a:lnTo>
                  <a:pt x="43" y="18"/>
                </a:lnTo>
                <a:lnTo>
                  <a:pt x="44" y="18"/>
                </a:lnTo>
                <a:lnTo>
                  <a:pt x="49" y="18"/>
                </a:lnTo>
                <a:lnTo>
                  <a:pt x="51" y="18"/>
                </a:lnTo>
                <a:lnTo>
                  <a:pt x="51" y="18"/>
                </a:lnTo>
                <a:lnTo>
                  <a:pt x="53" y="18"/>
                </a:lnTo>
                <a:lnTo>
                  <a:pt x="53" y="17"/>
                </a:lnTo>
                <a:lnTo>
                  <a:pt x="54" y="17"/>
                </a:lnTo>
                <a:lnTo>
                  <a:pt x="54" y="15"/>
                </a:lnTo>
                <a:lnTo>
                  <a:pt x="54" y="15"/>
                </a:lnTo>
                <a:lnTo>
                  <a:pt x="54" y="15"/>
                </a:lnTo>
                <a:close/>
              </a:path>
            </a:pathLst>
          </a:custGeom>
          <a:solidFill>
            <a:srgbClr val="0273F0"/>
          </a:solidFill>
          <a:ln>
            <a:solidFill>
              <a:schemeClr val="bg1"/>
            </a:solidFill>
          </a:ln>
        </p:spPr>
        <p:txBody>
          <a:bodyPr vert="horz" wrap="square" lIns="45720" tIns="22860" rIns="45720" bIns="22860" numCol="1" anchor="t" anchorCtr="0" compatLnSpc="1">
            <a:prstTxWarp prst="textNoShape">
              <a:avLst/>
            </a:prstTxWarp>
          </a:bodyPr>
          <a:lstStyle/>
          <a:p>
            <a:endParaRPr lang="en-US" sz="900"/>
          </a:p>
        </p:txBody>
      </p:sp>
      <p:sp>
        <p:nvSpPr>
          <p:cNvPr id="5" name="TextBox 4">
            <a:extLst>
              <a:ext uri="{FF2B5EF4-FFF2-40B4-BE49-F238E27FC236}">
                <a16:creationId xmlns:a16="http://schemas.microsoft.com/office/drawing/2014/main" id="{3A17091A-C6BC-88DD-9945-1BE92561AA8D}"/>
              </a:ext>
            </a:extLst>
          </p:cNvPr>
          <p:cNvSpPr txBox="1"/>
          <p:nvPr userDrawn="1"/>
        </p:nvSpPr>
        <p:spPr>
          <a:xfrm>
            <a:off x="7980594" y="2815614"/>
            <a:ext cx="1968639" cy="518027"/>
          </a:xfrm>
          <a:prstGeom prst="rect">
            <a:avLst/>
          </a:prstGeom>
          <a:noFill/>
        </p:spPr>
        <p:txBody>
          <a:bodyPr wrap="square" rtlCol="0">
            <a:spAutoFit/>
          </a:bodyPr>
          <a:lstStyle/>
          <a:p>
            <a:pPr>
              <a:lnSpc>
                <a:spcPct val="120000"/>
              </a:lnSpc>
            </a:pPr>
            <a:r>
              <a:rPr lang="en-US" sz="1200" b="0" i="0">
                <a:solidFill>
                  <a:srgbClr val="0B1849"/>
                </a:solidFill>
                <a:latin typeface="GT America Regular" pitchFamily="2" charset="77"/>
              </a:rPr>
              <a:t>Lorem ipsum dolor sit </a:t>
            </a:r>
            <a:r>
              <a:rPr lang="en-US" sz="1200" b="0" i="0" err="1">
                <a:solidFill>
                  <a:srgbClr val="0B1849"/>
                </a:solidFill>
                <a:latin typeface="GT America Regular" pitchFamily="2" charset="77"/>
              </a:rPr>
              <a:t>amet</a:t>
            </a:r>
            <a:r>
              <a:rPr lang="en-US" sz="1200" b="0" i="0">
                <a:solidFill>
                  <a:srgbClr val="0B1849"/>
                </a:solidFill>
                <a:latin typeface="GT America Regular" pitchFamily="2" charset="77"/>
              </a:rPr>
              <a:t>, </a:t>
            </a:r>
            <a:r>
              <a:rPr lang="en-US" sz="1200" b="0" i="0" err="1">
                <a:solidFill>
                  <a:srgbClr val="0B1849"/>
                </a:solidFill>
                <a:latin typeface="GT America Regular" pitchFamily="2" charset="77"/>
              </a:rPr>
              <a:t>consectetur</a:t>
            </a:r>
            <a:endParaRPr lang="en-US" sz="1200" b="0" i="0">
              <a:solidFill>
                <a:srgbClr val="0B1849"/>
              </a:solidFill>
              <a:latin typeface="GT America Regular" pitchFamily="2" charset="77"/>
            </a:endParaRPr>
          </a:p>
        </p:txBody>
      </p:sp>
      <p:grpSp>
        <p:nvGrpSpPr>
          <p:cNvPr id="6" name="Group 5">
            <a:extLst>
              <a:ext uri="{FF2B5EF4-FFF2-40B4-BE49-F238E27FC236}">
                <a16:creationId xmlns:a16="http://schemas.microsoft.com/office/drawing/2014/main" id="{0F66529B-2F9C-9A1F-A5D9-0007DE7A6D5E}"/>
              </a:ext>
            </a:extLst>
          </p:cNvPr>
          <p:cNvGrpSpPr/>
          <p:nvPr userDrawn="1"/>
        </p:nvGrpSpPr>
        <p:grpSpPr>
          <a:xfrm flipH="1">
            <a:off x="7221867" y="2818274"/>
            <a:ext cx="639902" cy="557359"/>
            <a:chOff x="7230880" y="4091833"/>
            <a:chExt cx="583942" cy="522786"/>
          </a:xfrm>
        </p:grpSpPr>
        <p:sp>
          <p:nvSpPr>
            <p:cNvPr id="7" name="Rectangle: Rounded Corners 121">
              <a:extLst>
                <a:ext uri="{FF2B5EF4-FFF2-40B4-BE49-F238E27FC236}">
                  <a16:creationId xmlns:a16="http://schemas.microsoft.com/office/drawing/2014/main" id="{79CEDE1F-8FE0-D78E-A0B7-6BAC940759EA}"/>
                </a:ext>
              </a:extLst>
            </p:cNvPr>
            <p:cNvSpPr/>
            <p:nvPr/>
          </p:nvSpPr>
          <p:spPr>
            <a:xfrm>
              <a:off x="7261457" y="4091833"/>
              <a:ext cx="522788" cy="522786"/>
            </a:xfrm>
            <a:prstGeom prst="roundRect">
              <a:avLst>
                <a:gd name="adj" fmla="val 14994"/>
              </a:avLst>
            </a:prstGeom>
            <a:solidFill>
              <a:schemeClr val="bg1"/>
            </a:solidFill>
            <a:ln w="28575">
              <a:noFill/>
            </a:ln>
            <a:effectLst>
              <a:outerShdw blurRad="241300" dist="762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b="0" i="0">
                <a:solidFill>
                  <a:srgbClr val="0E0F0F"/>
                </a:solidFill>
                <a:latin typeface="GT America Regular" pitchFamily="2" charset="77"/>
              </a:endParaRPr>
            </a:p>
          </p:txBody>
        </p:sp>
        <p:sp>
          <p:nvSpPr>
            <p:cNvPr id="15" name="TextBox 14">
              <a:extLst>
                <a:ext uri="{FF2B5EF4-FFF2-40B4-BE49-F238E27FC236}">
                  <a16:creationId xmlns:a16="http://schemas.microsoft.com/office/drawing/2014/main" id="{E73077A5-8AD0-9184-68FE-1930CC509409}"/>
                </a:ext>
              </a:extLst>
            </p:cNvPr>
            <p:cNvSpPr txBox="1"/>
            <p:nvPr/>
          </p:nvSpPr>
          <p:spPr>
            <a:xfrm>
              <a:off x="7230880" y="4279465"/>
              <a:ext cx="583942" cy="216514"/>
            </a:xfrm>
            <a:prstGeom prst="rect">
              <a:avLst/>
            </a:prstGeom>
            <a:noFill/>
          </p:spPr>
          <p:txBody>
            <a:bodyPr wrap="square" rtlCol="0">
              <a:spAutoFit/>
            </a:bodyPr>
            <a:lstStyle/>
            <a:p>
              <a:pPr algn="ctr"/>
              <a:r>
                <a:rPr lang="en-US" sz="1200" b="0" i="0">
                  <a:solidFill>
                    <a:srgbClr val="0E0F0F"/>
                  </a:solidFill>
                  <a:latin typeface="GT America Mono Regular" pitchFamily="2" charset="77"/>
                  <a:cs typeface="Sora ExtraBold" pitchFamily="2" charset="0"/>
                </a:rPr>
                <a:t>04</a:t>
              </a:r>
            </a:p>
          </p:txBody>
        </p:sp>
      </p:grpSp>
      <p:grpSp>
        <p:nvGrpSpPr>
          <p:cNvPr id="45" name="Group 44">
            <a:extLst>
              <a:ext uri="{FF2B5EF4-FFF2-40B4-BE49-F238E27FC236}">
                <a16:creationId xmlns:a16="http://schemas.microsoft.com/office/drawing/2014/main" id="{2FEF3404-25CB-C95F-CA68-67F43491DE62}"/>
              </a:ext>
            </a:extLst>
          </p:cNvPr>
          <p:cNvGrpSpPr/>
          <p:nvPr userDrawn="1"/>
        </p:nvGrpSpPr>
        <p:grpSpPr>
          <a:xfrm>
            <a:off x="6679786" y="2000986"/>
            <a:ext cx="1151175" cy="475829"/>
            <a:chOff x="6110947" y="2911565"/>
            <a:chExt cx="1050504" cy="446313"/>
          </a:xfrm>
          <a:solidFill>
            <a:srgbClr val="42F5A6"/>
          </a:solidFill>
        </p:grpSpPr>
        <p:grpSp>
          <p:nvGrpSpPr>
            <p:cNvPr id="46" name="Group 45">
              <a:extLst>
                <a:ext uri="{FF2B5EF4-FFF2-40B4-BE49-F238E27FC236}">
                  <a16:creationId xmlns:a16="http://schemas.microsoft.com/office/drawing/2014/main" id="{C6B93658-0B88-0CFE-4DAD-FF7A605C7D0F}"/>
                </a:ext>
              </a:extLst>
            </p:cNvPr>
            <p:cNvGrpSpPr/>
            <p:nvPr/>
          </p:nvGrpSpPr>
          <p:grpSpPr>
            <a:xfrm flipV="1">
              <a:off x="6110947" y="2911565"/>
              <a:ext cx="1050504" cy="446313"/>
              <a:chOff x="1760596" y="411236"/>
              <a:chExt cx="1407900" cy="598152"/>
            </a:xfrm>
            <a:grpFill/>
            <a:effectLst>
              <a:outerShdw blurRad="241300" dist="76200" dir="2700000" algn="t" rotWithShape="0">
                <a:prstClr val="black">
                  <a:alpha val="10000"/>
                </a:prstClr>
              </a:outerShdw>
            </a:effectLst>
          </p:grpSpPr>
          <p:sp>
            <p:nvSpPr>
              <p:cNvPr id="56" name="Rectangle: Rounded Corners 75">
                <a:extLst>
                  <a:ext uri="{FF2B5EF4-FFF2-40B4-BE49-F238E27FC236}">
                    <a16:creationId xmlns:a16="http://schemas.microsoft.com/office/drawing/2014/main" id="{76A210E4-127B-82F1-8EDF-8311B66AB37C}"/>
                  </a:ext>
                </a:extLst>
              </p:cNvPr>
              <p:cNvSpPr/>
              <p:nvPr/>
            </p:nvSpPr>
            <p:spPr>
              <a:xfrm>
                <a:off x="1832334" y="576265"/>
                <a:ext cx="1336162" cy="433123"/>
              </a:xfrm>
              <a:prstGeom prst="roundRect">
                <a:avLst>
                  <a:gd name="adj" fmla="val 15838"/>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700">
                  <a:solidFill>
                    <a:schemeClr val="tx1">
                      <a:lumMod val="50000"/>
                      <a:lumOff val="50000"/>
                    </a:schemeClr>
                  </a:solidFill>
                </a:endParaRPr>
              </a:p>
            </p:txBody>
          </p:sp>
          <p:sp>
            <p:nvSpPr>
              <p:cNvPr id="68" name="Right Triangle 67">
                <a:extLst>
                  <a:ext uri="{FF2B5EF4-FFF2-40B4-BE49-F238E27FC236}">
                    <a16:creationId xmlns:a16="http://schemas.microsoft.com/office/drawing/2014/main" id="{75BCB9EC-CD9B-AE15-95F4-C4C23AABA0D9}"/>
                  </a:ext>
                </a:extLst>
              </p:cNvPr>
              <p:cNvSpPr/>
              <p:nvPr/>
            </p:nvSpPr>
            <p:spPr>
              <a:xfrm rot="18900000">
                <a:off x="1760596" y="411236"/>
                <a:ext cx="333375" cy="33337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900"/>
              </a:p>
            </p:txBody>
          </p:sp>
        </p:grpSp>
        <p:sp>
          <p:nvSpPr>
            <p:cNvPr id="51" name="TextBox 50">
              <a:extLst>
                <a:ext uri="{FF2B5EF4-FFF2-40B4-BE49-F238E27FC236}">
                  <a16:creationId xmlns:a16="http://schemas.microsoft.com/office/drawing/2014/main" id="{D2BAC012-B46E-4F2D-668C-001CD030DE25}"/>
                </a:ext>
              </a:extLst>
            </p:cNvPr>
            <p:cNvSpPr txBox="1"/>
            <p:nvPr/>
          </p:nvSpPr>
          <p:spPr>
            <a:xfrm>
              <a:off x="6164473" y="2934251"/>
              <a:ext cx="948007" cy="216514"/>
            </a:xfrm>
            <a:prstGeom prst="rect">
              <a:avLst/>
            </a:prstGeom>
            <a:grpFill/>
          </p:spPr>
          <p:txBody>
            <a:bodyPr wrap="square" rtlCol="0">
              <a:spAutoFit/>
            </a:bodyPr>
            <a:lstStyle>
              <a:defPPr>
                <a:defRPr lang="en-US"/>
              </a:defPPr>
              <a:lvl1pPr>
                <a:defRPr sz="1600">
                  <a:solidFill>
                    <a:schemeClr val="tx1">
                      <a:lumMod val="75000"/>
                      <a:lumOff val="25000"/>
                    </a:schemeClr>
                  </a:solidFill>
                  <a:latin typeface="+mj-lt"/>
                  <a:cs typeface="Sora ExtraBold" pitchFamily="2" charset="0"/>
                </a:defRPr>
              </a:lvl1pPr>
            </a:lstStyle>
            <a:p>
              <a:pPr algn="ctr"/>
              <a:r>
                <a:rPr lang="en-US" sz="1200" b="0" i="0">
                  <a:solidFill>
                    <a:srgbClr val="0B1849"/>
                  </a:solidFill>
                  <a:latin typeface="GT America Regular" pitchFamily="2" charset="77"/>
                </a:rPr>
                <a:t>ACT</a:t>
              </a:r>
            </a:p>
          </p:txBody>
        </p:sp>
      </p:grpSp>
      <p:grpSp>
        <p:nvGrpSpPr>
          <p:cNvPr id="26" name="Group 25">
            <a:extLst>
              <a:ext uri="{FF2B5EF4-FFF2-40B4-BE49-F238E27FC236}">
                <a16:creationId xmlns:a16="http://schemas.microsoft.com/office/drawing/2014/main" id="{E0E4D3FD-342C-5B4C-F093-AD3557C133F0}"/>
              </a:ext>
            </a:extLst>
          </p:cNvPr>
          <p:cNvGrpSpPr/>
          <p:nvPr userDrawn="1"/>
        </p:nvGrpSpPr>
        <p:grpSpPr>
          <a:xfrm>
            <a:off x="4657780" y="4981015"/>
            <a:ext cx="1151175" cy="475829"/>
            <a:chOff x="6611647" y="10619449"/>
            <a:chExt cx="2302350" cy="951657"/>
          </a:xfrm>
        </p:grpSpPr>
        <p:grpSp>
          <p:nvGrpSpPr>
            <p:cNvPr id="27" name="Group 26">
              <a:extLst>
                <a:ext uri="{FF2B5EF4-FFF2-40B4-BE49-F238E27FC236}">
                  <a16:creationId xmlns:a16="http://schemas.microsoft.com/office/drawing/2014/main" id="{EC088179-361B-ACCD-9158-3AB457C91726}"/>
                </a:ext>
              </a:extLst>
            </p:cNvPr>
            <p:cNvGrpSpPr/>
            <p:nvPr/>
          </p:nvGrpSpPr>
          <p:grpSpPr>
            <a:xfrm flipH="1" flipV="1">
              <a:off x="6611647" y="10619449"/>
              <a:ext cx="2302350" cy="951657"/>
              <a:chOff x="1760596" y="411236"/>
              <a:chExt cx="1407900" cy="598152"/>
            </a:xfrm>
            <a:solidFill>
              <a:srgbClr val="42F5A6"/>
            </a:solidFill>
            <a:effectLst>
              <a:outerShdw blurRad="241300" dist="76200" dir="2700000" algn="t" rotWithShape="0">
                <a:prstClr val="black">
                  <a:alpha val="10000"/>
                </a:prstClr>
              </a:outerShdw>
            </a:effectLst>
          </p:grpSpPr>
          <p:sp>
            <p:nvSpPr>
              <p:cNvPr id="29" name="Rectangle: Rounded Corners 83">
                <a:extLst>
                  <a:ext uri="{FF2B5EF4-FFF2-40B4-BE49-F238E27FC236}">
                    <a16:creationId xmlns:a16="http://schemas.microsoft.com/office/drawing/2014/main" id="{9FDB9C12-5B89-4AE3-428E-D305792E0113}"/>
                  </a:ext>
                </a:extLst>
              </p:cNvPr>
              <p:cNvSpPr/>
              <p:nvPr/>
            </p:nvSpPr>
            <p:spPr>
              <a:xfrm>
                <a:off x="1832334" y="576265"/>
                <a:ext cx="1336162" cy="433123"/>
              </a:xfrm>
              <a:prstGeom prst="roundRect">
                <a:avLst>
                  <a:gd name="adj" fmla="val 15838"/>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700">
                  <a:solidFill>
                    <a:schemeClr val="tx1">
                      <a:lumMod val="50000"/>
                      <a:lumOff val="50000"/>
                    </a:schemeClr>
                  </a:solidFill>
                </a:endParaRPr>
              </a:p>
            </p:txBody>
          </p:sp>
          <p:sp>
            <p:nvSpPr>
              <p:cNvPr id="30" name="Right Triangle 29">
                <a:extLst>
                  <a:ext uri="{FF2B5EF4-FFF2-40B4-BE49-F238E27FC236}">
                    <a16:creationId xmlns:a16="http://schemas.microsoft.com/office/drawing/2014/main" id="{8ADDEA6C-71D0-DABD-A0E4-80837554087F}"/>
                  </a:ext>
                </a:extLst>
              </p:cNvPr>
              <p:cNvSpPr/>
              <p:nvPr/>
            </p:nvSpPr>
            <p:spPr>
              <a:xfrm rot="18900000">
                <a:off x="1760596" y="411236"/>
                <a:ext cx="333375" cy="33337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900"/>
              </a:p>
            </p:txBody>
          </p:sp>
        </p:grpSp>
        <p:sp>
          <p:nvSpPr>
            <p:cNvPr id="28" name="TextBox 27">
              <a:extLst>
                <a:ext uri="{FF2B5EF4-FFF2-40B4-BE49-F238E27FC236}">
                  <a16:creationId xmlns:a16="http://schemas.microsoft.com/office/drawing/2014/main" id="{C6B1E10C-27A0-B572-A87D-57763D928BB4}"/>
                </a:ext>
              </a:extLst>
            </p:cNvPr>
            <p:cNvSpPr txBox="1"/>
            <p:nvPr/>
          </p:nvSpPr>
          <p:spPr>
            <a:xfrm>
              <a:off x="6627602" y="10667824"/>
              <a:ext cx="2077711" cy="461665"/>
            </a:xfrm>
            <a:prstGeom prst="rect">
              <a:avLst/>
            </a:prstGeom>
            <a:solidFill>
              <a:srgbClr val="42F5A6"/>
            </a:solidFill>
          </p:spPr>
          <p:txBody>
            <a:bodyPr wrap="square" rtlCol="0">
              <a:spAutoFit/>
            </a:bodyPr>
            <a:lstStyle>
              <a:defPPr>
                <a:defRPr lang="en-US"/>
              </a:defPPr>
              <a:lvl1pPr>
                <a:defRPr sz="1600">
                  <a:solidFill>
                    <a:schemeClr val="tx1">
                      <a:lumMod val="75000"/>
                      <a:lumOff val="25000"/>
                    </a:schemeClr>
                  </a:solidFill>
                  <a:latin typeface="+mj-lt"/>
                  <a:cs typeface="Sora ExtraBold" pitchFamily="2" charset="0"/>
                </a:defRPr>
              </a:lvl1pPr>
            </a:lstStyle>
            <a:p>
              <a:pPr algn="ctr"/>
              <a:r>
                <a:rPr lang="en-US" sz="1200" b="0" i="0">
                  <a:solidFill>
                    <a:srgbClr val="0E0F0F"/>
                  </a:solidFill>
                  <a:latin typeface="GT America Regular" pitchFamily="2" charset="77"/>
                </a:rPr>
                <a:t>TAS</a:t>
              </a:r>
            </a:p>
          </p:txBody>
        </p:sp>
      </p:grpSp>
      <p:cxnSp>
        <p:nvCxnSpPr>
          <p:cNvPr id="2" name="Straight Connector 1">
            <a:extLst>
              <a:ext uri="{FF2B5EF4-FFF2-40B4-BE49-F238E27FC236}">
                <a16:creationId xmlns:a16="http://schemas.microsoft.com/office/drawing/2014/main" id="{BA26291E-AAB4-55DA-1AA3-9B042BC030BA}"/>
              </a:ext>
            </a:extLst>
          </p:cNvPr>
          <p:cNvCxnSpPr/>
          <p:nvPr userDrawn="1"/>
        </p:nvCxnSpPr>
        <p:spPr>
          <a:xfrm>
            <a:off x="584831" y="591015"/>
            <a:ext cx="10990135" cy="0"/>
          </a:xfrm>
          <a:prstGeom prst="line">
            <a:avLst/>
          </a:prstGeom>
          <a:ln w="12700">
            <a:solidFill>
              <a:srgbClr val="42F5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99550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Subheader">
    <p:spTree>
      <p:nvGrpSpPr>
        <p:cNvPr id="1" name=""/>
        <p:cNvGrpSpPr/>
        <p:nvPr/>
      </p:nvGrpSpPr>
      <p:grpSpPr>
        <a:xfrm>
          <a:off x="0" y="0"/>
          <a:ext cx="0" cy="0"/>
          <a:chOff x="0" y="0"/>
          <a:chExt cx="0" cy="0"/>
        </a:xfrm>
      </p:grpSpPr>
      <p:sp>
        <p:nvSpPr>
          <p:cNvPr id="11" name="Date Placeholder 3">
            <a:extLst>
              <a:ext uri="{FF2B5EF4-FFF2-40B4-BE49-F238E27FC236}">
                <a16:creationId xmlns:a16="http://schemas.microsoft.com/office/drawing/2014/main" id="{9FBFCC7F-6340-2555-3314-280C97456969}"/>
              </a:ext>
            </a:extLst>
          </p:cNvPr>
          <p:cNvSpPr txBox="1">
            <a:spLocks/>
          </p:cNvSpPr>
          <p:nvPr userDrawn="1"/>
        </p:nvSpPr>
        <p:spPr>
          <a:xfrm>
            <a:off x="9419394" y="6492875"/>
            <a:ext cx="2150924" cy="365125"/>
          </a:xfrm>
          <a:prstGeom prst="rect">
            <a:avLst/>
          </a:prstGeom>
        </p:spPr>
        <p:txBody>
          <a:bodyPr vert="horz" lIns="45720" tIns="22860" rIns="45720" bIns="22860" rtlCol="0" anchor="ctr"/>
          <a:lstStyle>
            <a:defPPr>
              <a:defRPr lang="en-US"/>
            </a:defPPr>
            <a:lvl1pPr marL="0" algn="l" defTabSz="457200" rtl="0" eaLnBrk="1" latinLnBrk="0" hangingPunct="1">
              <a:defRPr sz="1400" b="0" i="0" kern="1200" spc="-110" baseline="0">
                <a:solidFill>
                  <a:srgbClr val="0E0F0F"/>
                </a:solidFill>
                <a:latin typeface="GT America Trial Rg"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AU" sz="700" b="0" i="0" smtClean="0">
                <a:latin typeface="GT America Regular" pitchFamily="2" charset="77"/>
              </a:rPr>
              <a:pPr algn="r"/>
              <a:t>‹#›</a:t>
            </a:fld>
            <a:endParaRPr lang="en-US" sz="700" b="0" i="0">
              <a:latin typeface="GT America Regular" pitchFamily="2" charset="77"/>
            </a:endParaRPr>
          </a:p>
        </p:txBody>
      </p:sp>
      <p:sp>
        <p:nvSpPr>
          <p:cNvPr id="14" name="Text Placeholder 17">
            <a:extLst>
              <a:ext uri="{FF2B5EF4-FFF2-40B4-BE49-F238E27FC236}">
                <a16:creationId xmlns:a16="http://schemas.microsoft.com/office/drawing/2014/main" id="{0E75522A-04BF-F23F-9CB4-29BAA472ACD6}"/>
              </a:ext>
            </a:extLst>
          </p:cNvPr>
          <p:cNvSpPr>
            <a:spLocks noGrp="1"/>
          </p:cNvSpPr>
          <p:nvPr>
            <p:ph type="body" sz="quarter" idx="12" hasCustomPrompt="1"/>
          </p:nvPr>
        </p:nvSpPr>
        <p:spPr>
          <a:xfrm>
            <a:off x="586582" y="1290891"/>
            <a:ext cx="5427357" cy="856456"/>
          </a:xfrm>
        </p:spPr>
        <p:txBody>
          <a:bodyPr>
            <a:normAutofit/>
          </a:bodyPr>
          <a:lstStyle>
            <a:lvl1pPr marL="0" indent="0">
              <a:buNone/>
              <a:defRPr sz="1500" b="0" i="0">
                <a:solidFill>
                  <a:srgbClr val="0E0F0F"/>
                </a:solidFill>
                <a:latin typeface="+mn-lt"/>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Sub Header</a:t>
            </a:r>
          </a:p>
        </p:txBody>
      </p:sp>
      <p:sp>
        <p:nvSpPr>
          <p:cNvPr id="15" name="Text Placeholder 17">
            <a:extLst>
              <a:ext uri="{FF2B5EF4-FFF2-40B4-BE49-F238E27FC236}">
                <a16:creationId xmlns:a16="http://schemas.microsoft.com/office/drawing/2014/main" id="{48B278D8-AA35-79FE-096E-1B8F58557BC5}"/>
              </a:ext>
            </a:extLst>
          </p:cNvPr>
          <p:cNvSpPr>
            <a:spLocks noGrp="1"/>
          </p:cNvSpPr>
          <p:nvPr>
            <p:ph type="body" sz="quarter" idx="11"/>
          </p:nvPr>
        </p:nvSpPr>
        <p:spPr>
          <a:xfrm>
            <a:off x="586582" y="628942"/>
            <a:ext cx="10831337" cy="856456"/>
          </a:xfrm>
        </p:spPr>
        <p:txBody>
          <a:bodyPr/>
          <a:lstStyle>
            <a:lvl1pPr marL="0" indent="0">
              <a:buNone/>
              <a:defRPr sz="4600" b="1" i="0">
                <a:solidFill>
                  <a:srgbClr val="0273F0"/>
                </a:solidFill>
                <a:latin typeface="+mj-lt"/>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pic>
        <p:nvPicPr>
          <p:cNvPr id="2" name="Picture 1">
            <a:extLst>
              <a:ext uri="{FF2B5EF4-FFF2-40B4-BE49-F238E27FC236}">
                <a16:creationId xmlns:a16="http://schemas.microsoft.com/office/drawing/2014/main" id="{FC765D52-FEE8-FBB3-2DFE-760FF6AB252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29937" y="6192755"/>
            <a:ext cx="1000539" cy="692316"/>
          </a:xfrm>
          <a:prstGeom prst="rect">
            <a:avLst/>
          </a:prstGeom>
        </p:spPr>
      </p:pic>
      <p:pic>
        <p:nvPicPr>
          <p:cNvPr id="3" name="Picture 2">
            <a:extLst>
              <a:ext uri="{FF2B5EF4-FFF2-40B4-BE49-F238E27FC236}">
                <a16:creationId xmlns:a16="http://schemas.microsoft.com/office/drawing/2014/main" id="{61E2EF76-14AD-FC63-139A-AA00DCABD48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580239" y="6434148"/>
            <a:ext cx="1790700" cy="266700"/>
          </a:xfrm>
          <a:prstGeom prst="rect">
            <a:avLst/>
          </a:prstGeom>
        </p:spPr>
      </p:pic>
      <p:cxnSp>
        <p:nvCxnSpPr>
          <p:cNvPr id="4" name="Straight Connector 3">
            <a:extLst>
              <a:ext uri="{FF2B5EF4-FFF2-40B4-BE49-F238E27FC236}">
                <a16:creationId xmlns:a16="http://schemas.microsoft.com/office/drawing/2014/main" id="{C80EB69E-E71E-E8A8-9710-43C7EFEDB756}"/>
              </a:ext>
            </a:extLst>
          </p:cNvPr>
          <p:cNvCxnSpPr/>
          <p:nvPr userDrawn="1"/>
        </p:nvCxnSpPr>
        <p:spPr>
          <a:xfrm>
            <a:off x="584831" y="591015"/>
            <a:ext cx="10990135" cy="0"/>
          </a:xfrm>
          <a:prstGeom prst="line">
            <a:avLst/>
          </a:prstGeom>
          <a:ln w="12700">
            <a:solidFill>
              <a:srgbClr val="42F5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25596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Sub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8CEDA0-D1AA-CAC4-8015-FC5272D06EE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5895263"/>
            <a:ext cx="1430476" cy="989808"/>
          </a:xfrm>
          <a:prstGeom prst="rect">
            <a:avLst/>
          </a:prstGeom>
        </p:spPr>
      </p:pic>
      <p:sp>
        <p:nvSpPr>
          <p:cNvPr id="11" name="Date Placeholder 3">
            <a:extLst>
              <a:ext uri="{FF2B5EF4-FFF2-40B4-BE49-F238E27FC236}">
                <a16:creationId xmlns:a16="http://schemas.microsoft.com/office/drawing/2014/main" id="{9FBFCC7F-6340-2555-3314-280C97456969}"/>
              </a:ext>
            </a:extLst>
          </p:cNvPr>
          <p:cNvSpPr txBox="1">
            <a:spLocks/>
          </p:cNvSpPr>
          <p:nvPr userDrawn="1"/>
        </p:nvSpPr>
        <p:spPr>
          <a:xfrm>
            <a:off x="9419394" y="6492875"/>
            <a:ext cx="2150924" cy="365125"/>
          </a:xfrm>
          <a:prstGeom prst="rect">
            <a:avLst/>
          </a:prstGeom>
        </p:spPr>
        <p:txBody>
          <a:bodyPr vert="horz" lIns="45720" tIns="22860" rIns="45720" bIns="22860" rtlCol="0" anchor="ctr"/>
          <a:lstStyle>
            <a:defPPr>
              <a:defRPr lang="en-US"/>
            </a:defPPr>
            <a:lvl1pPr marL="0" algn="l" defTabSz="457200" rtl="0" eaLnBrk="1" latinLnBrk="0" hangingPunct="1">
              <a:defRPr sz="1400" b="0" i="0" kern="1200" spc="-110" baseline="0">
                <a:solidFill>
                  <a:srgbClr val="0E0F0F"/>
                </a:solidFill>
                <a:latin typeface="GT America Trial Rg"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AU" sz="700" b="0" i="0" smtClean="0">
                <a:latin typeface="GT America Regular" pitchFamily="2" charset="77"/>
              </a:rPr>
              <a:pPr algn="r"/>
              <a:t>‹#›</a:t>
            </a:fld>
            <a:endParaRPr lang="en-US" sz="700" b="0" i="0">
              <a:latin typeface="GT America Regular" pitchFamily="2" charset="77"/>
            </a:endParaRPr>
          </a:p>
        </p:txBody>
      </p:sp>
      <p:sp>
        <p:nvSpPr>
          <p:cNvPr id="14" name="Text Placeholder 17">
            <a:extLst>
              <a:ext uri="{FF2B5EF4-FFF2-40B4-BE49-F238E27FC236}">
                <a16:creationId xmlns:a16="http://schemas.microsoft.com/office/drawing/2014/main" id="{0E75522A-04BF-F23F-9CB4-29BAA472ACD6}"/>
              </a:ext>
            </a:extLst>
          </p:cNvPr>
          <p:cNvSpPr>
            <a:spLocks noGrp="1"/>
          </p:cNvSpPr>
          <p:nvPr>
            <p:ph type="body" sz="quarter" idx="12" hasCustomPrompt="1"/>
          </p:nvPr>
        </p:nvSpPr>
        <p:spPr>
          <a:xfrm>
            <a:off x="586582" y="1290891"/>
            <a:ext cx="5427357" cy="856456"/>
          </a:xfrm>
        </p:spPr>
        <p:txBody>
          <a:bodyPr>
            <a:normAutofit/>
          </a:bodyPr>
          <a:lstStyle>
            <a:lvl1pPr marL="0" indent="0">
              <a:buNone/>
              <a:defRPr sz="1500" b="0" i="0">
                <a:solidFill>
                  <a:srgbClr val="0E0F0F"/>
                </a:solidFill>
                <a:latin typeface="+mn-lt"/>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Sub Header</a:t>
            </a:r>
          </a:p>
        </p:txBody>
      </p:sp>
      <p:sp>
        <p:nvSpPr>
          <p:cNvPr id="15" name="Text Placeholder 17">
            <a:extLst>
              <a:ext uri="{FF2B5EF4-FFF2-40B4-BE49-F238E27FC236}">
                <a16:creationId xmlns:a16="http://schemas.microsoft.com/office/drawing/2014/main" id="{48B278D8-AA35-79FE-096E-1B8F58557BC5}"/>
              </a:ext>
            </a:extLst>
          </p:cNvPr>
          <p:cNvSpPr>
            <a:spLocks noGrp="1"/>
          </p:cNvSpPr>
          <p:nvPr>
            <p:ph type="body" sz="quarter" idx="11"/>
          </p:nvPr>
        </p:nvSpPr>
        <p:spPr>
          <a:xfrm>
            <a:off x="586582" y="628942"/>
            <a:ext cx="10831337" cy="856456"/>
          </a:xfrm>
        </p:spPr>
        <p:txBody>
          <a:bodyPr/>
          <a:lstStyle>
            <a:lvl1pPr marL="0" indent="0">
              <a:buNone/>
              <a:defRPr sz="4600" b="1" i="0">
                <a:solidFill>
                  <a:srgbClr val="0273F0"/>
                </a:solidFill>
                <a:latin typeface="+mj-lt"/>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cxnSp>
        <p:nvCxnSpPr>
          <p:cNvPr id="4" name="Straight Connector 3">
            <a:extLst>
              <a:ext uri="{FF2B5EF4-FFF2-40B4-BE49-F238E27FC236}">
                <a16:creationId xmlns:a16="http://schemas.microsoft.com/office/drawing/2014/main" id="{C80EB69E-E71E-E8A8-9710-43C7EFEDB756}"/>
              </a:ext>
            </a:extLst>
          </p:cNvPr>
          <p:cNvCxnSpPr/>
          <p:nvPr userDrawn="1"/>
        </p:nvCxnSpPr>
        <p:spPr>
          <a:xfrm>
            <a:off x="584831" y="591015"/>
            <a:ext cx="10990135" cy="0"/>
          </a:xfrm>
          <a:prstGeom prst="line">
            <a:avLst/>
          </a:prstGeom>
          <a:ln w="12700">
            <a:solidFill>
              <a:srgbClr val="42F5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6193471"/>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Layout">
    <p:bg>
      <p:bgPr>
        <a:solidFill>
          <a:srgbClr val="15123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E19A1-FD57-AE31-F278-95A103F558AD}"/>
              </a:ext>
            </a:extLst>
          </p:cNvPr>
          <p:cNvSpPr>
            <a:spLocks noGrp="1"/>
          </p:cNvSpPr>
          <p:nvPr>
            <p:ph type="title"/>
          </p:nvPr>
        </p:nvSpPr>
        <p:spPr>
          <a:xfrm>
            <a:off x="647700" y="320676"/>
            <a:ext cx="10706099" cy="1041400"/>
          </a:xfrm>
        </p:spPr>
        <p:txBody>
          <a:bodyPr anchor="ctr"/>
          <a:lstStyle>
            <a:lvl1pPr>
              <a:defRPr sz="3200"/>
            </a:lvl1pPr>
          </a:lstStyle>
          <a:p>
            <a:r>
              <a:rPr lang="en-US"/>
              <a:t>Click to edit Master title</a:t>
            </a:r>
          </a:p>
        </p:txBody>
      </p:sp>
      <p:cxnSp>
        <p:nvCxnSpPr>
          <p:cNvPr id="4" name="Straight Connector 3">
            <a:extLst>
              <a:ext uri="{FF2B5EF4-FFF2-40B4-BE49-F238E27FC236}">
                <a16:creationId xmlns:a16="http://schemas.microsoft.com/office/drawing/2014/main" id="{645266DB-CCB6-F336-09C9-C0700F725EA7}"/>
              </a:ext>
            </a:extLst>
          </p:cNvPr>
          <p:cNvCxnSpPr/>
          <p:nvPr userDrawn="1"/>
        </p:nvCxnSpPr>
        <p:spPr>
          <a:xfrm>
            <a:off x="731838" y="1381126"/>
            <a:ext cx="10621961" cy="0"/>
          </a:xfrm>
          <a:prstGeom prst="line">
            <a:avLst/>
          </a:prstGeom>
          <a:ln w="19050">
            <a:solidFill>
              <a:schemeClr val="tx2">
                <a:lumMod val="10000"/>
                <a:lumOff val="90000"/>
              </a:schemeClr>
            </a:solidFill>
          </a:ln>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D5331BF2-D22C-664D-D382-85ECC4F804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52738" y="117476"/>
            <a:ext cx="1039262" cy="949326"/>
          </a:xfrm>
          <a:prstGeom prst="rect">
            <a:avLst/>
          </a:prstGeom>
        </p:spPr>
      </p:pic>
      <p:pic>
        <p:nvPicPr>
          <p:cNvPr id="7" name="Picture 6">
            <a:extLst>
              <a:ext uri="{FF2B5EF4-FFF2-40B4-BE49-F238E27FC236}">
                <a16:creationId xmlns:a16="http://schemas.microsoft.com/office/drawing/2014/main" id="{F126F8CC-16A9-7AAA-A9BE-0F9673A7CE3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8334" t="16200" r="4167" b="8381"/>
          <a:stretch>
            <a:fillRect/>
          </a:stretch>
        </p:blipFill>
        <p:spPr>
          <a:xfrm>
            <a:off x="76200" y="6169092"/>
            <a:ext cx="1600200" cy="685798"/>
          </a:xfrm>
          <a:prstGeom prst="rect">
            <a:avLst/>
          </a:prstGeom>
        </p:spPr>
      </p:pic>
    </p:spTree>
    <p:extLst>
      <p:ext uri="{BB962C8B-B14F-4D97-AF65-F5344CB8AC3E}">
        <p14:creationId xmlns:p14="http://schemas.microsoft.com/office/powerpoint/2010/main" val="3281421536"/>
      </p:ext>
    </p:extLst>
  </p:cSld>
  <p:clrMapOvr>
    <a:masterClrMapping/>
  </p:clrMapOvr>
  <p:transition/>
  <p:extLst>
    <p:ext uri="{DCECCB84-F9BA-43D5-87BE-67443E8EF086}">
      <p15:sldGuideLst xmlns:p15="http://schemas.microsoft.com/office/powerpoint/2012/main">
        <p15:guide id="1" orient="horz" pos="2160" userDrawn="1">
          <p15:clr>
            <a:srgbClr val="FBAE40"/>
          </p15:clr>
        </p15:guide>
        <p15:guide id="2" pos="461" userDrawn="1">
          <p15:clr>
            <a:srgbClr val="FBAE40"/>
          </p15:clr>
        </p15:guide>
        <p15:guide id="3"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Header-Bullets">
    <p:spTree>
      <p:nvGrpSpPr>
        <p:cNvPr id="1" name=""/>
        <p:cNvGrpSpPr/>
        <p:nvPr/>
      </p:nvGrpSpPr>
      <p:grpSpPr>
        <a:xfrm>
          <a:off x="0" y="0"/>
          <a:ext cx="0" cy="0"/>
          <a:chOff x="0" y="0"/>
          <a:chExt cx="0" cy="0"/>
        </a:xfrm>
      </p:grpSpPr>
      <p:sp>
        <p:nvSpPr>
          <p:cNvPr id="14" name="Text Placeholder 17">
            <a:extLst>
              <a:ext uri="{FF2B5EF4-FFF2-40B4-BE49-F238E27FC236}">
                <a16:creationId xmlns:a16="http://schemas.microsoft.com/office/drawing/2014/main" id="{029CACD8-DED1-9867-8E7A-10643D2A8A2B}"/>
              </a:ext>
            </a:extLst>
          </p:cNvPr>
          <p:cNvSpPr>
            <a:spLocks noGrp="1"/>
          </p:cNvSpPr>
          <p:nvPr>
            <p:ph type="body" sz="quarter" idx="11"/>
          </p:nvPr>
        </p:nvSpPr>
        <p:spPr>
          <a:xfrm>
            <a:off x="586582" y="628942"/>
            <a:ext cx="10831337" cy="856456"/>
          </a:xfrm>
        </p:spPr>
        <p:txBody>
          <a:bodyPr>
            <a:normAutofit/>
          </a:bodyPr>
          <a:lstStyle>
            <a:lvl1pPr marL="0" indent="0">
              <a:buNone/>
              <a:defRPr sz="3000" b="1" i="0">
                <a:solidFill>
                  <a:srgbClr val="0273F0"/>
                </a:solidFill>
                <a:latin typeface="+mj-lt"/>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18" name="Text Placeholder 17">
            <a:extLst>
              <a:ext uri="{FF2B5EF4-FFF2-40B4-BE49-F238E27FC236}">
                <a16:creationId xmlns:a16="http://schemas.microsoft.com/office/drawing/2014/main" id="{00432D15-DA29-5527-3F8C-DAA518762F88}"/>
              </a:ext>
            </a:extLst>
          </p:cNvPr>
          <p:cNvSpPr>
            <a:spLocks noGrp="1"/>
          </p:cNvSpPr>
          <p:nvPr>
            <p:ph type="body" sz="quarter" idx="12" hasCustomPrompt="1"/>
          </p:nvPr>
        </p:nvSpPr>
        <p:spPr>
          <a:xfrm>
            <a:off x="586582" y="1840708"/>
            <a:ext cx="7303277" cy="3783947"/>
          </a:xfrm>
        </p:spPr>
        <p:txBody>
          <a:bodyPr>
            <a:normAutofit/>
          </a:bodyPr>
          <a:lstStyle>
            <a:lvl1pPr marL="285750" indent="-285750">
              <a:buFont typeface="Wingdings" pitchFamily="2" charset="2"/>
              <a:buChar char="§"/>
              <a:defRPr sz="1600" b="0" i="0">
                <a:solidFill>
                  <a:srgbClr val="0E0F0F"/>
                </a:solidFill>
                <a:latin typeface="GT America Regular" pitchFamily="2" charset="77"/>
              </a:defRPr>
            </a:lvl1pPr>
          </a:lstStyle>
          <a:p>
            <a:pPr marL="571500" indent="-571500">
              <a:buFont typeface="Wingdings" pitchFamily="2" charset="2"/>
              <a:buChar char="§"/>
            </a:pPr>
            <a:r>
              <a:rPr lang="en-AU" sz="1500" b="0" i="0">
                <a:solidFill>
                  <a:srgbClr val="4D5156"/>
                </a:solidFill>
                <a:effectLst/>
                <a:latin typeface="GT America Trial Rg" pitchFamily="2" charset="0"/>
              </a:rPr>
              <a:t>Lorem ipsum is a placeholder text commonly used to demonstrate the visual form of a document or a typeface without relying on meaningful content.</a:t>
            </a:r>
          </a:p>
          <a:p>
            <a:pPr marL="571500" indent="-571500">
              <a:buFont typeface="Wingdings" pitchFamily="2" charset="2"/>
              <a:buChar char="§"/>
            </a:pPr>
            <a:endParaRPr lang="en-AU" sz="1500" b="0" i="0">
              <a:latin typeface="GT America Trial Rg" pitchFamily="2" charset="0"/>
            </a:endParaRPr>
          </a:p>
          <a:p>
            <a:pPr marL="571500" indent="-571500">
              <a:buFont typeface="Wingdings" pitchFamily="2" charset="2"/>
              <a:buChar char="§"/>
            </a:pPr>
            <a:r>
              <a:rPr lang="en-AU" sz="1500" b="0" i="0">
                <a:solidFill>
                  <a:srgbClr val="4D5156"/>
                </a:solidFill>
                <a:effectLst/>
                <a:latin typeface="GT America Trial Rg" pitchFamily="2" charset="0"/>
              </a:rPr>
              <a:t>Lorem ipsum is a placeholder text commonly used to demonstrate the visual form of a document or a typeface without relying on meaningful content.</a:t>
            </a:r>
          </a:p>
          <a:p>
            <a:pPr marL="571500" indent="-571500">
              <a:buFont typeface="Wingdings" pitchFamily="2" charset="2"/>
              <a:buChar char="§"/>
            </a:pPr>
            <a:endParaRPr lang="en-AU" sz="1500" b="0" i="0">
              <a:latin typeface="GT America Trial Rg" pitchFamily="2" charset="0"/>
            </a:endParaRPr>
          </a:p>
          <a:p>
            <a:pPr marL="571500" indent="-571500">
              <a:buFont typeface="Wingdings" pitchFamily="2" charset="2"/>
              <a:buChar char="§"/>
            </a:pPr>
            <a:r>
              <a:rPr lang="en-AU" sz="1500" b="0" i="0">
                <a:solidFill>
                  <a:srgbClr val="4D5156"/>
                </a:solidFill>
                <a:effectLst/>
                <a:latin typeface="GT America Trial Rg" pitchFamily="2" charset="0"/>
              </a:rPr>
              <a:t>Lorem ipsum is a placeholder text commonly used to demonstrate the visual form of a document or a typeface without relying on meaningful content.</a:t>
            </a:r>
          </a:p>
          <a:p>
            <a:pPr marL="571500" indent="-571500">
              <a:buFont typeface="Wingdings" pitchFamily="2" charset="2"/>
              <a:buChar char="§"/>
            </a:pPr>
            <a:endParaRPr lang="en-AU" sz="1500" b="0" i="0">
              <a:latin typeface="GT America Trial Rg" pitchFamily="2" charset="0"/>
            </a:endParaRPr>
          </a:p>
          <a:p>
            <a:pPr marL="571500" indent="-571500">
              <a:buFont typeface="Wingdings" pitchFamily="2" charset="2"/>
              <a:buChar char="§"/>
            </a:pPr>
            <a:r>
              <a:rPr lang="en-AU" sz="1500" b="0" i="0">
                <a:solidFill>
                  <a:srgbClr val="4D5156"/>
                </a:solidFill>
                <a:effectLst/>
                <a:latin typeface="GT America Trial Rg" pitchFamily="2" charset="0"/>
              </a:rPr>
              <a:t>Lorem ipsum is a placeholder text commonly used to demonstrate the visual form of a document or a typeface without relying on meaningful content.</a:t>
            </a:r>
            <a:endParaRPr lang="en-AU" sz="1500" b="0" i="0">
              <a:latin typeface="GT America Trial Rg" pitchFamily="2" charset="0"/>
            </a:endParaRPr>
          </a:p>
        </p:txBody>
      </p:sp>
      <p:sp>
        <p:nvSpPr>
          <p:cNvPr id="2" name="Date Placeholder 3">
            <a:extLst>
              <a:ext uri="{FF2B5EF4-FFF2-40B4-BE49-F238E27FC236}">
                <a16:creationId xmlns:a16="http://schemas.microsoft.com/office/drawing/2014/main" id="{2B454C32-F1C9-2BF6-398E-04B5143AA35F}"/>
              </a:ext>
            </a:extLst>
          </p:cNvPr>
          <p:cNvSpPr txBox="1">
            <a:spLocks/>
          </p:cNvSpPr>
          <p:nvPr userDrawn="1"/>
        </p:nvSpPr>
        <p:spPr>
          <a:xfrm>
            <a:off x="9419394" y="6492875"/>
            <a:ext cx="2150924" cy="365125"/>
          </a:xfrm>
          <a:prstGeom prst="rect">
            <a:avLst/>
          </a:prstGeom>
        </p:spPr>
        <p:txBody>
          <a:bodyPr vert="horz" lIns="45720" tIns="22860" rIns="45720" bIns="22860" rtlCol="0" anchor="ctr"/>
          <a:lstStyle>
            <a:defPPr>
              <a:defRPr lang="en-US"/>
            </a:defPPr>
            <a:lvl1pPr marL="0" algn="l" defTabSz="457200" rtl="0" eaLnBrk="1" latinLnBrk="0" hangingPunct="1">
              <a:defRPr sz="1400" b="0" i="0" kern="1200" spc="-110" baseline="0">
                <a:solidFill>
                  <a:srgbClr val="0E0F0F"/>
                </a:solidFill>
                <a:latin typeface="GT America Trial Rg"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AU" sz="700" b="0" i="0" smtClean="0">
                <a:latin typeface="GT America Regular" pitchFamily="2" charset="77"/>
              </a:rPr>
              <a:pPr algn="r"/>
              <a:t>‹#›</a:t>
            </a:fld>
            <a:endParaRPr lang="en-US" sz="700" b="0" i="0">
              <a:latin typeface="GT America Regular" pitchFamily="2" charset="77"/>
            </a:endParaRPr>
          </a:p>
        </p:txBody>
      </p:sp>
      <p:pic>
        <p:nvPicPr>
          <p:cNvPr id="3" name="Picture 2">
            <a:extLst>
              <a:ext uri="{FF2B5EF4-FFF2-40B4-BE49-F238E27FC236}">
                <a16:creationId xmlns:a16="http://schemas.microsoft.com/office/drawing/2014/main" id="{336A31C7-14F8-5A26-A8D1-252DB56D71E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29937" y="6192755"/>
            <a:ext cx="1000539" cy="692316"/>
          </a:xfrm>
          <a:prstGeom prst="rect">
            <a:avLst/>
          </a:prstGeom>
        </p:spPr>
      </p:pic>
      <p:pic>
        <p:nvPicPr>
          <p:cNvPr id="4" name="Picture 3">
            <a:extLst>
              <a:ext uri="{FF2B5EF4-FFF2-40B4-BE49-F238E27FC236}">
                <a16:creationId xmlns:a16="http://schemas.microsoft.com/office/drawing/2014/main" id="{2FF4E683-14DF-5DAA-6731-EA66208CA05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580239" y="6434148"/>
            <a:ext cx="1790700" cy="266700"/>
          </a:xfrm>
          <a:prstGeom prst="rect">
            <a:avLst/>
          </a:prstGeom>
        </p:spPr>
      </p:pic>
      <p:cxnSp>
        <p:nvCxnSpPr>
          <p:cNvPr id="5" name="Straight Connector 4">
            <a:extLst>
              <a:ext uri="{FF2B5EF4-FFF2-40B4-BE49-F238E27FC236}">
                <a16:creationId xmlns:a16="http://schemas.microsoft.com/office/drawing/2014/main" id="{7AE24096-7EDA-C0E6-CDE8-B13B0342FA77}"/>
              </a:ext>
            </a:extLst>
          </p:cNvPr>
          <p:cNvCxnSpPr/>
          <p:nvPr userDrawn="1"/>
        </p:nvCxnSpPr>
        <p:spPr>
          <a:xfrm>
            <a:off x="584831" y="591015"/>
            <a:ext cx="10990135" cy="0"/>
          </a:xfrm>
          <a:prstGeom prst="line">
            <a:avLst/>
          </a:prstGeom>
          <a:ln w="12700">
            <a:solidFill>
              <a:srgbClr val="42F5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3618086"/>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Header-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0547A-93FE-1D53-14DC-6D17301C1DC0}"/>
              </a:ext>
            </a:extLst>
          </p:cNvPr>
          <p:cNvSpPr>
            <a:spLocks noGrp="1"/>
          </p:cNvSpPr>
          <p:nvPr>
            <p:ph type="title"/>
          </p:nvPr>
        </p:nvSpPr>
        <p:spPr>
          <a:xfrm>
            <a:off x="592016" y="587864"/>
            <a:ext cx="10515600" cy="643059"/>
          </a:xfrm>
        </p:spPr>
        <p:txBody>
          <a:bodyPr>
            <a:normAutofit/>
          </a:bodyPr>
          <a:lstStyle>
            <a:lvl1pPr>
              <a:defRPr sz="3000">
                <a:latin typeface="+mj-lt"/>
              </a:defRPr>
            </a:lvl1pPr>
          </a:lstStyle>
          <a:p>
            <a:r>
              <a:rPr lang="en-GB"/>
              <a:t>Click to edit Master title style</a:t>
            </a:r>
            <a:endParaRPr lang="en-US"/>
          </a:p>
        </p:txBody>
      </p:sp>
      <p:pic>
        <p:nvPicPr>
          <p:cNvPr id="7" name="Picture 6" descr="A blue and black logo&#10;&#10;Description automatically generated">
            <a:extLst>
              <a:ext uri="{FF2B5EF4-FFF2-40B4-BE49-F238E27FC236}">
                <a16:creationId xmlns:a16="http://schemas.microsoft.com/office/drawing/2014/main" id="{B35AF9C6-B6BB-6819-6DC4-5D61A446259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9937" y="6192755"/>
            <a:ext cx="1000539" cy="692316"/>
          </a:xfrm>
          <a:prstGeom prst="rect">
            <a:avLst/>
          </a:prstGeom>
        </p:spPr>
      </p:pic>
      <p:sp>
        <p:nvSpPr>
          <p:cNvPr id="3" name="Date Placeholder 3">
            <a:extLst>
              <a:ext uri="{FF2B5EF4-FFF2-40B4-BE49-F238E27FC236}">
                <a16:creationId xmlns:a16="http://schemas.microsoft.com/office/drawing/2014/main" id="{0319EED2-D8A6-30D5-2F33-2342E41D4AF1}"/>
              </a:ext>
            </a:extLst>
          </p:cNvPr>
          <p:cNvSpPr txBox="1">
            <a:spLocks/>
          </p:cNvSpPr>
          <p:nvPr userDrawn="1"/>
        </p:nvSpPr>
        <p:spPr>
          <a:xfrm>
            <a:off x="9419394" y="6492875"/>
            <a:ext cx="2150924" cy="365125"/>
          </a:xfrm>
          <a:prstGeom prst="rect">
            <a:avLst/>
          </a:prstGeom>
        </p:spPr>
        <p:txBody>
          <a:bodyPr vert="horz" lIns="45720" tIns="22860" rIns="45720" bIns="22860" rtlCol="0" anchor="ctr"/>
          <a:lstStyle>
            <a:defPPr>
              <a:defRPr lang="en-US"/>
            </a:defPPr>
            <a:lvl1pPr marL="0" algn="l" defTabSz="457200" rtl="0" eaLnBrk="1" latinLnBrk="0" hangingPunct="1">
              <a:defRPr sz="1400" b="0" i="0" kern="1200" spc="-110" baseline="0">
                <a:solidFill>
                  <a:srgbClr val="0E0F0F"/>
                </a:solidFill>
                <a:latin typeface="GT America Trial Rg"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AU" sz="700" b="0" i="0" smtClean="0">
                <a:latin typeface="GT America Regular" pitchFamily="2" charset="77"/>
              </a:rPr>
              <a:pPr algn="r"/>
              <a:t>‹#›</a:t>
            </a:fld>
            <a:endParaRPr lang="en-US" sz="700" b="0" i="0">
              <a:latin typeface="GT America Regular" pitchFamily="2" charset="77"/>
            </a:endParaRPr>
          </a:p>
        </p:txBody>
      </p:sp>
      <p:pic>
        <p:nvPicPr>
          <p:cNvPr id="5" name="Picture 4">
            <a:extLst>
              <a:ext uri="{FF2B5EF4-FFF2-40B4-BE49-F238E27FC236}">
                <a16:creationId xmlns:a16="http://schemas.microsoft.com/office/drawing/2014/main" id="{03E9DB34-F8FE-F011-3DF5-FDE27E33A74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580239" y="6434148"/>
            <a:ext cx="1790700" cy="266700"/>
          </a:xfrm>
          <a:prstGeom prst="rect">
            <a:avLst/>
          </a:prstGeom>
        </p:spPr>
      </p:pic>
      <p:cxnSp>
        <p:nvCxnSpPr>
          <p:cNvPr id="4" name="Straight Connector 3">
            <a:extLst>
              <a:ext uri="{FF2B5EF4-FFF2-40B4-BE49-F238E27FC236}">
                <a16:creationId xmlns:a16="http://schemas.microsoft.com/office/drawing/2014/main" id="{3C1704CD-E1BB-72DF-6B9B-CD1B3F7B3984}"/>
              </a:ext>
            </a:extLst>
          </p:cNvPr>
          <p:cNvCxnSpPr/>
          <p:nvPr userDrawn="1"/>
        </p:nvCxnSpPr>
        <p:spPr>
          <a:xfrm>
            <a:off x="584831" y="591015"/>
            <a:ext cx="10990135" cy="0"/>
          </a:xfrm>
          <a:prstGeom prst="line">
            <a:avLst/>
          </a:prstGeom>
          <a:ln w="12700">
            <a:solidFill>
              <a:srgbClr val="42F5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2083548"/>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Double-Subheader">
    <p:spTree>
      <p:nvGrpSpPr>
        <p:cNvPr id="1" name=""/>
        <p:cNvGrpSpPr/>
        <p:nvPr/>
      </p:nvGrpSpPr>
      <p:grpSpPr>
        <a:xfrm>
          <a:off x="0" y="0"/>
          <a:ext cx="0" cy="0"/>
          <a:chOff x="0" y="0"/>
          <a:chExt cx="0" cy="0"/>
        </a:xfrm>
      </p:grpSpPr>
      <p:sp>
        <p:nvSpPr>
          <p:cNvPr id="28" name="Text Placeholder 17">
            <a:extLst>
              <a:ext uri="{FF2B5EF4-FFF2-40B4-BE49-F238E27FC236}">
                <a16:creationId xmlns:a16="http://schemas.microsoft.com/office/drawing/2014/main" id="{282725A9-5C03-FA1A-2558-5B8157189C54}"/>
              </a:ext>
            </a:extLst>
          </p:cNvPr>
          <p:cNvSpPr>
            <a:spLocks noGrp="1"/>
          </p:cNvSpPr>
          <p:nvPr>
            <p:ph type="body" sz="quarter" idx="11"/>
          </p:nvPr>
        </p:nvSpPr>
        <p:spPr>
          <a:xfrm>
            <a:off x="586582" y="628942"/>
            <a:ext cx="10831337" cy="644263"/>
          </a:xfrm>
        </p:spPr>
        <p:txBody>
          <a:bodyPr>
            <a:normAutofit/>
          </a:bodyPr>
          <a:lstStyle>
            <a:lvl1pPr marL="0" indent="0">
              <a:buNone/>
              <a:defRPr sz="3000" b="1" i="0">
                <a:solidFill>
                  <a:srgbClr val="0273F0"/>
                </a:solidFill>
                <a:latin typeface="+mj-lt"/>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29" name="Text Placeholder 17">
            <a:extLst>
              <a:ext uri="{FF2B5EF4-FFF2-40B4-BE49-F238E27FC236}">
                <a16:creationId xmlns:a16="http://schemas.microsoft.com/office/drawing/2014/main" id="{C3DBA529-5FB8-654D-CA46-45AAED9F7604}"/>
              </a:ext>
            </a:extLst>
          </p:cNvPr>
          <p:cNvSpPr>
            <a:spLocks noGrp="1"/>
          </p:cNvSpPr>
          <p:nvPr>
            <p:ph type="body" sz="quarter" idx="12" hasCustomPrompt="1"/>
          </p:nvPr>
        </p:nvSpPr>
        <p:spPr>
          <a:xfrm>
            <a:off x="608248" y="1273207"/>
            <a:ext cx="5427357" cy="856456"/>
          </a:xfrm>
        </p:spPr>
        <p:txBody>
          <a:bodyPr>
            <a:normAutofit/>
          </a:bodyPr>
          <a:lstStyle>
            <a:lvl1pPr marL="0" indent="0">
              <a:buNone/>
              <a:defRPr sz="1600" b="0" i="0">
                <a:solidFill>
                  <a:srgbClr val="0E0F0F"/>
                </a:solidFill>
                <a:latin typeface="+mn-lt"/>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Sub Header</a:t>
            </a:r>
          </a:p>
        </p:txBody>
      </p:sp>
      <p:sp>
        <p:nvSpPr>
          <p:cNvPr id="30" name="Text Placeholder 17">
            <a:extLst>
              <a:ext uri="{FF2B5EF4-FFF2-40B4-BE49-F238E27FC236}">
                <a16:creationId xmlns:a16="http://schemas.microsoft.com/office/drawing/2014/main" id="{B7412B17-9E2A-9513-8EA3-413191423DF5}"/>
              </a:ext>
            </a:extLst>
          </p:cNvPr>
          <p:cNvSpPr>
            <a:spLocks noGrp="1"/>
          </p:cNvSpPr>
          <p:nvPr>
            <p:ph type="body" sz="quarter" idx="13" hasCustomPrompt="1"/>
          </p:nvPr>
        </p:nvSpPr>
        <p:spPr>
          <a:xfrm>
            <a:off x="6141540" y="1273207"/>
            <a:ext cx="5427357" cy="856456"/>
          </a:xfrm>
        </p:spPr>
        <p:txBody>
          <a:bodyPr>
            <a:normAutofit/>
          </a:bodyPr>
          <a:lstStyle>
            <a:lvl1pPr marL="0" indent="0">
              <a:buNone/>
              <a:defRPr sz="1600" b="0" i="0">
                <a:solidFill>
                  <a:srgbClr val="0E0F0F"/>
                </a:solidFill>
                <a:latin typeface="+mn-lt"/>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Sub Header</a:t>
            </a:r>
          </a:p>
        </p:txBody>
      </p:sp>
      <p:sp>
        <p:nvSpPr>
          <p:cNvPr id="2" name="Date Placeholder 3">
            <a:extLst>
              <a:ext uri="{FF2B5EF4-FFF2-40B4-BE49-F238E27FC236}">
                <a16:creationId xmlns:a16="http://schemas.microsoft.com/office/drawing/2014/main" id="{235331E4-88A0-732A-7558-E86B2621DFAC}"/>
              </a:ext>
            </a:extLst>
          </p:cNvPr>
          <p:cNvSpPr txBox="1">
            <a:spLocks/>
          </p:cNvSpPr>
          <p:nvPr userDrawn="1"/>
        </p:nvSpPr>
        <p:spPr>
          <a:xfrm>
            <a:off x="9419394" y="6492875"/>
            <a:ext cx="2150924" cy="365125"/>
          </a:xfrm>
          <a:prstGeom prst="rect">
            <a:avLst/>
          </a:prstGeom>
        </p:spPr>
        <p:txBody>
          <a:bodyPr vert="horz" lIns="45720" tIns="22860" rIns="45720" bIns="22860" rtlCol="0" anchor="ctr"/>
          <a:lstStyle>
            <a:defPPr>
              <a:defRPr lang="en-US"/>
            </a:defPPr>
            <a:lvl1pPr marL="0" algn="l" defTabSz="457200" rtl="0" eaLnBrk="1" latinLnBrk="0" hangingPunct="1">
              <a:defRPr sz="1400" b="0" i="0" kern="1200" spc="-110" baseline="0">
                <a:solidFill>
                  <a:srgbClr val="0E0F0F"/>
                </a:solidFill>
                <a:latin typeface="GT America Trial Rg"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AU" sz="700" b="0" i="0" smtClean="0">
                <a:latin typeface="GT America Regular" pitchFamily="2" charset="77"/>
              </a:rPr>
              <a:pPr algn="r"/>
              <a:t>‹#›</a:t>
            </a:fld>
            <a:endParaRPr lang="en-US" sz="700" b="0" i="0">
              <a:latin typeface="GT America Regular" pitchFamily="2" charset="77"/>
            </a:endParaRPr>
          </a:p>
        </p:txBody>
      </p:sp>
      <p:pic>
        <p:nvPicPr>
          <p:cNvPr id="3" name="Picture 2">
            <a:extLst>
              <a:ext uri="{FF2B5EF4-FFF2-40B4-BE49-F238E27FC236}">
                <a16:creationId xmlns:a16="http://schemas.microsoft.com/office/drawing/2014/main" id="{BB6B8BF1-F3AF-76DC-DC7B-DD38BAEADFB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29937" y="6192755"/>
            <a:ext cx="1000539" cy="692316"/>
          </a:xfrm>
          <a:prstGeom prst="rect">
            <a:avLst/>
          </a:prstGeom>
        </p:spPr>
      </p:pic>
      <p:pic>
        <p:nvPicPr>
          <p:cNvPr id="4" name="Picture 3">
            <a:extLst>
              <a:ext uri="{FF2B5EF4-FFF2-40B4-BE49-F238E27FC236}">
                <a16:creationId xmlns:a16="http://schemas.microsoft.com/office/drawing/2014/main" id="{6F9177D2-F7AA-74DD-7024-C398A6BD3F4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580239" y="6434148"/>
            <a:ext cx="1790700" cy="266700"/>
          </a:xfrm>
          <a:prstGeom prst="rect">
            <a:avLst/>
          </a:prstGeom>
        </p:spPr>
      </p:pic>
      <p:cxnSp>
        <p:nvCxnSpPr>
          <p:cNvPr id="5" name="Straight Connector 4">
            <a:extLst>
              <a:ext uri="{FF2B5EF4-FFF2-40B4-BE49-F238E27FC236}">
                <a16:creationId xmlns:a16="http://schemas.microsoft.com/office/drawing/2014/main" id="{9D44C04D-248D-1862-56ED-EF34B6670936}"/>
              </a:ext>
            </a:extLst>
          </p:cNvPr>
          <p:cNvCxnSpPr/>
          <p:nvPr userDrawn="1"/>
        </p:nvCxnSpPr>
        <p:spPr>
          <a:xfrm>
            <a:off x="584831" y="591015"/>
            <a:ext cx="10990135" cy="0"/>
          </a:xfrm>
          <a:prstGeom prst="line">
            <a:avLst/>
          </a:prstGeom>
          <a:ln w="12700">
            <a:solidFill>
              <a:srgbClr val="42F5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4730248"/>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Circle">
            <a:extLst>
              <a:ext uri="{FF2B5EF4-FFF2-40B4-BE49-F238E27FC236}">
                <a16:creationId xmlns:a16="http://schemas.microsoft.com/office/drawing/2014/main" id="{79AEA0E6-B4DA-731D-985D-4D604DF3136D}"/>
              </a:ext>
            </a:extLst>
          </p:cNvPr>
          <p:cNvSpPr/>
          <p:nvPr userDrawn="1"/>
        </p:nvSpPr>
        <p:spPr>
          <a:xfrm>
            <a:off x="7486988" y="1182723"/>
            <a:ext cx="3614040" cy="3614040"/>
          </a:xfrm>
          <a:prstGeom prst="ellipse">
            <a:avLst/>
          </a:prstGeom>
          <a:solidFill>
            <a:srgbClr val="0032B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b="1" i="0">
              <a:latin typeface="GT America Regular" pitchFamily="2" charset="77"/>
            </a:endParaRPr>
          </a:p>
        </p:txBody>
      </p:sp>
      <p:sp>
        <p:nvSpPr>
          <p:cNvPr id="15" name="Text Placeholder 17">
            <a:extLst>
              <a:ext uri="{FF2B5EF4-FFF2-40B4-BE49-F238E27FC236}">
                <a16:creationId xmlns:a16="http://schemas.microsoft.com/office/drawing/2014/main" id="{A1755F9F-D3F6-DD14-C5E0-31AF17C3B35C}"/>
              </a:ext>
            </a:extLst>
          </p:cNvPr>
          <p:cNvSpPr>
            <a:spLocks noGrp="1"/>
          </p:cNvSpPr>
          <p:nvPr>
            <p:ph type="body" sz="quarter" idx="11"/>
          </p:nvPr>
        </p:nvSpPr>
        <p:spPr>
          <a:xfrm>
            <a:off x="586582" y="628942"/>
            <a:ext cx="10831337" cy="856456"/>
          </a:xfrm>
        </p:spPr>
        <p:txBody>
          <a:bodyPr>
            <a:normAutofit/>
          </a:bodyPr>
          <a:lstStyle>
            <a:lvl1pPr marL="0" indent="0">
              <a:buNone/>
              <a:defRPr sz="3000" b="1" i="0">
                <a:solidFill>
                  <a:srgbClr val="0273F0"/>
                </a:solidFill>
                <a:latin typeface="+mj-lt"/>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16" name="Body Level One…">
            <a:extLst>
              <a:ext uri="{FF2B5EF4-FFF2-40B4-BE49-F238E27FC236}">
                <a16:creationId xmlns:a16="http://schemas.microsoft.com/office/drawing/2014/main" id="{A2D6AFC3-9B71-2616-2DD1-55823CB0E6FF}"/>
              </a:ext>
            </a:extLst>
          </p:cNvPr>
          <p:cNvSpPr txBox="1">
            <a:spLocks noGrp="1"/>
          </p:cNvSpPr>
          <p:nvPr>
            <p:ph type="body" sz="half" idx="1"/>
          </p:nvPr>
        </p:nvSpPr>
        <p:spPr>
          <a:xfrm>
            <a:off x="586582" y="1770529"/>
            <a:ext cx="5111750" cy="3662117"/>
          </a:xfrm>
          <a:prstGeom prst="rect">
            <a:avLst/>
          </a:prstGeom>
        </p:spPr>
        <p:txBody>
          <a:bodyPr/>
          <a:lstStyle>
            <a:lvl1pPr marL="279400" indent="-279400">
              <a:spcBef>
                <a:spcPts val="2250"/>
              </a:spcBef>
              <a:defRPr sz="1900" b="0" i="0">
                <a:solidFill>
                  <a:srgbClr val="0E0F0F"/>
                </a:solidFill>
                <a:latin typeface="+mn-lt"/>
              </a:defRPr>
            </a:lvl1pPr>
            <a:lvl2pPr marL="558800" indent="-279400">
              <a:spcBef>
                <a:spcPts val="2250"/>
              </a:spcBef>
              <a:defRPr sz="1900" b="0" i="0">
                <a:solidFill>
                  <a:srgbClr val="0E0F0F"/>
                </a:solidFill>
                <a:latin typeface="+mn-lt"/>
              </a:defRPr>
            </a:lvl2pPr>
            <a:lvl3pPr marL="838200" indent="-279400">
              <a:spcBef>
                <a:spcPts val="2250"/>
              </a:spcBef>
              <a:defRPr sz="1900" b="0" i="0">
                <a:solidFill>
                  <a:srgbClr val="0E0F0F"/>
                </a:solidFill>
                <a:latin typeface="+mn-lt"/>
              </a:defRPr>
            </a:lvl3pPr>
            <a:lvl4pPr marL="1117600" indent="-279400">
              <a:spcBef>
                <a:spcPts val="2250"/>
              </a:spcBef>
              <a:defRPr sz="1900" b="0" i="0">
                <a:solidFill>
                  <a:srgbClr val="0E0F0F"/>
                </a:solidFill>
                <a:latin typeface="+mn-lt"/>
              </a:defRPr>
            </a:lvl4pPr>
            <a:lvl5pPr marL="1397000" indent="-279400">
              <a:spcBef>
                <a:spcPts val="2250"/>
              </a:spcBef>
              <a:defRPr sz="1900" b="0" i="0">
                <a:solidFill>
                  <a:srgbClr val="0E0F0F"/>
                </a:solidFill>
                <a:latin typeface="+mn-lt"/>
              </a:defRPr>
            </a:lvl5pPr>
          </a:lstStyle>
          <a:p>
            <a:r>
              <a:t>Body Level One</a:t>
            </a:r>
          </a:p>
          <a:p>
            <a:pPr lvl="1"/>
            <a:r>
              <a:t>Body Level Two</a:t>
            </a:r>
          </a:p>
          <a:p>
            <a:pPr lvl="2"/>
            <a:r>
              <a:t>Body Level Three</a:t>
            </a:r>
          </a:p>
          <a:p>
            <a:pPr lvl="3"/>
            <a:r>
              <a:t>Body Level Four</a:t>
            </a:r>
          </a:p>
          <a:p>
            <a:pPr lvl="4"/>
            <a:r>
              <a:t>Body Level Five</a:t>
            </a:r>
          </a:p>
        </p:txBody>
      </p:sp>
      <p:sp>
        <p:nvSpPr>
          <p:cNvPr id="18" name="Picture Placeholder 17">
            <a:extLst>
              <a:ext uri="{FF2B5EF4-FFF2-40B4-BE49-F238E27FC236}">
                <a16:creationId xmlns:a16="http://schemas.microsoft.com/office/drawing/2014/main" id="{2B395973-0FC8-8D68-CC7E-8C7FAC89D5D6}"/>
              </a:ext>
            </a:extLst>
          </p:cNvPr>
          <p:cNvSpPr>
            <a:spLocks noGrp="1"/>
          </p:cNvSpPr>
          <p:nvPr>
            <p:ph type="pic" sz="quarter" idx="12"/>
          </p:nvPr>
        </p:nvSpPr>
        <p:spPr>
          <a:xfrm>
            <a:off x="7990681" y="1981822"/>
            <a:ext cx="3614738" cy="3575050"/>
          </a:xfrm>
          <a:prstGeom prst="ellipse">
            <a:avLst/>
          </a:prstGeom>
          <a:solidFill>
            <a:srgbClr val="42F5A6"/>
          </a:solidFill>
        </p:spPr>
        <p:txBody>
          <a:bodyPr/>
          <a:lstStyle/>
          <a:p>
            <a:endParaRPr lang="en-US"/>
          </a:p>
        </p:txBody>
      </p:sp>
      <p:sp>
        <p:nvSpPr>
          <p:cNvPr id="2" name="Date Placeholder 3">
            <a:extLst>
              <a:ext uri="{FF2B5EF4-FFF2-40B4-BE49-F238E27FC236}">
                <a16:creationId xmlns:a16="http://schemas.microsoft.com/office/drawing/2014/main" id="{38CCC18B-D2D3-EA67-1806-CAF34A1431CD}"/>
              </a:ext>
            </a:extLst>
          </p:cNvPr>
          <p:cNvSpPr txBox="1">
            <a:spLocks/>
          </p:cNvSpPr>
          <p:nvPr userDrawn="1"/>
        </p:nvSpPr>
        <p:spPr>
          <a:xfrm>
            <a:off x="9419394" y="6492875"/>
            <a:ext cx="2150924" cy="365125"/>
          </a:xfrm>
          <a:prstGeom prst="rect">
            <a:avLst/>
          </a:prstGeom>
        </p:spPr>
        <p:txBody>
          <a:bodyPr vert="horz" lIns="45720" tIns="22860" rIns="45720" bIns="22860" rtlCol="0" anchor="ctr"/>
          <a:lstStyle>
            <a:defPPr>
              <a:defRPr lang="en-US"/>
            </a:defPPr>
            <a:lvl1pPr marL="0" algn="l" defTabSz="457200" rtl="0" eaLnBrk="1" latinLnBrk="0" hangingPunct="1">
              <a:defRPr sz="1400" b="0" i="0" kern="1200" spc="-110" baseline="0">
                <a:solidFill>
                  <a:srgbClr val="0E0F0F"/>
                </a:solidFill>
                <a:latin typeface="GT America Trial Rg"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AU" sz="700" b="0" i="0" smtClean="0">
                <a:latin typeface="GT America Regular" pitchFamily="2" charset="77"/>
              </a:rPr>
              <a:pPr algn="r"/>
              <a:t>‹#›</a:t>
            </a:fld>
            <a:endParaRPr lang="en-US" sz="700" b="0" i="0">
              <a:latin typeface="GT America Regular" pitchFamily="2" charset="77"/>
            </a:endParaRPr>
          </a:p>
        </p:txBody>
      </p:sp>
      <p:pic>
        <p:nvPicPr>
          <p:cNvPr id="4" name="Picture 3">
            <a:extLst>
              <a:ext uri="{FF2B5EF4-FFF2-40B4-BE49-F238E27FC236}">
                <a16:creationId xmlns:a16="http://schemas.microsoft.com/office/drawing/2014/main" id="{F53B0558-691A-48F2-8764-787E34F84F2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29937" y="6192755"/>
            <a:ext cx="1000539" cy="692316"/>
          </a:xfrm>
          <a:prstGeom prst="rect">
            <a:avLst/>
          </a:prstGeom>
        </p:spPr>
      </p:pic>
      <p:pic>
        <p:nvPicPr>
          <p:cNvPr id="5" name="Picture 4">
            <a:extLst>
              <a:ext uri="{FF2B5EF4-FFF2-40B4-BE49-F238E27FC236}">
                <a16:creationId xmlns:a16="http://schemas.microsoft.com/office/drawing/2014/main" id="{DE641348-31E6-7447-4BC3-DA70762BAD5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580239" y="6434148"/>
            <a:ext cx="1790700" cy="266700"/>
          </a:xfrm>
          <a:prstGeom prst="rect">
            <a:avLst/>
          </a:prstGeom>
        </p:spPr>
      </p:pic>
      <p:cxnSp>
        <p:nvCxnSpPr>
          <p:cNvPr id="6" name="Straight Connector 5">
            <a:extLst>
              <a:ext uri="{FF2B5EF4-FFF2-40B4-BE49-F238E27FC236}">
                <a16:creationId xmlns:a16="http://schemas.microsoft.com/office/drawing/2014/main" id="{67755B06-B537-AA47-F2EA-FD939BB39ED3}"/>
              </a:ext>
            </a:extLst>
          </p:cNvPr>
          <p:cNvCxnSpPr/>
          <p:nvPr userDrawn="1"/>
        </p:nvCxnSpPr>
        <p:spPr>
          <a:xfrm>
            <a:off x="584831" y="591015"/>
            <a:ext cx="10990135" cy="0"/>
          </a:xfrm>
          <a:prstGeom prst="line">
            <a:avLst/>
          </a:prstGeom>
          <a:ln w="12700">
            <a:solidFill>
              <a:srgbClr val="42F5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2490985"/>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6" name="Text Placeholder 17">
            <a:extLst>
              <a:ext uri="{FF2B5EF4-FFF2-40B4-BE49-F238E27FC236}">
                <a16:creationId xmlns:a16="http://schemas.microsoft.com/office/drawing/2014/main" id="{AAAB99C0-C2C8-EBFC-9F49-DB7DB9D8EA5A}"/>
              </a:ext>
            </a:extLst>
          </p:cNvPr>
          <p:cNvSpPr>
            <a:spLocks noGrp="1"/>
          </p:cNvSpPr>
          <p:nvPr>
            <p:ph type="body" sz="quarter" idx="11"/>
          </p:nvPr>
        </p:nvSpPr>
        <p:spPr>
          <a:xfrm>
            <a:off x="586582" y="628942"/>
            <a:ext cx="10831337" cy="856456"/>
          </a:xfrm>
        </p:spPr>
        <p:txBody>
          <a:bodyPr>
            <a:normAutofit/>
          </a:bodyPr>
          <a:lstStyle>
            <a:lvl1pPr marL="0" indent="0">
              <a:buNone/>
              <a:defRPr sz="3000" b="1" i="0">
                <a:solidFill>
                  <a:srgbClr val="0273F0"/>
                </a:solidFill>
                <a:latin typeface="+mj-lt"/>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18" name="Text Placeholder 17">
            <a:extLst>
              <a:ext uri="{FF2B5EF4-FFF2-40B4-BE49-F238E27FC236}">
                <a16:creationId xmlns:a16="http://schemas.microsoft.com/office/drawing/2014/main" id="{A925261C-39FB-ABAC-0A02-30AC7FD7181F}"/>
              </a:ext>
            </a:extLst>
          </p:cNvPr>
          <p:cNvSpPr>
            <a:spLocks noGrp="1"/>
          </p:cNvSpPr>
          <p:nvPr>
            <p:ph type="body" sz="quarter" idx="12" hasCustomPrompt="1"/>
          </p:nvPr>
        </p:nvSpPr>
        <p:spPr>
          <a:xfrm>
            <a:off x="586582" y="1290891"/>
            <a:ext cx="5427357" cy="856456"/>
          </a:xfrm>
        </p:spPr>
        <p:txBody>
          <a:bodyPr>
            <a:normAutofit/>
          </a:bodyPr>
          <a:lstStyle>
            <a:lvl1pPr marL="0" indent="0">
              <a:buNone/>
              <a:defRPr sz="1600" b="0" i="0">
                <a:solidFill>
                  <a:srgbClr val="0E0F0F"/>
                </a:solidFill>
                <a:latin typeface="+mn-lt"/>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Sub Header</a:t>
            </a:r>
          </a:p>
        </p:txBody>
      </p:sp>
      <p:sp>
        <p:nvSpPr>
          <p:cNvPr id="2" name="Date Placeholder 3">
            <a:extLst>
              <a:ext uri="{FF2B5EF4-FFF2-40B4-BE49-F238E27FC236}">
                <a16:creationId xmlns:a16="http://schemas.microsoft.com/office/drawing/2014/main" id="{DAD34D6A-6EC9-1D77-9C34-75BA9AF0E9BD}"/>
              </a:ext>
            </a:extLst>
          </p:cNvPr>
          <p:cNvSpPr txBox="1">
            <a:spLocks/>
          </p:cNvSpPr>
          <p:nvPr userDrawn="1"/>
        </p:nvSpPr>
        <p:spPr>
          <a:xfrm>
            <a:off x="9419394" y="6492875"/>
            <a:ext cx="2150924" cy="365125"/>
          </a:xfrm>
          <a:prstGeom prst="rect">
            <a:avLst/>
          </a:prstGeom>
        </p:spPr>
        <p:txBody>
          <a:bodyPr vert="horz" lIns="45720" tIns="22860" rIns="45720" bIns="22860" rtlCol="0" anchor="ctr"/>
          <a:lstStyle>
            <a:defPPr>
              <a:defRPr lang="en-US"/>
            </a:defPPr>
            <a:lvl1pPr marL="0" algn="l" defTabSz="457200" rtl="0" eaLnBrk="1" latinLnBrk="0" hangingPunct="1">
              <a:defRPr sz="1400" b="0" i="0" kern="1200" spc="-110" baseline="0">
                <a:solidFill>
                  <a:srgbClr val="0E0F0F"/>
                </a:solidFill>
                <a:latin typeface="GT America Trial Rg"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AU" sz="700" b="0" i="0" smtClean="0">
                <a:latin typeface="GT America Regular" pitchFamily="2" charset="77"/>
              </a:rPr>
              <a:pPr algn="r"/>
              <a:t>‹#›</a:t>
            </a:fld>
            <a:endParaRPr lang="en-US" sz="700" b="0" i="0">
              <a:latin typeface="GT America Regular" pitchFamily="2" charset="77"/>
            </a:endParaRPr>
          </a:p>
        </p:txBody>
      </p:sp>
      <p:pic>
        <p:nvPicPr>
          <p:cNvPr id="3" name="Picture 2">
            <a:extLst>
              <a:ext uri="{FF2B5EF4-FFF2-40B4-BE49-F238E27FC236}">
                <a16:creationId xmlns:a16="http://schemas.microsoft.com/office/drawing/2014/main" id="{8693BC0C-7F82-6BC9-D211-C8B0D14861D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29937" y="6192755"/>
            <a:ext cx="1000539" cy="692316"/>
          </a:xfrm>
          <a:prstGeom prst="rect">
            <a:avLst/>
          </a:prstGeom>
        </p:spPr>
      </p:pic>
      <p:pic>
        <p:nvPicPr>
          <p:cNvPr id="4" name="Picture 3">
            <a:extLst>
              <a:ext uri="{FF2B5EF4-FFF2-40B4-BE49-F238E27FC236}">
                <a16:creationId xmlns:a16="http://schemas.microsoft.com/office/drawing/2014/main" id="{E05DF30A-A44B-DBB2-ED6E-F53CA75193F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580239" y="6434148"/>
            <a:ext cx="1790700" cy="266700"/>
          </a:xfrm>
          <a:prstGeom prst="rect">
            <a:avLst/>
          </a:prstGeom>
        </p:spPr>
      </p:pic>
      <p:cxnSp>
        <p:nvCxnSpPr>
          <p:cNvPr id="5" name="Straight Connector 4">
            <a:extLst>
              <a:ext uri="{FF2B5EF4-FFF2-40B4-BE49-F238E27FC236}">
                <a16:creationId xmlns:a16="http://schemas.microsoft.com/office/drawing/2014/main" id="{A54F9B21-C496-B73A-A254-14F5832E32A9}"/>
              </a:ext>
            </a:extLst>
          </p:cNvPr>
          <p:cNvCxnSpPr/>
          <p:nvPr userDrawn="1"/>
        </p:nvCxnSpPr>
        <p:spPr>
          <a:xfrm>
            <a:off x="584831" y="591015"/>
            <a:ext cx="10990135" cy="0"/>
          </a:xfrm>
          <a:prstGeom prst="line">
            <a:avLst/>
          </a:prstGeom>
          <a:ln w="12700">
            <a:solidFill>
              <a:srgbClr val="42F5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7256162"/>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BF1D667-5527-8360-D06C-234C5A7BC790}"/>
              </a:ext>
            </a:extLst>
          </p:cNvPr>
          <p:cNvSpPr>
            <a:spLocks noGrp="1"/>
          </p:cNvSpPr>
          <p:nvPr>
            <p:ph type="body" sz="quarter" idx="13"/>
          </p:nvPr>
        </p:nvSpPr>
        <p:spPr>
          <a:xfrm>
            <a:off x="2394318" y="1959291"/>
            <a:ext cx="1975139" cy="410170"/>
          </a:xfrm>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p>
        </p:txBody>
      </p:sp>
      <p:sp>
        <p:nvSpPr>
          <p:cNvPr id="16" name="Text Placeholder 17">
            <a:extLst>
              <a:ext uri="{FF2B5EF4-FFF2-40B4-BE49-F238E27FC236}">
                <a16:creationId xmlns:a16="http://schemas.microsoft.com/office/drawing/2014/main" id="{AAAB99C0-C2C8-EBFC-9F49-DB7DB9D8EA5A}"/>
              </a:ext>
            </a:extLst>
          </p:cNvPr>
          <p:cNvSpPr>
            <a:spLocks noGrp="1"/>
          </p:cNvSpPr>
          <p:nvPr>
            <p:ph type="body" sz="quarter" idx="11"/>
          </p:nvPr>
        </p:nvSpPr>
        <p:spPr>
          <a:xfrm>
            <a:off x="586582" y="628942"/>
            <a:ext cx="10831337" cy="856456"/>
          </a:xfrm>
        </p:spPr>
        <p:txBody>
          <a:bodyPr>
            <a:normAutofit/>
          </a:bodyPr>
          <a:lstStyle>
            <a:lvl1pPr marL="0" indent="0">
              <a:buNone/>
              <a:defRPr sz="3000" b="1" i="0">
                <a:solidFill>
                  <a:srgbClr val="0273F0"/>
                </a:solidFill>
                <a:latin typeface="+mj-lt"/>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18" name="Text Placeholder 17">
            <a:extLst>
              <a:ext uri="{FF2B5EF4-FFF2-40B4-BE49-F238E27FC236}">
                <a16:creationId xmlns:a16="http://schemas.microsoft.com/office/drawing/2014/main" id="{A925261C-39FB-ABAC-0A02-30AC7FD7181F}"/>
              </a:ext>
            </a:extLst>
          </p:cNvPr>
          <p:cNvSpPr>
            <a:spLocks noGrp="1"/>
          </p:cNvSpPr>
          <p:nvPr>
            <p:ph type="body" sz="quarter" idx="12" hasCustomPrompt="1"/>
          </p:nvPr>
        </p:nvSpPr>
        <p:spPr>
          <a:xfrm>
            <a:off x="586582" y="1290891"/>
            <a:ext cx="5427357" cy="856456"/>
          </a:xfrm>
        </p:spPr>
        <p:txBody>
          <a:bodyPr>
            <a:normAutofit/>
          </a:bodyPr>
          <a:lstStyle>
            <a:lvl1pPr marL="0" indent="0">
              <a:buNone/>
              <a:defRPr sz="1600" b="0" i="0">
                <a:solidFill>
                  <a:srgbClr val="0E0F0F"/>
                </a:solidFill>
                <a:latin typeface="GT America Regular" pitchFamily="2" charset="77"/>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Sub Header</a:t>
            </a:r>
          </a:p>
        </p:txBody>
      </p:sp>
      <p:grpSp>
        <p:nvGrpSpPr>
          <p:cNvPr id="2" name="Group 4">
            <a:extLst>
              <a:ext uri="{FF2B5EF4-FFF2-40B4-BE49-F238E27FC236}">
                <a16:creationId xmlns:a16="http://schemas.microsoft.com/office/drawing/2014/main" id="{5175CAA1-B93F-4B3B-8893-78D3476AB553}"/>
              </a:ext>
            </a:extLst>
          </p:cNvPr>
          <p:cNvGrpSpPr>
            <a:grpSpLocks noChangeAspect="1"/>
          </p:cNvGrpSpPr>
          <p:nvPr userDrawn="1"/>
        </p:nvGrpSpPr>
        <p:grpSpPr bwMode="auto">
          <a:xfrm>
            <a:off x="4202292" y="1256030"/>
            <a:ext cx="6132033" cy="4483311"/>
            <a:chOff x="3155" y="556"/>
            <a:chExt cx="4054" cy="2964"/>
          </a:xfrm>
          <a:solidFill>
            <a:schemeClr val="bg1">
              <a:lumMod val="85000"/>
            </a:schemeClr>
          </a:solidFill>
        </p:grpSpPr>
        <p:sp>
          <p:nvSpPr>
            <p:cNvPr id="3" name="Freeform 5">
              <a:extLst>
                <a:ext uri="{FF2B5EF4-FFF2-40B4-BE49-F238E27FC236}">
                  <a16:creationId xmlns:a16="http://schemas.microsoft.com/office/drawing/2014/main" id="{47FA06D8-EC81-D5AB-F063-2EA2E34D9F43}"/>
                </a:ext>
              </a:extLst>
            </p:cNvPr>
            <p:cNvSpPr>
              <a:spLocks noEditPoints="1"/>
            </p:cNvSpPr>
            <p:nvPr/>
          </p:nvSpPr>
          <p:spPr bwMode="auto">
            <a:xfrm>
              <a:off x="3155" y="944"/>
              <a:ext cx="1386" cy="1844"/>
            </a:xfrm>
            <a:custGeom>
              <a:avLst/>
              <a:gdLst>
                <a:gd name="T0" fmla="*/ 1057 w 1386"/>
                <a:gd name="T1" fmla="*/ 71 h 1844"/>
                <a:gd name="T2" fmla="*/ 1011 w 1386"/>
                <a:gd name="T3" fmla="*/ 144 h 1844"/>
                <a:gd name="T4" fmla="*/ 1335 w 1386"/>
                <a:gd name="T5" fmla="*/ 100 h 1844"/>
                <a:gd name="T6" fmla="*/ 1310 w 1386"/>
                <a:gd name="T7" fmla="*/ 134 h 1844"/>
                <a:gd name="T8" fmla="*/ 1305 w 1386"/>
                <a:gd name="T9" fmla="*/ 74 h 1844"/>
                <a:gd name="T10" fmla="*/ 1252 w 1386"/>
                <a:gd name="T11" fmla="*/ 18 h 1844"/>
                <a:gd name="T12" fmla="*/ 1204 w 1386"/>
                <a:gd name="T13" fmla="*/ 1 h 1844"/>
                <a:gd name="T14" fmla="*/ 1191 w 1386"/>
                <a:gd name="T15" fmla="*/ 30 h 1844"/>
                <a:gd name="T16" fmla="*/ 1167 w 1386"/>
                <a:gd name="T17" fmla="*/ 22 h 1844"/>
                <a:gd name="T18" fmla="*/ 1143 w 1386"/>
                <a:gd name="T19" fmla="*/ 20 h 1844"/>
                <a:gd name="T20" fmla="*/ 1141 w 1386"/>
                <a:gd name="T21" fmla="*/ 35 h 1844"/>
                <a:gd name="T22" fmla="*/ 1119 w 1386"/>
                <a:gd name="T23" fmla="*/ 73 h 1844"/>
                <a:gd name="T24" fmla="*/ 1101 w 1386"/>
                <a:gd name="T25" fmla="*/ 52 h 1844"/>
                <a:gd name="T26" fmla="*/ 1085 w 1386"/>
                <a:gd name="T27" fmla="*/ 64 h 1844"/>
                <a:gd name="T28" fmla="*/ 1057 w 1386"/>
                <a:gd name="T29" fmla="*/ 86 h 1844"/>
                <a:gd name="T30" fmla="*/ 1070 w 1386"/>
                <a:gd name="T31" fmla="*/ 108 h 1844"/>
                <a:gd name="T32" fmla="*/ 1057 w 1386"/>
                <a:gd name="T33" fmla="*/ 124 h 1844"/>
                <a:gd name="T34" fmla="*/ 1029 w 1386"/>
                <a:gd name="T35" fmla="*/ 129 h 1844"/>
                <a:gd name="T36" fmla="*/ 1053 w 1386"/>
                <a:gd name="T37" fmla="*/ 137 h 1844"/>
                <a:gd name="T38" fmla="*/ 1016 w 1386"/>
                <a:gd name="T39" fmla="*/ 132 h 1844"/>
                <a:gd name="T40" fmla="*/ 990 w 1386"/>
                <a:gd name="T41" fmla="*/ 164 h 1844"/>
                <a:gd name="T42" fmla="*/ 1002 w 1386"/>
                <a:gd name="T43" fmla="*/ 207 h 1844"/>
                <a:gd name="T44" fmla="*/ 1007 w 1386"/>
                <a:gd name="T45" fmla="*/ 231 h 1844"/>
                <a:gd name="T46" fmla="*/ 941 w 1386"/>
                <a:gd name="T47" fmla="*/ 222 h 1844"/>
                <a:gd name="T48" fmla="*/ 931 w 1386"/>
                <a:gd name="T49" fmla="*/ 225 h 1844"/>
                <a:gd name="T50" fmla="*/ 917 w 1386"/>
                <a:gd name="T51" fmla="*/ 246 h 1844"/>
                <a:gd name="T52" fmla="*/ 934 w 1386"/>
                <a:gd name="T53" fmla="*/ 290 h 1844"/>
                <a:gd name="T54" fmla="*/ 909 w 1386"/>
                <a:gd name="T55" fmla="*/ 314 h 1844"/>
                <a:gd name="T56" fmla="*/ 870 w 1386"/>
                <a:gd name="T57" fmla="*/ 236 h 1844"/>
                <a:gd name="T58" fmla="*/ 829 w 1386"/>
                <a:gd name="T59" fmla="*/ 270 h 1844"/>
                <a:gd name="T60" fmla="*/ 814 w 1386"/>
                <a:gd name="T61" fmla="*/ 366 h 1844"/>
                <a:gd name="T62" fmla="*/ 742 w 1386"/>
                <a:gd name="T63" fmla="*/ 460 h 1844"/>
                <a:gd name="T64" fmla="*/ 522 w 1386"/>
                <a:gd name="T65" fmla="*/ 546 h 1844"/>
                <a:gd name="T66" fmla="*/ 423 w 1386"/>
                <a:gd name="T67" fmla="*/ 594 h 1844"/>
                <a:gd name="T68" fmla="*/ 338 w 1386"/>
                <a:gd name="T69" fmla="*/ 585 h 1844"/>
                <a:gd name="T70" fmla="*/ 186 w 1386"/>
                <a:gd name="T71" fmla="*/ 684 h 1844"/>
                <a:gd name="T72" fmla="*/ 113 w 1386"/>
                <a:gd name="T73" fmla="*/ 754 h 1844"/>
                <a:gd name="T74" fmla="*/ 65 w 1386"/>
                <a:gd name="T75" fmla="*/ 762 h 1844"/>
                <a:gd name="T76" fmla="*/ 45 w 1386"/>
                <a:gd name="T77" fmla="*/ 888 h 1844"/>
                <a:gd name="T78" fmla="*/ 116 w 1386"/>
                <a:gd name="T79" fmla="*/ 1042 h 1844"/>
                <a:gd name="T80" fmla="*/ 85 w 1386"/>
                <a:gd name="T81" fmla="*/ 1052 h 1844"/>
                <a:gd name="T82" fmla="*/ 43 w 1386"/>
                <a:gd name="T83" fmla="*/ 1029 h 1844"/>
                <a:gd name="T84" fmla="*/ 62 w 1386"/>
                <a:gd name="T85" fmla="*/ 1102 h 1844"/>
                <a:gd name="T86" fmla="*/ 34 w 1386"/>
                <a:gd name="T87" fmla="*/ 1078 h 1844"/>
                <a:gd name="T88" fmla="*/ 126 w 1386"/>
                <a:gd name="T89" fmla="*/ 1256 h 1844"/>
                <a:gd name="T90" fmla="*/ 189 w 1386"/>
                <a:gd name="T91" fmla="*/ 1455 h 1844"/>
                <a:gd name="T92" fmla="*/ 240 w 1386"/>
                <a:gd name="T93" fmla="*/ 1633 h 1844"/>
                <a:gd name="T94" fmla="*/ 179 w 1386"/>
                <a:gd name="T95" fmla="*/ 1728 h 1844"/>
                <a:gd name="T96" fmla="*/ 309 w 1386"/>
                <a:gd name="T97" fmla="*/ 1827 h 1844"/>
                <a:gd name="T98" fmla="*/ 393 w 1386"/>
                <a:gd name="T99" fmla="*/ 1839 h 1844"/>
                <a:gd name="T100" fmla="*/ 456 w 1386"/>
                <a:gd name="T101" fmla="*/ 1830 h 1844"/>
                <a:gd name="T102" fmla="*/ 549 w 1386"/>
                <a:gd name="T103" fmla="*/ 1784 h 1844"/>
                <a:gd name="T104" fmla="*/ 646 w 1386"/>
                <a:gd name="T105" fmla="*/ 1744 h 1844"/>
                <a:gd name="T106" fmla="*/ 783 w 1386"/>
                <a:gd name="T107" fmla="*/ 1730 h 1844"/>
                <a:gd name="T108" fmla="*/ 887 w 1386"/>
                <a:gd name="T109" fmla="*/ 1745 h 1844"/>
                <a:gd name="T110" fmla="*/ 970 w 1386"/>
                <a:gd name="T111" fmla="*/ 1665 h 1844"/>
                <a:gd name="T112" fmla="*/ 1386 w 1386"/>
                <a:gd name="T113" fmla="*/ 1547 h 1844"/>
                <a:gd name="T114" fmla="*/ 1369 w 1386"/>
                <a:gd name="T115" fmla="*/ 239 h 1844"/>
                <a:gd name="T116" fmla="*/ 1350 w 1386"/>
                <a:gd name="T117" fmla="*/ 253 h 1844"/>
                <a:gd name="T118" fmla="*/ 1364 w 1386"/>
                <a:gd name="T119" fmla="*/ 205 h 1844"/>
                <a:gd name="T120" fmla="*/ 1315 w 1386"/>
                <a:gd name="T121" fmla="*/ 124 h 1844"/>
                <a:gd name="T122" fmla="*/ 14 w 1386"/>
                <a:gd name="T123" fmla="*/ 1035 h 1844"/>
                <a:gd name="T124" fmla="*/ 216 w 1386"/>
                <a:gd name="T125" fmla="*/ 613 h 1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86" h="1844">
                  <a:moveTo>
                    <a:pt x="1172" y="13"/>
                  </a:moveTo>
                  <a:lnTo>
                    <a:pt x="1172" y="15"/>
                  </a:lnTo>
                  <a:lnTo>
                    <a:pt x="1174" y="15"/>
                  </a:lnTo>
                  <a:lnTo>
                    <a:pt x="1174" y="15"/>
                  </a:lnTo>
                  <a:lnTo>
                    <a:pt x="1175" y="13"/>
                  </a:lnTo>
                  <a:lnTo>
                    <a:pt x="1177" y="15"/>
                  </a:lnTo>
                  <a:lnTo>
                    <a:pt x="1179" y="15"/>
                  </a:lnTo>
                  <a:lnTo>
                    <a:pt x="1179" y="15"/>
                  </a:lnTo>
                  <a:lnTo>
                    <a:pt x="1181" y="15"/>
                  </a:lnTo>
                  <a:lnTo>
                    <a:pt x="1181" y="13"/>
                  </a:lnTo>
                  <a:lnTo>
                    <a:pt x="1179" y="13"/>
                  </a:lnTo>
                  <a:lnTo>
                    <a:pt x="1175" y="11"/>
                  </a:lnTo>
                  <a:lnTo>
                    <a:pt x="1174" y="11"/>
                  </a:lnTo>
                  <a:lnTo>
                    <a:pt x="1170" y="11"/>
                  </a:lnTo>
                  <a:lnTo>
                    <a:pt x="1172" y="13"/>
                  </a:lnTo>
                  <a:lnTo>
                    <a:pt x="1172" y="13"/>
                  </a:lnTo>
                  <a:close/>
                  <a:moveTo>
                    <a:pt x="1031" y="108"/>
                  </a:moveTo>
                  <a:lnTo>
                    <a:pt x="1033" y="108"/>
                  </a:lnTo>
                  <a:lnTo>
                    <a:pt x="1033" y="108"/>
                  </a:lnTo>
                  <a:lnTo>
                    <a:pt x="1033" y="108"/>
                  </a:lnTo>
                  <a:lnTo>
                    <a:pt x="1035" y="110"/>
                  </a:lnTo>
                  <a:lnTo>
                    <a:pt x="1035" y="110"/>
                  </a:lnTo>
                  <a:lnTo>
                    <a:pt x="1036" y="112"/>
                  </a:lnTo>
                  <a:lnTo>
                    <a:pt x="1036" y="112"/>
                  </a:lnTo>
                  <a:lnTo>
                    <a:pt x="1036" y="110"/>
                  </a:lnTo>
                  <a:lnTo>
                    <a:pt x="1036" y="108"/>
                  </a:lnTo>
                  <a:lnTo>
                    <a:pt x="1036" y="108"/>
                  </a:lnTo>
                  <a:lnTo>
                    <a:pt x="1036" y="108"/>
                  </a:lnTo>
                  <a:lnTo>
                    <a:pt x="1035" y="108"/>
                  </a:lnTo>
                  <a:lnTo>
                    <a:pt x="1036" y="107"/>
                  </a:lnTo>
                  <a:lnTo>
                    <a:pt x="1036" y="107"/>
                  </a:lnTo>
                  <a:lnTo>
                    <a:pt x="1036" y="105"/>
                  </a:lnTo>
                  <a:lnTo>
                    <a:pt x="1036" y="105"/>
                  </a:lnTo>
                  <a:lnTo>
                    <a:pt x="1035" y="103"/>
                  </a:lnTo>
                  <a:lnTo>
                    <a:pt x="1035" y="105"/>
                  </a:lnTo>
                  <a:lnTo>
                    <a:pt x="1035" y="105"/>
                  </a:lnTo>
                  <a:lnTo>
                    <a:pt x="1035" y="107"/>
                  </a:lnTo>
                  <a:lnTo>
                    <a:pt x="1033" y="107"/>
                  </a:lnTo>
                  <a:lnTo>
                    <a:pt x="1033" y="105"/>
                  </a:lnTo>
                  <a:lnTo>
                    <a:pt x="1031" y="105"/>
                  </a:lnTo>
                  <a:lnTo>
                    <a:pt x="1029" y="107"/>
                  </a:lnTo>
                  <a:lnTo>
                    <a:pt x="1031" y="108"/>
                  </a:lnTo>
                  <a:lnTo>
                    <a:pt x="1031" y="108"/>
                  </a:lnTo>
                  <a:close/>
                  <a:moveTo>
                    <a:pt x="1050" y="76"/>
                  </a:moveTo>
                  <a:lnTo>
                    <a:pt x="1052" y="76"/>
                  </a:lnTo>
                  <a:lnTo>
                    <a:pt x="1052" y="76"/>
                  </a:lnTo>
                  <a:lnTo>
                    <a:pt x="1052" y="76"/>
                  </a:lnTo>
                  <a:lnTo>
                    <a:pt x="1053" y="78"/>
                  </a:lnTo>
                  <a:lnTo>
                    <a:pt x="1053" y="79"/>
                  </a:lnTo>
                  <a:lnTo>
                    <a:pt x="1055" y="78"/>
                  </a:lnTo>
                  <a:lnTo>
                    <a:pt x="1055" y="78"/>
                  </a:lnTo>
                  <a:lnTo>
                    <a:pt x="1055" y="78"/>
                  </a:lnTo>
                  <a:lnTo>
                    <a:pt x="1055" y="76"/>
                  </a:lnTo>
                  <a:lnTo>
                    <a:pt x="1055" y="76"/>
                  </a:lnTo>
                  <a:lnTo>
                    <a:pt x="1055" y="76"/>
                  </a:lnTo>
                  <a:lnTo>
                    <a:pt x="1055" y="76"/>
                  </a:lnTo>
                  <a:lnTo>
                    <a:pt x="1057" y="76"/>
                  </a:lnTo>
                  <a:lnTo>
                    <a:pt x="1057" y="76"/>
                  </a:lnTo>
                  <a:lnTo>
                    <a:pt x="1058" y="74"/>
                  </a:lnTo>
                  <a:lnTo>
                    <a:pt x="1060" y="74"/>
                  </a:lnTo>
                  <a:lnTo>
                    <a:pt x="1058" y="73"/>
                  </a:lnTo>
                  <a:lnTo>
                    <a:pt x="1057" y="71"/>
                  </a:lnTo>
                  <a:lnTo>
                    <a:pt x="1057" y="69"/>
                  </a:lnTo>
                  <a:lnTo>
                    <a:pt x="1058" y="69"/>
                  </a:lnTo>
                  <a:lnTo>
                    <a:pt x="1058" y="68"/>
                  </a:lnTo>
                  <a:lnTo>
                    <a:pt x="1060" y="64"/>
                  </a:lnTo>
                  <a:lnTo>
                    <a:pt x="1060" y="64"/>
                  </a:lnTo>
                  <a:lnTo>
                    <a:pt x="1058" y="64"/>
                  </a:lnTo>
                  <a:lnTo>
                    <a:pt x="1058" y="64"/>
                  </a:lnTo>
                  <a:lnTo>
                    <a:pt x="1057" y="62"/>
                  </a:lnTo>
                  <a:lnTo>
                    <a:pt x="1057" y="62"/>
                  </a:lnTo>
                  <a:lnTo>
                    <a:pt x="1057" y="62"/>
                  </a:lnTo>
                  <a:lnTo>
                    <a:pt x="1057" y="61"/>
                  </a:lnTo>
                  <a:lnTo>
                    <a:pt x="1055" y="61"/>
                  </a:lnTo>
                  <a:lnTo>
                    <a:pt x="1055" y="61"/>
                  </a:lnTo>
                  <a:lnTo>
                    <a:pt x="1055" y="62"/>
                  </a:lnTo>
                  <a:lnTo>
                    <a:pt x="1053" y="64"/>
                  </a:lnTo>
                  <a:lnTo>
                    <a:pt x="1053" y="64"/>
                  </a:lnTo>
                  <a:lnTo>
                    <a:pt x="1052" y="66"/>
                  </a:lnTo>
                  <a:lnTo>
                    <a:pt x="1053" y="68"/>
                  </a:lnTo>
                  <a:lnTo>
                    <a:pt x="1053" y="68"/>
                  </a:lnTo>
                  <a:lnTo>
                    <a:pt x="1053" y="69"/>
                  </a:lnTo>
                  <a:lnTo>
                    <a:pt x="1053" y="71"/>
                  </a:lnTo>
                  <a:lnTo>
                    <a:pt x="1053" y="71"/>
                  </a:lnTo>
                  <a:lnTo>
                    <a:pt x="1052" y="69"/>
                  </a:lnTo>
                  <a:lnTo>
                    <a:pt x="1050" y="69"/>
                  </a:lnTo>
                  <a:lnTo>
                    <a:pt x="1050" y="71"/>
                  </a:lnTo>
                  <a:lnTo>
                    <a:pt x="1050" y="73"/>
                  </a:lnTo>
                  <a:lnTo>
                    <a:pt x="1050" y="76"/>
                  </a:lnTo>
                  <a:lnTo>
                    <a:pt x="1050" y="76"/>
                  </a:lnTo>
                  <a:lnTo>
                    <a:pt x="1050" y="76"/>
                  </a:lnTo>
                  <a:close/>
                  <a:moveTo>
                    <a:pt x="1332" y="105"/>
                  </a:moveTo>
                  <a:lnTo>
                    <a:pt x="1335" y="110"/>
                  </a:lnTo>
                  <a:lnTo>
                    <a:pt x="1338" y="113"/>
                  </a:lnTo>
                  <a:lnTo>
                    <a:pt x="1338" y="110"/>
                  </a:lnTo>
                  <a:lnTo>
                    <a:pt x="1338" y="108"/>
                  </a:lnTo>
                  <a:lnTo>
                    <a:pt x="1337" y="107"/>
                  </a:lnTo>
                  <a:lnTo>
                    <a:pt x="1337" y="105"/>
                  </a:lnTo>
                  <a:lnTo>
                    <a:pt x="1335" y="105"/>
                  </a:lnTo>
                  <a:lnTo>
                    <a:pt x="1333" y="100"/>
                  </a:lnTo>
                  <a:lnTo>
                    <a:pt x="1332" y="98"/>
                  </a:lnTo>
                  <a:lnTo>
                    <a:pt x="1330" y="98"/>
                  </a:lnTo>
                  <a:lnTo>
                    <a:pt x="1330" y="100"/>
                  </a:lnTo>
                  <a:lnTo>
                    <a:pt x="1330" y="103"/>
                  </a:lnTo>
                  <a:lnTo>
                    <a:pt x="1332" y="105"/>
                  </a:lnTo>
                  <a:close/>
                  <a:moveTo>
                    <a:pt x="997" y="142"/>
                  </a:moveTo>
                  <a:lnTo>
                    <a:pt x="999" y="142"/>
                  </a:lnTo>
                  <a:lnTo>
                    <a:pt x="1001" y="141"/>
                  </a:lnTo>
                  <a:lnTo>
                    <a:pt x="999" y="142"/>
                  </a:lnTo>
                  <a:lnTo>
                    <a:pt x="1001" y="142"/>
                  </a:lnTo>
                  <a:lnTo>
                    <a:pt x="1001" y="141"/>
                  </a:lnTo>
                  <a:lnTo>
                    <a:pt x="1002" y="141"/>
                  </a:lnTo>
                  <a:lnTo>
                    <a:pt x="1004" y="141"/>
                  </a:lnTo>
                  <a:lnTo>
                    <a:pt x="1006" y="142"/>
                  </a:lnTo>
                  <a:lnTo>
                    <a:pt x="1004" y="142"/>
                  </a:lnTo>
                  <a:lnTo>
                    <a:pt x="1004" y="142"/>
                  </a:lnTo>
                  <a:lnTo>
                    <a:pt x="1002" y="146"/>
                  </a:lnTo>
                  <a:lnTo>
                    <a:pt x="1001" y="144"/>
                  </a:lnTo>
                  <a:lnTo>
                    <a:pt x="1001" y="146"/>
                  </a:lnTo>
                  <a:lnTo>
                    <a:pt x="1001" y="146"/>
                  </a:lnTo>
                  <a:lnTo>
                    <a:pt x="1001" y="147"/>
                  </a:lnTo>
                  <a:lnTo>
                    <a:pt x="1002" y="147"/>
                  </a:lnTo>
                  <a:lnTo>
                    <a:pt x="1002" y="147"/>
                  </a:lnTo>
                  <a:lnTo>
                    <a:pt x="1011" y="144"/>
                  </a:lnTo>
                  <a:lnTo>
                    <a:pt x="1012" y="144"/>
                  </a:lnTo>
                  <a:lnTo>
                    <a:pt x="1009" y="142"/>
                  </a:lnTo>
                  <a:lnTo>
                    <a:pt x="1007" y="139"/>
                  </a:lnTo>
                  <a:lnTo>
                    <a:pt x="1006" y="137"/>
                  </a:lnTo>
                  <a:lnTo>
                    <a:pt x="1006" y="137"/>
                  </a:lnTo>
                  <a:lnTo>
                    <a:pt x="1006" y="135"/>
                  </a:lnTo>
                  <a:lnTo>
                    <a:pt x="1004" y="135"/>
                  </a:lnTo>
                  <a:lnTo>
                    <a:pt x="1004" y="135"/>
                  </a:lnTo>
                  <a:lnTo>
                    <a:pt x="1002" y="135"/>
                  </a:lnTo>
                  <a:lnTo>
                    <a:pt x="1004" y="132"/>
                  </a:lnTo>
                  <a:lnTo>
                    <a:pt x="1004" y="130"/>
                  </a:lnTo>
                  <a:lnTo>
                    <a:pt x="1004" y="130"/>
                  </a:lnTo>
                  <a:lnTo>
                    <a:pt x="999" y="134"/>
                  </a:lnTo>
                  <a:lnTo>
                    <a:pt x="999" y="134"/>
                  </a:lnTo>
                  <a:lnTo>
                    <a:pt x="1001" y="134"/>
                  </a:lnTo>
                  <a:lnTo>
                    <a:pt x="999" y="135"/>
                  </a:lnTo>
                  <a:lnTo>
                    <a:pt x="999" y="135"/>
                  </a:lnTo>
                  <a:lnTo>
                    <a:pt x="999" y="137"/>
                  </a:lnTo>
                  <a:lnTo>
                    <a:pt x="999" y="137"/>
                  </a:lnTo>
                  <a:lnTo>
                    <a:pt x="999" y="137"/>
                  </a:lnTo>
                  <a:lnTo>
                    <a:pt x="997" y="135"/>
                  </a:lnTo>
                  <a:lnTo>
                    <a:pt x="997" y="137"/>
                  </a:lnTo>
                  <a:lnTo>
                    <a:pt x="997" y="137"/>
                  </a:lnTo>
                  <a:lnTo>
                    <a:pt x="997" y="137"/>
                  </a:lnTo>
                  <a:lnTo>
                    <a:pt x="997" y="139"/>
                  </a:lnTo>
                  <a:lnTo>
                    <a:pt x="995" y="139"/>
                  </a:lnTo>
                  <a:lnTo>
                    <a:pt x="995" y="141"/>
                  </a:lnTo>
                  <a:lnTo>
                    <a:pt x="997" y="141"/>
                  </a:lnTo>
                  <a:lnTo>
                    <a:pt x="997" y="142"/>
                  </a:lnTo>
                  <a:close/>
                  <a:moveTo>
                    <a:pt x="1386" y="98"/>
                  </a:moveTo>
                  <a:lnTo>
                    <a:pt x="1384" y="98"/>
                  </a:lnTo>
                  <a:lnTo>
                    <a:pt x="1381" y="96"/>
                  </a:lnTo>
                  <a:lnTo>
                    <a:pt x="1379" y="95"/>
                  </a:lnTo>
                  <a:lnTo>
                    <a:pt x="1372" y="95"/>
                  </a:lnTo>
                  <a:lnTo>
                    <a:pt x="1371" y="95"/>
                  </a:lnTo>
                  <a:lnTo>
                    <a:pt x="1367" y="95"/>
                  </a:lnTo>
                  <a:lnTo>
                    <a:pt x="1366" y="93"/>
                  </a:lnTo>
                  <a:lnTo>
                    <a:pt x="1364" y="95"/>
                  </a:lnTo>
                  <a:lnTo>
                    <a:pt x="1362" y="91"/>
                  </a:lnTo>
                  <a:lnTo>
                    <a:pt x="1359" y="91"/>
                  </a:lnTo>
                  <a:lnTo>
                    <a:pt x="1350" y="90"/>
                  </a:lnTo>
                  <a:lnTo>
                    <a:pt x="1349" y="88"/>
                  </a:lnTo>
                  <a:lnTo>
                    <a:pt x="1345" y="88"/>
                  </a:lnTo>
                  <a:lnTo>
                    <a:pt x="1344" y="88"/>
                  </a:lnTo>
                  <a:lnTo>
                    <a:pt x="1344" y="90"/>
                  </a:lnTo>
                  <a:lnTo>
                    <a:pt x="1342" y="90"/>
                  </a:lnTo>
                  <a:lnTo>
                    <a:pt x="1338" y="91"/>
                  </a:lnTo>
                  <a:lnTo>
                    <a:pt x="1333" y="91"/>
                  </a:lnTo>
                  <a:lnTo>
                    <a:pt x="1333" y="93"/>
                  </a:lnTo>
                  <a:lnTo>
                    <a:pt x="1335" y="95"/>
                  </a:lnTo>
                  <a:lnTo>
                    <a:pt x="1335" y="95"/>
                  </a:lnTo>
                  <a:lnTo>
                    <a:pt x="1337" y="95"/>
                  </a:lnTo>
                  <a:lnTo>
                    <a:pt x="1337" y="95"/>
                  </a:lnTo>
                  <a:lnTo>
                    <a:pt x="1338" y="96"/>
                  </a:lnTo>
                  <a:lnTo>
                    <a:pt x="1338" y="96"/>
                  </a:lnTo>
                  <a:lnTo>
                    <a:pt x="1337" y="96"/>
                  </a:lnTo>
                  <a:lnTo>
                    <a:pt x="1337" y="96"/>
                  </a:lnTo>
                  <a:lnTo>
                    <a:pt x="1337" y="98"/>
                  </a:lnTo>
                  <a:lnTo>
                    <a:pt x="1335" y="98"/>
                  </a:lnTo>
                  <a:lnTo>
                    <a:pt x="1335" y="98"/>
                  </a:lnTo>
                  <a:lnTo>
                    <a:pt x="1335" y="100"/>
                  </a:lnTo>
                  <a:lnTo>
                    <a:pt x="1335" y="100"/>
                  </a:lnTo>
                  <a:lnTo>
                    <a:pt x="1337" y="101"/>
                  </a:lnTo>
                  <a:lnTo>
                    <a:pt x="1337" y="103"/>
                  </a:lnTo>
                  <a:lnTo>
                    <a:pt x="1338" y="108"/>
                  </a:lnTo>
                  <a:lnTo>
                    <a:pt x="1338" y="108"/>
                  </a:lnTo>
                  <a:lnTo>
                    <a:pt x="1340" y="108"/>
                  </a:lnTo>
                  <a:lnTo>
                    <a:pt x="1340" y="110"/>
                  </a:lnTo>
                  <a:lnTo>
                    <a:pt x="1340" y="110"/>
                  </a:lnTo>
                  <a:lnTo>
                    <a:pt x="1340" y="112"/>
                  </a:lnTo>
                  <a:lnTo>
                    <a:pt x="1340" y="112"/>
                  </a:lnTo>
                  <a:lnTo>
                    <a:pt x="1338" y="113"/>
                  </a:lnTo>
                  <a:lnTo>
                    <a:pt x="1338" y="113"/>
                  </a:lnTo>
                  <a:lnTo>
                    <a:pt x="1337" y="113"/>
                  </a:lnTo>
                  <a:lnTo>
                    <a:pt x="1335" y="112"/>
                  </a:lnTo>
                  <a:lnTo>
                    <a:pt x="1332" y="108"/>
                  </a:lnTo>
                  <a:lnTo>
                    <a:pt x="1332" y="108"/>
                  </a:lnTo>
                  <a:lnTo>
                    <a:pt x="1332" y="110"/>
                  </a:lnTo>
                  <a:lnTo>
                    <a:pt x="1332" y="113"/>
                  </a:lnTo>
                  <a:lnTo>
                    <a:pt x="1330" y="112"/>
                  </a:lnTo>
                  <a:lnTo>
                    <a:pt x="1330" y="112"/>
                  </a:lnTo>
                  <a:lnTo>
                    <a:pt x="1328" y="103"/>
                  </a:lnTo>
                  <a:lnTo>
                    <a:pt x="1328" y="101"/>
                  </a:lnTo>
                  <a:lnTo>
                    <a:pt x="1327" y="101"/>
                  </a:lnTo>
                  <a:lnTo>
                    <a:pt x="1325" y="103"/>
                  </a:lnTo>
                  <a:lnTo>
                    <a:pt x="1325" y="105"/>
                  </a:lnTo>
                  <a:lnTo>
                    <a:pt x="1325" y="105"/>
                  </a:lnTo>
                  <a:lnTo>
                    <a:pt x="1325" y="105"/>
                  </a:lnTo>
                  <a:lnTo>
                    <a:pt x="1325" y="107"/>
                  </a:lnTo>
                  <a:lnTo>
                    <a:pt x="1325" y="107"/>
                  </a:lnTo>
                  <a:lnTo>
                    <a:pt x="1323" y="107"/>
                  </a:lnTo>
                  <a:lnTo>
                    <a:pt x="1323" y="107"/>
                  </a:lnTo>
                  <a:lnTo>
                    <a:pt x="1318" y="112"/>
                  </a:lnTo>
                  <a:lnTo>
                    <a:pt x="1316" y="113"/>
                  </a:lnTo>
                  <a:lnTo>
                    <a:pt x="1318" y="118"/>
                  </a:lnTo>
                  <a:lnTo>
                    <a:pt x="1318" y="118"/>
                  </a:lnTo>
                  <a:lnTo>
                    <a:pt x="1318" y="118"/>
                  </a:lnTo>
                  <a:lnTo>
                    <a:pt x="1318" y="120"/>
                  </a:lnTo>
                  <a:lnTo>
                    <a:pt x="1320" y="124"/>
                  </a:lnTo>
                  <a:lnTo>
                    <a:pt x="1320" y="124"/>
                  </a:lnTo>
                  <a:lnTo>
                    <a:pt x="1318" y="125"/>
                  </a:lnTo>
                  <a:lnTo>
                    <a:pt x="1320" y="127"/>
                  </a:lnTo>
                  <a:lnTo>
                    <a:pt x="1320" y="129"/>
                  </a:lnTo>
                  <a:lnTo>
                    <a:pt x="1321" y="130"/>
                  </a:lnTo>
                  <a:lnTo>
                    <a:pt x="1325" y="132"/>
                  </a:lnTo>
                  <a:lnTo>
                    <a:pt x="1325" y="134"/>
                  </a:lnTo>
                  <a:lnTo>
                    <a:pt x="1325" y="137"/>
                  </a:lnTo>
                  <a:lnTo>
                    <a:pt x="1325" y="144"/>
                  </a:lnTo>
                  <a:lnTo>
                    <a:pt x="1325" y="144"/>
                  </a:lnTo>
                  <a:lnTo>
                    <a:pt x="1325" y="142"/>
                  </a:lnTo>
                  <a:lnTo>
                    <a:pt x="1321" y="135"/>
                  </a:lnTo>
                  <a:lnTo>
                    <a:pt x="1321" y="134"/>
                  </a:lnTo>
                  <a:lnTo>
                    <a:pt x="1320" y="132"/>
                  </a:lnTo>
                  <a:lnTo>
                    <a:pt x="1320" y="132"/>
                  </a:lnTo>
                  <a:lnTo>
                    <a:pt x="1315" y="127"/>
                  </a:lnTo>
                  <a:lnTo>
                    <a:pt x="1313" y="127"/>
                  </a:lnTo>
                  <a:lnTo>
                    <a:pt x="1311" y="125"/>
                  </a:lnTo>
                  <a:lnTo>
                    <a:pt x="1311" y="125"/>
                  </a:lnTo>
                  <a:lnTo>
                    <a:pt x="1310" y="125"/>
                  </a:lnTo>
                  <a:lnTo>
                    <a:pt x="1310" y="127"/>
                  </a:lnTo>
                  <a:lnTo>
                    <a:pt x="1310" y="127"/>
                  </a:lnTo>
                  <a:lnTo>
                    <a:pt x="1310" y="129"/>
                  </a:lnTo>
                  <a:lnTo>
                    <a:pt x="1310" y="129"/>
                  </a:lnTo>
                  <a:lnTo>
                    <a:pt x="1310" y="134"/>
                  </a:lnTo>
                  <a:lnTo>
                    <a:pt x="1310" y="139"/>
                  </a:lnTo>
                  <a:lnTo>
                    <a:pt x="1310" y="142"/>
                  </a:lnTo>
                  <a:lnTo>
                    <a:pt x="1310" y="146"/>
                  </a:lnTo>
                  <a:lnTo>
                    <a:pt x="1308" y="149"/>
                  </a:lnTo>
                  <a:lnTo>
                    <a:pt x="1306" y="149"/>
                  </a:lnTo>
                  <a:lnTo>
                    <a:pt x="1305" y="151"/>
                  </a:lnTo>
                  <a:lnTo>
                    <a:pt x="1303" y="152"/>
                  </a:lnTo>
                  <a:lnTo>
                    <a:pt x="1301" y="151"/>
                  </a:lnTo>
                  <a:lnTo>
                    <a:pt x="1301" y="151"/>
                  </a:lnTo>
                  <a:lnTo>
                    <a:pt x="1305" y="147"/>
                  </a:lnTo>
                  <a:lnTo>
                    <a:pt x="1306" y="144"/>
                  </a:lnTo>
                  <a:lnTo>
                    <a:pt x="1306" y="141"/>
                  </a:lnTo>
                  <a:lnTo>
                    <a:pt x="1305" y="134"/>
                  </a:lnTo>
                  <a:lnTo>
                    <a:pt x="1305" y="134"/>
                  </a:lnTo>
                  <a:lnTo>
                    <a:pt x="1306" y="134"/>
                  </a:lnTo>
                  <a:lnTo>
                    <a:pt x="1306" y="134"/>
                  </a:lnTo>
                  <a:lnTo>
                    <a:pt x="1308" y="124"/>
                  </a:lnTo>
                  <a:lnTo>
                    <a:pt x="1308" y="124"/>
                  </a:lnTo>
                  <a:lnTo>
                    <a:pt x="1306" y="122"/>
                  </a:lnTo>
                  <a:lnTo>
                    <a:pt x="1306" y="120"/>
                  </a:lnTo>
                  <a:lnTo>
                    <a:pt x="1306" y="118"/>
                  </a:lnTo>
                  <a:lnTo>
                    <a:pt x="1306" y="117"/>
                  </a:lnTo>
                  <a:lnTo>
                    <a:pt x="1308" y="115"/>
                  </a:lnTo>
                  <a:lnTo>
                    <a:pt x="1308" y="113"/>
                  </a:lnTo>
                  <a:lnTo>
                    <a:pt x="1308" y="112"/>
                  </a:lnTo>
                  <a:lnTo>
                    <a:pt x="1308" y="110"/>
                  </a:lnTo>
                  <a:lnTo>
                    <a:pt x="1308" y="108"/>
                  </a:lnTo>
                  <a:lnTo>
                    <a:pt x="1310" y="107"/>
                  </a:lnTo>
                  <a:lnTo>
                    <a:pt x="1310" y="107"/>
                  </a:lnTo>
                  <a:lnTo>
                    <a:pt x="1311" y="100"/>
                  </a:lnTo>
                  <a:lnTo>
                    <a:pt x="1311" y="98"/>
                  </a:lnTo>
                  <a:lnTo>
                    <a:pt x="1310" y="96"/>
                  </a:lnTo>
                  <a:lnTo>
                    <a:pt x="1311" y="95"/>
                  </a:lnTo>
                  <a:lnTo>
                    <a:pt x="1313" y="95"/>
                  </a:lnTo>
                  <a:lnTo>
                    <a:pt x="1315" y="95"/>
                  </a:lnTo>
                  <a:lnTo>
                    <a:pt x="1316" y="95"/>
                  </a:lnTo>
                  <a:lnTo>
                    <a:pt x="1316" y="95"/>
                  </a:lnTo>
                  <a:lnTo>
                    <a:pt x="1316" y="95"/>
                  </a:lnTo>
                  <a:lnTo>
                    <a:pt x="1316" y="93"/>
                  </a:lnTo>
                  <a:lnTo>
                    <a:pt x="1316" y="90"/>
                  </a:lnTo>
                  <a:lnTo>
                    <a:pt x="1316" y="88"/>
                  </a:lnTo>
                  <a:lnTo>
                    <a:pt x="1316" y="86"/>
                  </a:lnTo>
                  <a:lnTo>
                    <a:pt x="1316" y="86"/>
                  </a:lnTo>
                  <a:lnTo>
                    <a:pt x="1318" y="86"/>
                  </a:lnTo>
                  <a:lnTo>
                    <a:pt x="1320" y="88"/>
                  </a:lnTo>
                  <a:lnTo>
                    <a:pt x="1320" y="86"/>
                  </a:lnTo>
                  <a:lnTo>
                    <a:pt x="1320" y="86"/>
                  </a:lnTo>
                  <a:lnTo>
                    <a:pt x="1320" y="85"/>
                  </a:lnTo>
                  <a:lnTo>
                    <a:pt x="1320" y="85"/>
                  </a:lnTo>
                  <a:lnTo>
                    <a:pt x="1320" y="83"/>
                  </a:lnTo>
                  <a:lnTo>
                    <a:pt x="1318" y="83"/>
                  </a:lnTo>
                  <a:lnTo>
                    <a:pt x="1318" y="83"/>
                  </a:lnTo>
                  <a:lnTo>
                    <a:pt x="1316" y="83"/>
                  </a:lnTo>
                  <a:lnTo>
                    <a:pt x="1315" y="83"/>
                  </a:lnTo>
                  <a:lnTo>
                    <a:pt x="1315" y="83"/>
                  </a:lnTo>
                  <a:lnTo>
                    <a:pt x="1310" y="79"/>
                  </a:lnTo>
                  <a:lnTo>
                    <a:pt x="1310" y="78"/>
                  </a:lnTo>
                  <a:lnTo>
                    <a:pt x="1308" y="78"/>
                  </a:lnTo>
                  <a:lnTo>
                    <a:pt x="1308" y="78"/>
                  </a:lnTo>
                  <a:lnTo>
                    <a:pt x="1306" y="78"/>
                  </a:lnTo>
                  <a:lnTo>
                    <a:pt x="1305" y="76"/>
                  </a:lnTo>
                  <a:lnTo>
                    <a:pt x="1305" y="74"/>
                  </a:lnTo>
                  <a:lnTo>
                    <a:pt x="1305" y="74"/>
                  </a:lnTo>
                  <a:lnTo>
                    <a:pt x="1305" y="74"/>
                  </a:lnTo>
                  <a:lnTo>
                    <a:pt x="1301" y="73"/>
                  </a:lnTo>
                  <a:lnTo>
                    <a:pt x="1301" y="71"/>
                  </a:lnTo>
                  <a:lnTo>
                    <a:pt x="1299" y="71"/>
                  </a:lnTo>
                  <a:lnTo>
                    <a:pt x="1299" y="73"/>
                  </a:lnTo>
                  <a:lnTo>
                    <a:pt x="1298" y="73"/>
                  </a:lnTo>
                  <a:lnTo>
                    <a:pt x="1296" y="73"/>
                  </a:lnTo>
                  <a:lnTo>
                    <a:pt x="1296" y="73"/>
                  </a:lnTo>
                  <a:lnTo>
                    <a:pt x="1296" y="73"/>
                  </a:lnTo>
                  <a:lnTo>
                    <a:pt x="1294" y="71"/>
                  </a:lnTo>
                  <a:lnTo>
                    <a:pt x="1294" y="69"/>
                  </a:lnTo>
                  <a:lnTo>
                    <a:pt x="1296" y="69"/>
                  </a:lnTo>
                  <a:lnTo>
                    <a:pt x="1296" y="69"/>
                  </a:lnTo>
                  <a:lnTo>
                    <a:pt x="1294" y="68"/>
                  </a:lnTo>
                  <a:lnTo>
                    <a:pt x="1293" y="66"/>
                  </a:lnTo>
                  <a:lnTo>
                    <a:pt x="1291" y="64"/>
                  </a:lnTo>
                  <a:lnTo>
                    <a:pt x="1289" y="64"/>
                  </a:lnTo>
                  <a:lnTo>
                    <a:pt x="1288" y="64"/>
                  </a:lnTo>
                  <a:lnTo>
                    <a:pt x="1288" y="62"/>
                  </a:lnTo>
                  <a:lnTo>
                    <a:pt x="1289" y="61"/>
                  </a:lnTo>
                  <a:lnTo>
                    <a:pt x="1289" y="59"/>
                  </a:lnTo>
                  <a:lnTo>
                    <a:pt x="1288" y="59"/>
                  </a:lnTo>
                  <a:lnTo>
                    <a:pt x="1288" y="59"/>
                  </a:lnTo>
                  <a:lnTo>
                    <a:pt x="1288" y="59"/>
                  </a:lnTo>
                  <a:lnTo>
                    <a:pt x="1288" y="61"/>
                  </a:lnTo>
                  <a:lnTo>
                    <a:pt x="1286" y="61"/>
                  </a:lnTo>
                  <a:lnTo>
                    <a:pt x="1286" y="61"/>
                  </a:lnTo>
                  <a:lnTo>
                    <a:pt x="1286" y="61"/>
                  </a:lnTo>
                  <a:lnTo>
                    <a:pt x="1284" y="59"/>
                  </a:lnTo>
                  <a:lnTo>
                    <a:pt x="1286" y="57"/>
                  </a:lnTo>
                  <a:lnTo>
                    <a:pt x="1284" y="56"/>
                  </a:lnTo>
                  <a:lnTo>
                    <a:pt x="1284" y="56"/>
                  </a:lnTo>
                  <a:lnTo>
                    <a:pt x="1282" y="56"/>
                  </a:lnTo>
                  <a:lnTo>
                    <a:pt x="1282" y="54"/>
                  </a:lnTo>
                  <a:lnTo>
                    <a:pt x="1279" y="49"/>
                  </a:lnTo>
                  <a:lnTo>
                    <a:pt x="1279" y="47"/>
                  </a:lnTo>
                  <a:lnTo>
                    <a:pt x="1274" y="44"/>
                  </a:lnTo>
                  <a:lnTo>
                    <a:pt x="1272" y="42"/>
                  </a:lnTo>
                  <a:lnTo>
                    <a:pt x="1272" y="40"/>
                  </a:lnTo>
                  <a:lnTo>
                    <a:pt x="1271" y="39"/>
                  </a:lnTo>
                  <a:lnTo>
                    <a:pt x="1267" y="35"/>
                  </a:lnTo>
                  <a:lnTo>
                    <a:pt x="1267" y="35"/>
                  </a:lnTo>
                  <a:lnTo>
                    <a:pt x="1267" y="35"/>
                  </a:lnTo>
                  <a:lnTo>
                    <a:pt x="1265" y="35"/>
                  </a:lnTo>
                  <a:lnTo>
                    <a:pt x="1265" y="35"/>
                  </a:lnTo>
                  <a:lnTo>
                    <a:pt x="1265" y="35"/>
                  </a:lnTo>
                  <a:lnTo>
                    <a:pt x="1264" y="34"/>
                  </a:lnTo>
                  <a:lnTo>
                    <a:pt x="1260" y="32"/>
                  </a:lnTo>
                  <a:lnTo>
                    <a:pt x="1260" y="32"/>
                  </a:lnTo>
                  <a:lnTo>
                    <a:pt x="1259" y="30"/>
                  </a:lnTo>
                  <a:lnTo>
                    <a:pt x="1257" y="28"/>
                  </a:lnTo>
                  <a:lnTo>
                    <a:pt x="1257" y="28"/>
                  </a:lnTo>
                  <a:lnTo>
                    <a:pt x="1255" y="30"/>
                  </a:lnTo>
                  <a:lnTo>
                    <a:pt x="1255" y="28"/>
                  </a:lnTo>
                  <a:lnTo>
                    <a:pt x="1254" y="28"/>
                  </a:lnTo>
                  <a:lnTo>
                    <a:pt x="1252" y="27"/>
                  </a:lnTo>
                  <a:lnTo>
                    <a:pt x="1254" y="25"/>
                  </a:lnTo>
                  <a:lnTo>
                    <a:pt x="1254" y="23"/>
                  </a:lnTo>
                  <a:lnTo>
                    <a:pt x="1252" y="22"/>
                  </a:lnTo>
                  <a:lnTo>
                    <a:pt x="1252" y="20"/>
                  </a:lnTo>
                  <a:lnTo>
                    <a:pt x="1252" y="18"/>
                  </a:lnTo>
                  <a:lnTo>
                    <a:pt x="1250" y="18"/>
                  </a:lnTo>
                  <a:lnTo>
                    <a:pt x="1248" y="20"/>
                  </a:lnTo>
                  <a:lnTo>
                    <a:pt x="1248" y="20"/>
                  </a:lnTo>
                  <a:lnTo>
                    <a:pt x="1248" y="20"/>
                  </a:lnTo>
                  <a:lnTo>
                    <a:pt x="1248" y="18"/>
                  </a:lnTo>
                  <a:lnTo>
                    <a:pt x="1247" y="18"/>
                  </a:lnTo>
                  <a:lnTo>
                    <a:pt x="1247" y="18"/>
                  </a:lnTo>
                  <a:lnTo>
                    <a:pt x="1245" y="18"/>
                  </a:lnTo>
                  <a:lnTo>
                    <a:pt x="1245" y="17"/>
                  </a:lnTo>
                  <a:lnTo>
                    <a:pt x="1245" y="17"/>
                  </a:lnTo>
                  <a:lnTo>
                    <a:pt x="1243" y="15"/>
                  </a:lnTo>
                  <a:lnTo>
                    <a:pt x="1242" y="15"/>
                  </a:lnTo>
                  <a:lnTo>
                    <a:pt x="1242" y="17"/>
                  </a:lnTo>
                  <a:lnTo>
                    <a:pt x="1243" y="18"/>
                  </a:lnTo>
                  <a:lnTo>
                    <a:pt x="1243" y="20"/>
                  </a:lnTo>
                  <a:lnTo>
                    <a:pt x="1240" y="18"/>
                  </a:lnTo>
                  <a:lnTo>
                    <a:pt x="1238" y="18"/>
                  </a:lnTo>
                  <a:lnTo>
                    <a:pt x="1235" y="15"/>
                  </a:lnTo>
                  <a:lnTo>
                    <a:pt x="1235" y="13"/>
                  </a:lnTo>
                  <a:lnTo>
                    <a:pt x="1233" y="15"/>
                  </a:lnTo>
                  <a:lnTo>
                    <a:pt x="1233" y="18"/>
                  </a:lnTo>
                  <a:lnTo>
                    <a:pt x="1231" y="18"/>
                  </a:lnTo>
                  <a:lnTo>
                    <a:pt x="1231" y="18"/>
                  </a:lnTo>
                  <a:lnTo>
                    <a:pt x="1230" y="18"/>
                  </a:lnTo>
                  <a:lnTo>
                    <a:pt x="1230" y="17"/>
                  </a:lnTo>
                  <a:lnTo>
                    <a:pt x="1230" y="15"/>
                  </a:lnTo>
                  <a:lnTo>
                    <a:pt x="1230" y="13"/>
                  </a:lnTo>
                  <a:lnTo>
                    <a:pt x="1228" y="13"/>
                  </a:lnTo>
                  <a:lnTo>
                    <a:pt x="1228" y="13"/>
                  </a:lnTo>
                  <a:lnTo>
                    <a:pt x="1228" y="15"/>
                  </a:lnTo>
                  <a:lnTo>
                    <a:pt x="1228" y="15"/>
                  </a:lnTo>
                  <a:lnTo>
                    <a:pt x="1228" y="17"/>
                  </a:lnTo>
                  <a:lnTo>
                    <a:pt x="1228" y="17"/>
                  </a:lnTo>
                  <a:lnTo>
                    <a:pt x="1226" y="20"/>
                  </a:lnTo>
                  <a:lnTo>
                    <a:pt x="1225" y="20"/>
                  </a:lnTo>
                  <a:lnTo>
                    <a:pt x="1223" y="18"/>
                  </a:lnTo>
                  <a:lnTo>
                    <a:pt x="1223" y="17"/>
                  </a:lnTo>
                  <a:lnTo>
                    <a:pt x="1221" y="15"/>
                  </a:lnTo>
                  <a:lnTo>
                    <a:pt x="1221" y="13"/>
                  </a:lnTo>
                  <a:lnTo>
                    <a:pt x="1220" y="13"/>
                  </a:lnTo>
                  <a:lnTo>
                    <a:pt x="1220" y="11"/>
                  </a:lnTo>
                  <a:lnTo>
                    <a:pt x="1220" y="10"/>
                  </a:lnTo>
                  <a:lnTo>
                    <a:pt x="1220" y="8"/>
                  </a:lnTo>
                  <a:lnTo>
                    <a:pt x="1218" y="10"/>
                  </a:lnTo>
                  <a:lnTo>
                    <a:pt x="1220" y="8"/>
                  </a:lnTo>
                  <a:lnTo>
                    <a:pt x="1218" y="6"/>
                  </a:lnTo>
                  <a:lnTo>
                    <a:pt x="1218" y="8"/>
                  </a:lnTo>
                  <a:lnTo>
                    <a:pt x="1216" y="8"/>
                  </a:lnTo>
                  <a:lnTo>
                    <a:pt x="1216" y="5"/>
                  </a:lnTo>
                  <a:lnTo>
                    <a:pt x="1216" y="5"/>
                  </a:lnTo>
                  <a:lnTo>
                    <a:pt x="1215" y="3"/>
                  </a:lnTo>
                  <a:lnTo>
                    <a:pt x="1213" y="3"/>
                  </a:lnTo>
                  <a:lnTo>
                    <a:pt x="1213" y="1"/>
                  </a:lnTo>
                  <a:lnTo>
                    <a:pt x="1209" y="0"/>
                  </a:lnTo>
                  <a:lnTo>
                    <a:pt x="1208" y="0"/>
                  </a:lnTo>
                  <a:lnTo>
                    <a:pt x="1206" y="0"/>
                  </a:lnTo>
                  <a:lnTo>
                    <a:pt x="1206" y="1"/>
                  </a:lnTo>
                  <a:lnTo>
                    <a:pt x="1206" y="1"/>
                  </a:lnTo>
                  <a:lnTo>
                    <a:pt x="1208" y="3"/>
                  </a:lnTo>
                  <a:lnTo>
                    <a:pt x="1206" y="3"/>
                  </a:lnTo>
                  <a:lnTo>
                    <a:pt x="1206" y="1"/>
                  </a:lnTo>
                  <a:lnTo>
                    <a:pt x="1204" y="1"/>
                  </a:lnTo>
                  <a:lnTo>
                    <a:pt x="1203" y="1"/>
                  </a:lnTo>
                  <a:lnTo>
                    <a:pt x="1201" y="1"/>
                  </a:lnTo>
                  <a:lnTo>
                    <a:pt x="1201" y="3"/>
                  </a:lnTo>
                  <a:lnTo>
                    <a:pt x="1203" y="5"/>
                  </a:lnTo>
                  <a:lnTo>
                    <a:pt x="1203" y="5"/>
                  </a:lnTo>
                  <a:lnTo>
                    <a:pt x="1203" y="6"/>
                  </a:lnTo>
                  <a:lnTo>
                    <a:pt x="1203" y="6"/>
                  </a:lnTo>
                  <a:lnTo>
                    <a:pt x="1201" y="6"/>
                  </a:lnTo>
                  <a:lnTo>
                    <a:pt x="1201" y="6"/>
                  </a:lnTo>
                  <a:lnTo>
                    <a:pt x="1201" y="8"/>
                  </a:lnTo>
                  <a:lnTo>
                    <a:pt x="1199" y="8"/>
                  </a:lnTo>
                  <a:lnTo>
                    <a:pt x="1199" y="6"/>
                  </a:lnTo>
                  <a:lnTo>
                    <a:pt x="1199" y="5"/>
                  </a:lnTo>
                  <a:lnTo>
                    <a:pt x="1199" y="3"/>
                  </a:lnTo>
                  <a:lnTo>
                    <a:pt x="1198" y="3"/>
                  </a:lnTo>
                  <a:lnTo>
                    <a:pt x="1198" y="3"/>
                  </a:lnTo>
                  <a:lnTo>
                    <a:pt x="1198" y="5"/>
                  </a:lnTo>
                  <a:lnTo>
                    <a:pt x="1196" y="5"/>
                  </a:lnTo>
                  <a:lnTo>
                    <a:pt x="1194" y="5"/>
                  </a:lnTo>
                  <a:lnTo>
                    <a:pt x="1192" y="5"/>
                  </a:lnTo>
                  <a:lnTo>
                    <a:pt x="1192" y="6"/>
                  </a:lnTo>
                  <a:lnTo>
                    <a:pt x="1194" y="10"/>
                  </a:lnTo>
                  <a:lnTo>
                    <a:pt x="1194" y="10"/>
                  </a:lnTo>
                  <a:lnTo>
                    <a:pt x="1196" y="13"/>
                  </a:lnTo>
                  <a:lnTo>
                    <a:pt x="1196" y="13"/>
                  </a:lnTo>
                  <a:lnTo>
                    <a:pt x="1196" y="15"/>
                  </a:lnTo>
                  <a:lnTo>
                    <a:pt x="1198" y="15"/>
                  </a:lnTo>
                  <a:lnTo>
                    <a:pt x="1198" y="17"/>
                  </a:lnTo>
                  <a:lnTo>
                    <a:pt x="1199" y="17"/>
                  </a:lnTo>
                  <a:lnTo>
                    <a:pt x="1199" y="17"/>
                  </a:lnTo>
                  <a:lnTo>
                    <a:pt x="1201" y="17"/>
                  </a:lnTo>
                  <a:lnTo>
                    <a:pt x="1201" y="18"/>
                  </a:lnTo>
                  <a:lnTo>
                    <a:pt x="1201" y="18"/>
                  </a:lnTo>
                  <a:lnTo>
                    <a:pt x="1199" y="18"/>
                  </a:lnTo>
                  <a:lnTo>
                    <a:pt x="1198" y="18"/>
                  </a:lnTo>
                  <a:lnTo>
                    <a:pt x="1198" y="18"/>
                  </a:lnTo>
                  <a:lnTo>
                    <a:pt x="1198" y="20"/>
                  </a:lnTo>
                  <a:lnTo>
                    <a:pt x="1199" y="20"/>
                  </a:lnTo>
                  <a:lnTo>
                    <a:pt x="1201" y="20"/>
                  </a:lnTo>
                  <a:lnTo>
                    <a:pt x="1199" y="22"/>
                  </a:lnTo>
                  <a:lnTo>
                    <a:pt x="1198" y="22"/>
                  </a:lnTo>
                  <a:lnTo>
                    <a:pt x="1196" y="20"/>
                  </a:lnTo>
                  <a:lnTo>
                    <a:pt x="1196" y="20"/>
                  </a:lnTo>
                  <a:lnTo>
                    <a:pt x="1194" y="22"/>
                  </a:lnTo>
                  <a:lnTo>
                    <a:pt x="1194" y="20"/>
                  </a:lnTo>
                  <a:lnTo>
                    <a:pt x="1192" y="22"/>
                  </a:lnTo>
                  <a:lnTo>
                    <a:pt x="1192" y="22"/>
                  </a:lnTo>
                  <a:lnTo>
                    <a:pt x="1191" y="22"/>
                  </a:lnTo>
                  <a:lnTo>
                    <a:pt x="1189" y="22"/>
                  </a:lnTo>
                  <a:lnTo>
                    <a:pt x="1189" y="22"/>
                  </a:lnTo>
                  <a:lnTo>
                    <a:pt x="1189" y="23"/>
                  </a:lnTo>
                  <a:lnTo>
                    <a:pt x="1189" y="23"/>
                  </a:lnTo>
                  <a:lnTo>
                    <a:pt x="1189" y="25"/>
                  </a:lnTo>
                  <a:lnTo>
                    <a:pt x="1191" y="25"/>
                  </a:lnTo>
                  <a:lnTo>
                    <a:pt x="1191" y="25"/>
                  </a:lnTo>
                  <a:lnTo>
                    <a:pt x="1191" y="25"/>
                  </a:lnTo>
                  <a:lnTo>
                    <a:pt x="1192" y="23"/>
                  </a:lnTo>
                  <a:lnTo>
                    <a:pt x="1192" y="23"/>
                  </a:lnTo>
                  <a:lnTo>
                    <a:pt x="1192" y="25"/>
                  </a:lnTo>
                  <a:lnTo>
                    <a:pt x="1191" y="27"/>
                  </a:lnTo>
                  <a:lnTo>
                    <a:pt x="1191" y="28"/>
                  </a:lnTo>
                  <a:lnTo>
                    <a:pt x="1191" y="30"/>
                  </a:lnTo>
                  <a:lnTo>
                    <a:pt x="1191" y="30"/>
                  </a:lnTo>
                  <a:lnTo>
                    <a:pt x="1189" y="34"/>
                  </a:lnTo>
                  <a:lnTo>
                    <a:pt x="1187" y="34"/>
                  </a:lnTo>
                  <a:lnTo>
                    <a:pt x="1187" y="34"/>
                  </a:lnTo>
                  <a:lnTo>
                    <a:pt x="1187" y="32"/>
                  </a:lnTo>
                  <a:lnTo>
                    <a:pt x="1186" y="30"/>
                  </a:lnTo>
                  <a:lnTo>
                    <a:pt x="1186" y="30"/>
                  </a:lnTo>
                  <a:lnTo>
                    <a:pt x="1184" y="28"/>
                  </a:lnTo>
                  <a:lnTo>
                    <a:pt x="1184" y="28"/>
                  </a:lnTo>
                  <a:lnTo>
                    <a:pt x="1184" y="30"/>
                  </a:lnTo>
                  <a:lnTo>
                    <a:pt x="1184" y="30"/>
                  </a:lnTo>
                  <a:lnTo>
                    <a:pt x="1184" y="32"/>
                  </a:lnTo>
                  <a:lnTo>
                    <a:pt x="1184" y="32"/>
                  </a:lnTo>
                  <a:lnTo>
                    <a:pt x="1184" y="34"/>
                  </a:lnTo>
                  <a:lnTo>
                    <a:pt x="1184" y="34"/>
                  </a:lnTo>
                  <a:lnTo>
                    <a:pt x="1184" y="35"/>
                  </a:lnTo>
                  <a:lnTo>
                    <a:pt x="1184" y="35"/>
                  </a:lnTo>
                  <a:lnTo>
                    <a:pt x="1184" y="37"/>
                  </a:lnTo>
                  <a:lnTo>
                    <a:pt x="1182" y="37"/>
                  </a:lnTo>
                  <a:lnTo>
                    <a:pt x="1181" y="37"/>
                  </a:lnTo>
                  <a:lnTo>
                    <a:pt x="1181" y="39"/>
                  </a:lnTo>
                  <a:lnTo>
                    <a:pt x="1181" y="39"/>
                  </a:lnTo>
                  <a:lnTo>
                    <a:pt x="1181" y="40"/>
                  </a:lnTo>
                  <a:lnTo>
                    <a:pt x="1181" y="42"/>
                  </a:lnTo>
                  <a:lnTo>
                    <a:pt x="1179" y="42"/>
                  </a:lnTo>
                  <a:lnTo>
                    <a:pt x="1179" y="42"/>
                  </a:lnTo>
                  <a:lnTo>
                    <a:pt x="1177" y="40"/>
                  </a:lnTo>
                  <a:lnTo>
                    <a:pt x="1177" y="40"/>
                  </a:lnTo>
                  <a:lnTo>
                    <a:pt x="1177" y="39"/>
                  </a:lnTo>
                  <a:lnTo>
                    <a:pt x="1177" y="37"/>
                  </a:lnTo>
                  <a:lnTo>
                    <a:pt x="1177" y="35"/>
                  </a:lnTo>
                  <a:lnTo>
                    <a:pt x="1175" y="35"/>
                  </a:lnTo>
                  <a:lnTo>
                    <a:pt x="1175" y="35"/>
                  </a:lnTo>
                  <a:lnTo>
                    <a:pt x="1174" y="35"/>
                  </a:lnTo>
                  <a:lnTo>
                    <a:pt x="1172" y="35"/>
                  </a:lnTo>
                  <a:lnTo>
                    <a:pt x="1172" y="35"/>
                  </a:lnTo>
                  <a:lnTo>
                    <a:pt x="1170" y="34"/>
                  </a:lnTo>
                  <a:lnTo>
                    <a:pt x="1170" y="34"/>
                  </a:lnTo>
                  <a:lnTo>
                    <a:pt x="1174" y="30"/>
                  </a:lnTo>
                  <a:lnTo>
                    <a:pt x="1172" y="28"/>
                  </a:lnTo>
                  <a:lnTo>
                    <a:pt x="1170" y="30"/>
                  </a:lnTo>
                  <a:lnTo>
                    <a:pt x="1167" y="30"/>
                  </a:lnTo>
                  <a:lnTo>
                    <a:pt x="1167" y="30"/>
                  </a:lnTo>
                  <a:lnTo>
                    <a:pt x="1169" y="28"/>
                  </a:lnTo>
                  <a:lnTo>
                    <a:pt x="1170" y="25"/>
                  </a:lnTo>
                  <a:lnTo>
                    <a:pt x="1170" y="25"/>
                  </a:lnTo>
                  <a:lnTo>
                    <a:pt x="1170" y="23"/>
                  </a:lnTo>
                  <a:lnTo>
                    <a:pt x="1172" y="22"/>
                  </a:lnTo>
                  <a:lnTo>
                    <a:pt x="1172" y="22"/>
                  </a:lnTo>
                  <a:lnTo>
                    <a:pt x="1172" y="22"/>
                  </a:lnTo>
                  <a:lnTo>
                    <a:pt x="1172" y="20"/>
                  </a:lnTo>
                  <a:lnTo>
                    <a:pt x="1174" y="20"/>
                  </a:lnTo>
                  <a:lnTo>
                    <a:pt x="1174" y="18"/>
                  </a:lnTo>
                  <a:lnTo>
                    <a:pt x="1175" y="18"/>
                  </a:lnTo>
                  <a:lnTo>
                    <a:pt x="1177" y="18"/>
                  </a:lnTo>
                  <a:lnTo>
                    <a:pt x="1174" y="17"/>
                  </a:lnTo>
                  <a:lnTo>
                    <a:pt x="1174" y="17"/>
                  </a:lnTo>
                  <a:lnTo>
                    <a:pt x="1172" y="18"/>
                  </a:lnTo>
                  <a:lnTo>
                    <a:pt x="1170" y="20"/>
                  </a:lnTo>
                  <a:lnTo>
                    <a:pt x="1170" y="22"/>
                  </a:lnTo>
                  <a:lnTo>
                    <a:pt x="1169" y="22"/>
                  </a:lnTo>
                  <a:lnTo>
                    <a:pt x="1167" y="22"/>
                  </a:lnTo>
                  <a:lnTo>
                    <a:pt x="1165" y="20"/>
                  </a:lnTo>
                  <a:lnTo>
                    <a:pt x="1164" y="22"/>
                  </a:lnTo>
                  <a:lnTo>
                    <a:pt x="1162" y="23"/>
                  </a:lnTo>
                  <a:lnTo>
                    <a:pt x="1160" y="27"/>
                  </a:lnTo>
                  <a:lnTo>
                    <a:pt x="1158" y="27"/>
                  </a:lnTo>
                  <a:lnTo>
                    <a:pt x="1157" y="27"/>
                  </a:lnTo>
                  <a:lnTo>
                    <a:pt x="1157" y="28"/>
                  </a:lnTo>
                  <a:lnTo>
                    <a:pt x="1157" y="28"/>
                  </a:lnTo>
                  <a:lnTo>
                    <a:pt x="1157" y="28"/>
                  </a:lnTo>
                  <a:lnTo>
                    <a:pt x="1157" y="30"/>
                  </a:lnTo>
                  <a:lnTo>
                    <a:pt x="1155" y="30"/>
                  </a:lnTo>
                  <a:lnTo>
                    <a:pt x="1155" y="30"/>
                  </a:lnTo>
                  <a:lnTo>
                    <a:pt x="1155" y="32"/>
                  </a:lnTo>
                  <a:lnTo>
                    <a:pt x="1155" y="34"/>
                  </a:lnTo>
                  <a:lnTo>
                    <a:pt x="1153" y="34"/>
                  </a:lnTo>
                  <a:lnTo>
                    <a:pt x="1153" y="35"/>
                  </a:lnTo>
                  <a:lnTo>
                    <a:pt x="1153" y="35"/>
                  </a:lnTo>
                  <a:lnTo>
                    <a:pt x="1155" y="35"/>
                  </a:lnTo>
                  <a:lnTo>
                    <a:pt x="1155" y="35"/>
                  </a:lnTo>
                  <a:lnTo>
                    <a:pt x="1155" y="35"/>
                  </a:lnTo>
                  <a:lnTo>
                    <a:pt x="1157" y="37"/>
                  </a:lnTo>
                  <a:lnTo>
                    <a:pt x="1158" y="39"/>
                  </a:lnTo>
                  <a:lnTo>
                    <a:pt x="1158" y="39"/>
                  </a:lnTo>
                  <a:lnTo>
                    <a:pt x="1155" y="40"/>
                  </a:lnTo>
                  <a:lnTo>
                    <a:pt x="1153" y="40"/>
                  </a:lnTo>
                  <a:lnTo>
                    <a:pt x="1153" y="42"/>
                  </a:lnTo>
                  <a:lnTo>
                    <a:pt x="1153" y="42"/>
                  </a:lnTo>
                  <a:lnTo>
                    <a:pt x="1153" y="42"/>
                  </a:lnTo>
                  <a:lnTo>
                    <a:pt x="1152" y="40"/>
                  </a:lnTo>
                  <a:lnTo>
                    <a:pt x="1152" y="40"/>
                  </a:lnTo>
                  <a:lnTo>
                    <a:pt x="1150" y="42"/>
                  </a:lnTo>
                  <a:lnTo>
                    <a:pt x="1150" y="42"/>
                  </a:lnTo>
                  <a:lnTo>
                    <a:pt x="1148" y="42"/>
                  </a:lnTo>
                  <a:lnTo>
                    <a:pt x="1148" y="42"/>
                  </a:lnTo>
                  <a:lnTo>
                    <a:pt x="1147" y="42"/>
                  </a:lnTo>
                  <a:lnTo>
                    <a:pt x="1148" y="40"/>
                  </a:lnTo>
                  <a:lnTo>
                    <a:pt x="1148" y="40"/>
                  </a:lnTo>
                  <a:lnTo>
                    <a:pt x="1148" y="40"/>
                  </a:lnTo>
                  <a:lnTo>
                    <a:pt x="1148" y="40"/>
                  </a:lnTo>
                  <a:lnTo>
                    <a:pt x="1148" y="39"/>
                  </a:lnTo>
                  <a:lnTo>
                    <a:pt x="1147" y="39"/>
                  </a:lnTo>
                  <a:lnTo>
                    <a:pt x="1145" y="37"/>
                  </a:lnTo>
                  <a:lnTo>
                    <a:pt x="1145" y="34"/>
                  </a:lnTo>
                  <a:lnTo>
                    <a:pt x="1143" y="35"/>
                  </a:lnTo>
                  <a:lnTo>
                    <a:pt x="1145" y="34"/>
                  </a:lnTo>
                  <a:lnTo>
                    <a:pt x="1147" y="32"/>
                  </a:lnTo>
                  <a:lnTo>
                    <a:pt x="1147" y="30"/>
                  </a:lnTo>
                  <a:lnTo>
                    <a:pt x="1145" y="30"/>
                  </a:lnTo>
                  <a:lnTo>
                    <a:pt x="1141" y="30"/>
                  </a:lnTo>
                  <a:lnTo>
                    <a:pt x="1143" y="28"/>
                  </a:lnTo>
                  <a:lnTo>
                    <a:pt x="1141" y="28"/>
                  </a:lnTo>
                  <a:lnTo>
                    <a:pt x="1143" y="27"/>
                  </a:lnTo>
                  <a:lnTo>
                    <a:pt x="1145" y="27"/>
                  </a:lnTo>
                  <a:lnTo>
                    <a:pt x="1147" y="27"/>
                  </a:lnTo>
                  <a:lnTo>
                    <a:pt x="1147" y="25"/>
                  </a:lnTo>
                  <a:lnTo>
                    <a:pt x="1145" y="25"/>
                  </a:lnTo>
                  <a:lnTo>
                    <a:pt x="1141" y="23"/>
                  </a:lnTo>
                  <a:lnTo>
                    <a:pt x="1143" y="23"/>
                  </a:lnTo>
                  <a:lnTo>
                    <a:pt x="1147" y="22"/>
                  </a:lnTo>
                  <a:lnTo>
                    <a:pt x="1147" y="20"/>
                  </a:lnTo>
                  <a:lnTo>
                    <a:pt x="1145" y="20"/>
                  </a:lnTo>
                  <a:lnTo>
                    <a:pt x="1143" y="20"/>
                  </a:lnTo>
                  <a:lnTo>
                    <a:pt x="1143" y="22"/>
                  </a:lnTo>
                  <a:lnTo>
                    <a:pt x="1140" y="23"/>
                  </a:lnTo>
                  <a:lnTo>
                    <a:pt x="1140" y="23"/>
                  </a:lnTo>
                  <a:lnTo>
                    <a:pt x="1138" y="25"/>
                  </a:lnTo>
                  <a:lnTo>
                    <a:pt x="1138" y="23"/>
                  </a:lnTo>
                  <a:lnTo>
                    <a:pt x="1138" y="22"/>
                  </a:lnTo>
                  <a:lnTo>
                    <a:pt x="1140" y="22"/>
                  </a:lnTo>
                  <a:lnTo>
                    <a:pt x="1141" y="20"/>
                  </a:lnTo>
                  <a:lnTo>
                    <a:pt x="1141" y="20"/>
                  </a:lnTo>
                  <a:lnTo>
                    <a:pt x="1140" y="20"/>
                  </a:lnTo>
                  <a:lnTo>
                    <a:pt x="1140" y="20"/>
                  </a:lnTo>
                  <a:lnTo>
                    <a:pt x="1140" y="20"/>
                  </a:lnTo>
                  <a:lnTo>
                    <a:pt x="1140" y="18"/>
                  </a:lnTo>
                  <a:lnTo>
                    <a:pt x="1141" y="17"/>
                  </a:lnTo>
                  <a:lnTo>
                    <a:pt x="1141" y="17"/>
                  </a:lnTo>
                  <a:lnTo>
                    <a:pt x="1140" y="17"/>
                  </a:lnTo>
                  <a:lnTo>
                    <a:pt x="1140" y="17"/>
                  </a:lnTo>
                  <a:lnTo>
                    <a:pt x="1138" y="17"/>
                  </a:lnTo>
                  <a:lnTo>
                    <a:pt x="1136" y="17"/>
                  </a:lnTo>
                  <a:lnTo>
                    <a:pt x="1136" y="17"/>
                  </a:lnTo>
                  <a:lnTo>
                    <a:pt x="1136" y="15"/>
                  </a:lnTo>
                  <a:lnTo>
                    <a:pt x="1136" y="15"/>
                  </a:lnTo>
                  <a:lnTo>
                    <a:pt x="1136" y="13"/>
                  </a:lnTo>
                  <a:lnTo>
                    <a:pt x="1135" y="13"/>
                  </a:lnTo>
                  <a:lnTo>
                    <a:pt x="1135" y="15"/>
                  </a:lnTo>
                  <a:lnTo>
                    <a:pt x="1135" y="15"/>
                  </a:lnTo>
                  <a:lnTo>
                    <a:pt x="1133" y="17"/>
                  </a:lnTo>
                  <a:lnTo>
                    <a:pt x="1133" y="17"/>
                  </a:lnTo>
                  <a:lnTo>
                    <a:pt x="1131" y="17"/>
                  </a:lnTo>
                  <a:lnTo>
                    <a:pt x="1130" y="17"/>
                  </a:lnTo>
                  <a:lnTo>
                    <a:pt x="1130" y="17"/>
                  </a:lnTo>
                  <a:lnTo>
                    <a:pt x="1130" y="18"/>
                  </a:lnTo>
                  <a:lnTo>
                    <a:pt x="1131" y="18"/>
                  </a:lnTo>
                  <a:lnTo>
                    <a:pt x="1135" y="20"/>
                  </a:lnTo>
                  <a:lnTo>
                    <a:pt x="1135" y="20"/>
                  </a:lnTo>
                  <a:lnTo>
                    <a:pt x="1135" y="20"/>
                  </a:lnTo>
                  <a:lnTo>
                    <a:pt x="1136" y="22"/>
                  </a:lnTo>
                  <a:lnTo>
                    <a:pt x="1136" y="23"/>
                  </a:lnTo>
                  <a:lnTo>
                    <a:pt x="1136" y="23"/>
                  </a:lnTo>
                  <a:lnTo>
                    <a:pt x="1136" y="25"/>
                  </a:lnTo>
                  <a:lnTo>
                    <a:pt x="1136" y="25"/>
                  </a:lnTo>
                  <a:lnTo>
                    <a:pt x="1135" y="25"/>
                  </a:lnTo>
                  <a:lnTo>
                    <a:pt x="1131" y="22"/>
                  </a:lnTo>
                  <a:lnTo>
                    <a:pt x="1131" y="22"/>
                  </a:lnTo>
                  <a:lnTo>
                    <a:pt x="1131" y="23"/>
                  </a:lnTo>
                  <a:lnTo>
                    <a:pt x="1131" y="25"/>
                  </a:lnTo>
                  <a:lnTo>
                    <a:pt x="1131" y="25"/>
                  </a:lnTo>
                  <a:lnTo>
                    <a:pt x="1130" y="25"/>
                  </a:lnTo>
                  <a:lnTo>
                    <a:pt x="1130" y="25"/>
                  </a:lnTo>
                  <a:lnTo>
                    <a:pt x="1128" y="23"/>
                  </a:lnTo>
                  <a:lnTo>
                    <a:pt x="1126" y="22"/>
                  </a:lnTo>
                  <a:lnTo>
                    <a:pt x="1126" y="23"/>
                  </a:lnTo>
                  <a:lnTo>
                    <a:pt x="1126" y="25"/>
                  </a:lnTo>
                  <a:lnTo>
                    <a:pt x="1126" y="25"/>
                  </a:lnTo>
                  <a:lnTo>
                    <a:pt x="1126" y="25"/>
                  </a:lnTo>
                  <a:lnTo>
                    <a:pt x="1126" y="27"/>
                  </a:lnTo>
                  <a:lnTo>
                    <a:pt x="1126" y="28"/>
                  </a:lnTo>
                  <a:lnTo>
                    <a:pt x="1128" y="28"/>
                  </a:lnTo>
                  <a:lnTo>
                    <a:pt x="1128" y="30"/>
                  </a:lnTo>
                  <a:lnTo>
                    <a:pt x="1136" y="30"/>
                  </a:lnTo>
                  <a:lnTo>
                    <a:pt x="1140" y="32"/>
                  </a:lnTo>
                  <a:lnTo>
                    <a:pt x="1141" y="35"/>
                  </a:lnTo>
                  <a:lnTo>
                    <a:pt x="1140" y="35"/>
                  </a:lnTo>
                  <a:lnTo>
                    <a:pt x="1140" y="37"/>
                  </a:lnTo>
                  <a:lnTo>
                    <a:pt x="1140" y="39"/>
                  </a:lnTo>
                  <a:lnTo>
                    <a:pt x="1140" y="40"/>
                  </a:lnTo>
                  <a:lnTo>
                    <a:pt x="1140" y="40"/>
                  </a:lnTo>
                  <a:lnTo>
                    <a:pt x="1138" y="42"/>
                  </a:lnTo>
                  <a:lnTo>
                    <a:pt x="1136" y="42"/>
                  </a:lnTo>
                  <a:lnTo>
                    <a:pt x="1136" y="42"/>
                  </a:lnTo>
                  <a:lnTo>
                    <a:pt x="1135" y="42"/>
                  </a:lnTo>
                  <a:lnTo>
                    <a:pt x="1133" y="44"/>
                  </a:lnTo>
                  <a:lnTo>
                    <a:pt x="1133" y="44"/>
                  </a:lnTo>
                  <a:lnTo>
                    <a:pt x="1133" y="45"/>
                  </a:lnTo>
                  <a:lnTo>
                    <a:pt x="1133" y="47"/>
                  </a:lnTo>
                  <a:lnTo>
                    <a:pt x="1135" y="47"/>
                  </a:lnTo>
                  <a:lnTo>
                    <a:pt x="1135" y="49"/>
                  </a:lnTo>
                  <a:lnTo>
                    <a:pt x="1135" y="49"/>
                  </a:lnTo>
                  <a:lnTo>
                    <a:pt x="1133" y="51"/>
                  </a:lnTo>
                  <a:lnTo>
                    <a:pt x="1133" y="51"/>
                  </a:lnTo>
                  <a:lnTo>
                    <a:pt x="1133" y="52"/>
                  </a:lnTo>
                  <a:lnTo>
                    <a:pt x="1133" y="52"/>
                  </a:lnTo>
                  <a:lnTo>
                    <a:pt x="1133" y="54"/>
                  </a:lnTo>
                  <a:lnTo>
                    <a:pt x="1131" y="54"/>
                  </a:lnTo>
                  <a:lnTo>
                    <a:pt x="1130" y="54"/>
                  </a:lnTo>
                  <a:lnTo>
                    <a:pt x="1130" y="54"/>
                  </a:lnTo>
                  <a:lnTo>
                    <a:pt x="1130" y="56"/>
                  </a:lnTo>
                  <a:lnTo>
                    <a:pt x="1128" y="56"/>
                  </a:lnTo>
                  <a:lnTo>
                    <a:pt x="1126" y="56"/>
                  </a:lnTo>
                  <a:lnTo>
                    <a:pt x="1126" y="56"/>
                  </a:lnTo>
                  <a:lnTo>
                    <a:pt x="1126" y="57"/>
                  </a:lnTo>
                  <a:lnTo>
                    <a:pt x="1126" y="57"/>
                  </a:lnTo>
                  <a:lnTo>
                    <a:pt x="1126" y="57"/>
                  </a:lnTo>
                  <a:lnTo>
                    <a:pt x="1128" y="59"/>
                  </a:lnTo>
                  <a:lnTo>
                    <a:pt x="1128" y="59"/>
                  </a:lnTo>
                  <a:lnTo>
                    <a:pt x="1128" y="59"/>
                  </a:lnTo>
                  <a:lnTo>
                    <a:pt x="1130" y="59"/>
                  </a:lnTo>
                  <a:lnTo>
                    <a:pt x="1130" y="61"/>
                  </a:lnTo>
                  <a:lnTo>
                    <a:pt x="1130" y="62"/>
                  </a:lnTo>
                  <a:lnTo>
                    <a:pt x="1131" y="62"/>
                  </a:lnTo>
                  <a:lnTo>
                    <a:pt x="1131" y="64"/>
                  </a:lnTo>
                  <a:lnTo>
                    <a:pt x="1131" y="64"/>
                  </a:lnTo>
                  <a:lnTo>
                    <a:pt x="1131" y="66"/>
                  </a:lnTo>
                  <a:lnTo>
                    <a:pt x="1131" y="68"/>
                  </a:lnTo>
                  <a:lnTo>
                    <a:pt x="1131" y="68"/>
                  </a:lnTo>
                  <a:lnTo>
                    <a:pt x="1130" y="68"/>
                  </a:lnTo>
                  <a:lnTo>
                    <a:pt x="1130" y="68"/>
                  </a:lnTo>
                  <a:lnTo>
                    <a:pt x="1128" y="68"/>
                  </a:lnTo>
                  <a:lnTo>
                    <a:pt x="1128" y="68"/>
                  </a:lnTo>
                  <a:lnTo>
                    <a:pt x="1128" y="69"/>
                  </a:lnTo>
                  <a:lnTo>
                    <a:pt x="1128" y="69"/>
                  </a:lnTo>
                  <a:lnTo>
                    <a:pt x="1126" y="69"/>
                  </a:lnTo>
                  <a:lnTo>
                    <a:pt x="1126" y="69"/>
                  </a:lnTo>
                  <a:lnTo>
                    <a:pt x="1125" y="69"/>
                  </a:lnTo>
                  <a:lnTo>
                    <a:pt x="1125" y="68"/>
                  </a:lnTo>
                  <a:lnTo>
                    <a:pt x="1125" y="68"/>
                  </a:lnTo>
                  <a:lnTo>
                    <a:pt x="1121" y="68"/>
                  </a:lnTo>
                  <a:lnTo>
                    <a:pt x="1121" y="68"/>
                  </a:lnTo>
                  <a:lnTo>
                    <a:pt x="1121" y="69"/>
                  </a:lnTo>
                  <a:lnTo>
                    <a:pt x="1121" y="71"/>
                  </a:lnTo>
                  <a:lnTo>
                    <a:pt x="1119" y="71"/>
                  </a:lnTo>
                  <a:lnTo>
                    <a:pt x="1119" y="71"/>
                  </a:lnTo>
                  <a:lnTo>
                    <a:pt x="1119" y="73"/>
                  </a:lnTo>
                  <a:lnTo>
                    <a:pt x="1119" y="73"/>
                  </a:lnTo>
                  <a:lnTo>
                    <a:pt x="1121" y="74"/>
                  </a:lnTo>
                  <a:lnTo>
                    <a:pt x="1121" y="74"/>
                  </a:lnTo>
                  <a:lnTo>
                    <a:pt x="1121" y="74"/>
                  </a:lnTo>
                  <a:lnTo>
                    <a:pt x="1121" y="78"/>
                  </a:lnTo>
                  <a:lnTo>
                    <a:pt x="1119" y="78"/>
                  </a:lnTo>
                  <a:lnTo>
                    <a:pt x="1118" y="78"/>
                  </a:lnTo>
                  <a:lnTo>
                    <a:pt x="1116" y="74"/>
                  </a:lnTo>
                  <a:lnTo>
                    <a:pt x="1114" y="74"/>
                  </a:lnTo>
                  <a:lnTo>
                    <a:pt x="1114" y="74"/>
                  </a:lnTo>
                  <a:lnTo>
                    <a:pt x="1114" y="73"/>
                  </a:lnTo>
                  <a:lnTo>
                    <a:pt x="1113" y="73"/>
                  </a:lnTo>
                  <a:lnTo>
                    <a:pt x="1113" y="71"/>
                  </a:lnTo>
                  <a:lnTo>
                    <a:pt x="1114" y="71"/>
                  </a:lnTo>
                  <a:lnTo>
                    <a:pt x="1114" y="69"/>
                  </a:lnTo>
                  <a:lnTo>
                    <a:pt x="1113" y="69"/>
                  </a:lnTo>
                  <a:lnTo>
                    <a:pt x="1113" y="69"/>
                  </a:lnTo>
                  <a:lnTo>
                    <a:pt x="1114" y="68"/>
                  </a:lnTo>
                  <a:lnTo>
                    <a:pt x="1113" y="64"/>
                  </a:lnTo>
                  <a:lnTo>
                    <a:pt x="1114" y="64"/>
                  </a:lnTo>
                  <a:lnTo>
                    <a:pt x="1114" y="64"/>
                  </a:lnTo>
                  <a:lnTo>
                    <a:pt x="1114" y="62"/>
                  </a:lnTo>
                  <a:lnTo>
                    <a:pt x="1114" y="62"/>
                  </a:lnTo>
                  <a:lnTo>
                    <a:pt x="1114" y="62"/>
                  </a:lnTo>
                  <a:lnTo>
                    <a:pt x="1114" y="62"/>
                  </a:lnTo>
                  <a:lnTo>
                    <a:pt x="1113" y="62"/>
                  </a:lnTo>
                  <a:lnTo>
                    <a:pt x="1113" y="62"/>
                  </a:lnTo>
                  <a:lnTo>
                    <a:pt x="1113" y="62"/>
                  </a:lnTo>
                  <a:lnTo>
                    <a:pt x="1111" y="62"/>
                  </a:lnTo>
                  <a:lnTo>
                    <a:pt x="1111" y="62"/>
                  </a:lnTo>
                  <a:lnTo>
                    <a:pt x="1111" y="62"/>
                  </a:lnTo>
                  <a:lnTo>
                    <a:pt x="1111" y="61"/>
                  </a:lnTo>
                  <a:lnTo>
                    <a:pt x="1111" y="61"/>
                  </a:lnTo>
                  <a:lnTo>
                    <a:pt x="1111" y="61"/>
                  </a:lnTo>
                  <a:lnTo>
                    <a:pt x="1109" y="61"/>
                  </a:lnTo>
                  <a:lnTo>
                    <a:pt x="1109" y="61"/>
                  </a:lnTo>
                  <a:lnTo>
                    <a:pt x="1109" y="62"/>
                  </a:lnTo>
                  <a:lnTo>
                    <a:pt x="1108" y="62"/>
                  </a:lnTo>
                  <a:lnTo>
                    <a:pt x="1104" y="64"/>
                  </a:lnTo>
                  <a:lnTo>
                    <a:pt x="1106" y="61"/>
                  </a:lnTo>
                  <a:lnTo>
                    <a:pt x="1106" y="61"/>
                  </a:lnTo>
                  <a:lnTo>
                    <a:pt x="1104" y="61"/>
                  </a:lnTo>
                  <a:lnTo>
                    <a:pt x="1106" y="59"/>
                  </a:lnTo>
                  <a:lnTo>
                    <a:pt x="1104" y="57"/>
                  </a:lnTo>
                  <a:lnTo>
                    <a:pt x="1104" y="57"/>
                  </a:lnTo>
                  <a:lnTo>
                    <a:pt x="1102" y="59"/>
                  </a:lnTo>
                  <a:lnTo>
                    <a:pt x="1102" y="64"/>
                  </a:lnTo>
                  <a:lnTo>
                    <a:pt x="1102" y="66"/>
                  </a:lnTo>
                  <a:lnTo>
                    <a:pt x="1102" y="66"/>
                  </a:lnTo>
                  <a:lnTo>
                    <a:pt x="1097" y="76"/>
                  </a:lnTo>
                  <a:lnTo>
                    <a:pt x="1097" y="78"/>
                  </a:lnTo>
                  <a:lnTo>
                    <a:pt x="1097" y="74"/>
                  </a:lnTo>
                  <a:lnTo>
                    <a:pt x="1101" y="68"/>
                  </a:lnTo>
                  <a:lnTo>
                    <a:pt x="1101" y="64"/>
                  </a:lnTo>
                  <a:lnTo>
                    <a:pt x="1099" y="62"/>
                  </a:lnTo>
                  <a:lnTo>
                    <a:pt x="1099" y="54"/>
                  </a:lnTo>
                  <a:lnTo>
                    <a:pt x="1099" y="54"/>
                  </a:lnTo>
                  <a:lnTo>
                    <a:pt x="1099" y="52"/>
                  </a:lnTo>
                  <a:lnTo>
                    <a:pt x="1099" y="52"/>
                  </a:lnTo>
                  <a:lnTo>
                    <a:pt x="1099" y="52"/>
                  </a:lnTo>
                  <a:lnTo>
                    <a:pt x="1099" y="51"/>
                  </a:lnTo>
                  <a:lnTo>
                    <a:pt x="1101" y="52"/>
                  </a:lnTo>
                  <a:lnTo>
                    <a:pt x="1101" y="52"/>
                  </a:lnTo>
                  <a:lnTo>
                    <a:pt x="1102" y="52"/>
                  </a:lnTo>
                  <a:lnTo>
                    <a:pt x="1102" y="52"/>
                  </a:lnTo>
                  <a:lnTo>
                    <a:pt x="1104" y="51"/>
                  </a:lnTo>
                  <a:lnTo>
                    <a:pt x="1104" y="51"/>
                  </a:lnTo>
                  <a:lnTo>
                    <a:pt x="1102" y="49"/>
                  </a:lnTo>
                  <a:lnTo>
                    <a:pt x="1104" y="47"/>
                  </a:lnTo>
                  <a:lnTo>
                    <a:pt x="1104" y="47"/>
                  </a:lnTo>
                  <a:lnTo>
                    <a:pt x="1104" y="45"/>
                  </a:lnTo>
                  <a:lnTo>
                    <a:pt x="1104" y="47"/>
                  </a:lnTo>
                  <a:lnTo>
                    <a:pt x="1102" y="47"/>
                  </a:lnTo>
                  <a:lnTo>
                    <a:pt x="1102" y="47"/>
                  </a:lnTo>
                  <a:lnTo>
                    <a:pt x="1102" y="49"/>
                  </a:lnTo>
                  <a:lnTo>
                    <a:pt x="1101" y="47"/>
                  </a:lnTo>
                  <a:lnTo>
                    <a:pt x="1099" y="45"/>
                  </a:lnTo>
                  <a:lnTo>
                    <a:pt x="1099" y="45"/>
                  </a:lnTo>
                  <a:lnTo>
                    <a:pt x="1097" y="45"/>
                  </a:lnTo>
                  <a:lnTo>
                    <a:pt x="1097" y="45"/>
                  </a:lnTo>
                  <a:lnTo>
                    <a:pt x="1097" y="45"/>
                  </a:lnTo>
                  <a:lnTo>
                    <a:pt x="1097" y="44"/>
                  </a:lnTo>
                  <a:lnTo>
                    <a:pt x="1096" y="42"/>
                  </a:lnTo>
                  <a:lnTo>
                    <a:pt x="1094" y="42"/>
                  </a:lnTo>
                  <a:lnTo>
                    <a:pt x="1094" y="44"/>
                  </a:lnTo>
                  <a:lnTo>
                    <a:pt x="1092" y="44"/>
                  </a:lnTo>
                  <a:lnTo>
                    <a:pt x="1092" y="44"/>
                  </a:lnTo>
                  <a:lnTo>
                    <a:pt x="1092" y="45"/>
                  </a:lnTo>
                  <a:lnTo>
                    <a:pt x="1094" y="45"/>
                  </a:lnTo>
                  <a:lnTo>
                    <a:pt x="1094" y="47"/>
                  </a:lnTo>
                  <a:lnTo>
                    <a:pt x="1092" y="47"/>
                  </a:lnTo>
                  <a:lnTo>
                    <a:pt x="1092" y="49"/>
                  </a:lnTo>
                  <a:lnTo>
                    <a:pt x="1092" y="51"/>
                  </a:lnTo>
                  <a:lnTo>
                    <a:pt x="1092" y="52"/>
                  </a:lnTo>
                  <a:lnTo>
                    <a:pt x="1092" y="54"/>
                  </a:lnTo>
                  <a:lnTo>
                    <a:pt x="1094" y="54"/>
                  </a:lnTo>
                  <a:lnTo>
                    <a:pt x="1094" y="56"/>
                  </a:lnTo>
                  <a:lnTo>
                    <a:pt x="1096" y="57"/>
                  </a:lnTo>
                  <a:lnTo>
                    <a:pt x="1094" y="59"/>
                  </a:lnTo>
                  <a:lnTo>
                    <a:pt x="1094" y="61"/>
                  </a:lnTo>
                  <a:lnTo>
                    <a:pt x="1094" y="66"/>
                  </a:lnTo>
                  <a:lnTo>
                    <a:pt x="1094" y="66"/>
                  </a:lnTo>
                  <a:lnTo>
                    <a:pt x="1094" y="66"/>
                  </a:lnTo>
                  <a:lnTo>
                    <a:pt x="1094" y="66"/>
                  </a:lnTo>
                  <a:lnTo>
                    <a:pt x="1094" y="68"/>
                  </a:lnTo>
                  <a:lnTo>
                    <a:pt x="1092" y="68"/>
                  </a:lnTo>
                  <a:lnTo>
                    <a:pt x="1092" y="68"/>
                  </a:lnTo>
                  <a:lnTo>
                    <a:pt x="1092" y="68"/>
                  </a:lnTo>
                  <a:lnTo>
                    <a:pt x="1092" y="69"/>
                  </a:lnTo>
                  <a:lnTo>
                    <a:pt x="1092" y="69"/>
                  </a:lnTo>
                  <a:lnTo>
                    <a:pt x="1092" y="69"/>
                  </a:lnTo>
                  <a:lnTo>
                    <a:pt x="1092" y="71"/>
                  </a:lnTo>
                  <a:lnTo>
                    <a:pt x="1091" y="71"/>
                  </a:lnTo>
                  <a:lnTo>
                    <a:pt x="1089" y="71"/>
                  </a:lnTo>
                  <a:lnTo>
                    <a:pt x="1087" y="69"/>
                  </a:lnTo>
                  <a:lnTo>
                    <a:pt x="1087" y="69"/>
                  </a:lnTo>
                  <a:lnTo>
                    <a:pt x="1089" y="69"/>
                  </a:lnTo>
                  <a:lnTo>
                    <a:pt x="1089" y="68"/>
                  </a:lnTo>
                  <a:lnTo>
                    <a:pt x="1089" y="66"/>
                  </a:lnTo>
                  <a:lnTo>
                    <a:pt x="1089" y="66"/>
                  </a:lnTo>
                  <a:lnTo>
                    <a:pt x="1087" y="66"/>
                  </a:lnTo>
                  <a:lnTo>
                    <a:pt x="1087" y="66"/>
                  </a:lnTo>
                  <a:lnTo>
                    <a:pt x="1087" y="66"/>
                  </a:lnTo>
                  <a:lnTo>
                    <a:pt x="1085" y="64"/>
                  </a:lnTo>
                  <a:lnTo>
                    <a:pt x="1085" y="64"/>
                  </a:lnTo>
                  <a:lnTo>
                    <a:pt x="1084" y="66"/>
                  </a:lnTo>
                  <a:lnTo>
                    <a:pt x="1084" y="66"/>
                  </a:lnTo>
                  <a:lnTo>
                    <a:pt x="1084" y="68"/>
                  </a:lnTo>
                  <a:lnTo>
                    <a:pt x="1084" y="69"/>
                  </a:lnTo>
                  <a:lnTo>
                    <a:pt x="1082" y="68"/>
                  </a:lnTo>
                  <a:lnTo>
                    <a:pt x="1082" y="69"/>
                  </a:lnTo>
                  <a:lnTo>
                    <a:pt x="1082" y="69"/>
                  </a:lnTo>
                  <a:lnTo>
                    <a:pt x="1082" y="71"/>
                  </a:lnTo>
                  <a:lnTo>
                    <a:pt x="1082" y="71"/>
                  </a:lnTo>
                  <a:lnTo>
                    <a:pt x="1082" y="71"/>
                  </a:lnTo>
                  <a:lnTo>
                    <a:pt x="1082" y="73"/>
                  </a:lnTo>
                  <a:lnTo>
                    <a:pt x="1082" y="73"/>
                  </a:lnTo>
                  <a:lnTo>
                    <a:pt x="1082" y="74"/>
                  </a:lnTo>
                  <a:lnTo>
                    <a:pt x="1080" y="74"/>
                  </a:lnTo>
                  <a:lnTo>
                    <a:pt x="1080" y="74"/>
                  </a:lnTo>
                  <a:lnTo>
                    <a:pt x="1080" y="76"/>
                  </a:lnTo>
                  <a:lnTo>
                    <a:pt x="1080" y="78"/>
                  </a:lnTo>
                  <a:lnTo>
                    <a:pt x="1080" y="78"/>
                  </a:lnTo>
                  <a:lnTo>
                    <a:pt x="1079" y="78"/>
                  </a:lnTo>
                  <a:lnTo>
                    <a:pt x="1077" y="71"/>
                  </a:lnTo>
                  <a:lnTo>
                    <a:pt x="1075" y="69"/>
                  </a:lnTo>
                  <a:lnTo>
                    <a:pt x="1075" y="71"/>
                  </a:lnTo>
                  <a:lnTo>
                    <a:pt x="1074" y="73"/>
                  </a:lnTo>
                  <a:lnTo>
                    <a:pt x="1072" y="74"/>
                  </a:lnTo>
                  <a:lnTo>
                    <a:pt x="1072" y="76"/>
                  </a:lnTo>
                  <a:lnTo>
                    <a:pt x="1072" y="73"/>
                  </a:lnTo>
                  <a:lnTo>
                    <a:pt x="1072" y="73"/>
                  </a:lnTo>
                  <a:lnTo>
                    <a:pt x="1072" y="66"/>
                  </a:lnTo>
                  <a:lnTo>
                    <a:pt x="1072" y="66"/>
                  </a:lnTo>
                  <a:lnTo>
                    <a:pt x="1072" y="66"/>
                  </a:lnTo>
                  <a:lnTo>
                    <a:pt x="1070" y="68"/>
                  </a:lnTo>
                  <a:lnTo>
                    <a:pt x="1070" y="69"/>
                  </a:lnTo>
                  <a:lnTo>
                    <a:pt x="1070" y="71"/>
                  </a:lnTo>
                  <a:lnTo>
                    <a:pt x="1070" y="71"/>
                  </a:lnTo>
                  <a:lnTo>
                    <a:pt x="1068" y="73"/>
                  </a:lnTo>
                  <a:lnTo>
                    <a:pt x="1068" y="73"/>
                  </a:lnTo>
                  <a:lnTo>
                    <a:pt x="1067" y="73"/>
                  </a:lnTo>
                  <a:lnTo>
                    <a:pt x="1065" y="73"/>
                  </a:lnTo>
                  <a:lnTo>
                    <a:pt x="1063" y="74"/>
                  </a:lnTo>
                  <a:lnTo>
                    <a:pt x="1062" y="76"/>
                  </a:lnTo>
                  <a:lnTo>
                    <a:pt x="1062" y="78"/>
                  </a:lnTo>
                  <a:lnTo>
                    <a:pt x="1063" y="78"/>
                  </a:lnTo>
                  <a:lnTo>
                    <a:pt x="1067" y="78"/>
                  </a:lnTo>
                  <a:lnTo>
                    <a:pt x="1068" y="78"/>
                  </a:lnTo>
                  <a:lnTo>
                    <a:pt x="1067" y="79"/>
                  </a:lnTo>
                  <a:lnTo>
                    <a:pt x="1065" y="79"/>
                  </a:lnTo>
                  <a:lnTo>
                    <a:pt x="1065" y="79"/>
                  </a:lnTo>
                  <a:lnTo>
                    <a:pt x="1063" y="81"/>
                  </a:lnTo>
                  <a:lnTo>
                    <a:pt x="1063" y="81"/>
                  </a:lnTo>
                  <a:lnTo>
                    <a:pt x="1060" y="79"/>
                  </a:lnTo>
                  <a:lnTo>
                    <a:pt x="1060" y="81"/>
                  </a:lnTo>
                  <a:lnTo>
                    <a:pt x="1058" y="83"/>
                  </a:lnTo>
                  <a:lnTo>
                    <a:pt x="1060" y="83"/>
                  </a:lnTo>
                  <a:lnTo>
                    <a:pt x="1058" y="83"/>
                  </a:lnTo>
                  <a:lnTo>
                    <a:pt x="1058" y="83"/>
                  </a:lnTo>
                  <a:lnTo>
                    <a:pt x="1058" y="83"/>
                  </a:lnTo>
                  <a:lnTo>
                    <a:pt x="1057" y="83"/>
                  </a:lnTo>
                  <a:lnTo>
                    <a:pt x="1057" y="85"/>
                  </a:lnTo>
                  <a:lnTo>
                    <a:pt x="1057" y="85"/>
                  </a:lnTo>
                  <a:lnTo>
                    <a:pt x="1057" y="85"/>
                  </a:lnTo>
                  <a:lnTo>
                    <a:pt x="1057" y="86"/>
                  </a:lnTo>
                  <a:lnTo>
                    <a:pt x="1057" y="86"/>
                  </a:lnTo>
                  <a:lnTo>
                    <a:pt x="1055" y="86"/>
                  </a:lnTo>
                  <a:lnTo>
                    <a:pt x="1055" y="86"/>
                  </a:lnTo>
                  <a:lnTo>
                    <a:pt x="1053" y="86"/>
                  </a:lnTo>
                  <a:lnTo>
                    <a:pt x="1053" y="88"/>
                  </a:lnTo>
                  <a:lnTo>
                    <a:pt x="1053" y="88"/>
                  </a:lnTo>
                  <a:lnTo>
                    <a:pt x="1055" y="88"/>
                  </a:lnTo>
                  <a:lnTo>
                    <a:pt x="1055" y="90"/>
                  </a:lnTo>
                  <a:lnTo>
                    <a:pt x="1055" y="90"/>
                  </a:lnTo>
                  <a:lnTo>
                    <a:pt x="1055" y="90"/>
                  </a:lnTo>
                  <a:lnTo>
                    <a:pt x="1057" y="90"/>
                  </a:lnTo>
                  <a:lnTo>
                    <a:pt x="1057" y="90"/>
                  </a:lnTo>
                  <a:lnTo>
                    <a:pt x="1058" y="90"/>
                  </a:lnTo>
                  <a:lnTo>
                    <a:pt x="1058" y="95"/>
                  </a:lnTo>
                  <a:lnTo>
                    <a:pt x="1060" y="96"/>
                  </a:lnTo>
                  <a:lnTo>
                    <a:pt x="1062" y="96"/>
                  </a:lnTo>
                  <a:lnTo>
                    <a:pt x="1062" y="96"/>
                  </a:lnTo>
                  <a:lnTo>
                    <a:pt x="1065" y="96"/>
                  </a:lnTo>
                  <a:lnTo>
                    <a:pt x="1067" y="98"/>
                  </a:lnTo>
                  <a:lnTo>
                    <a:pt x="1068" y="100"/>
                  </a:lnTo>
                  <a:lnTo>
                    <a:pt x="1067" y="100"/>
                  </a:lnTo>
                  <a:lnTo>
                    <a:pt x="1067" y="101"/>
                  </a:lnTo>
                  <a:lnTo>
                    <a:pt x="1067" y="101"/>
                  </a:lnTo>
                  <a:lnTo>
                    <a:pt x="1067" y="101"/>
                  </a:lnTo>
                  <a:lnTo>
                    <a:pt x="1065" y="103"/>
                  </a:lnTo>
                  <a:lnTo>
                    <a:pt x="1065" y="101"/>
                  </a:lnTo>
                  <a:lnTo>
                    <a:pt x="1063" y="101"/>
                  </a:lnTo>
                  <a:lnTo>
                    <a:pt x="1063" y="101"/>
                  </a:lnTo>
                  <a:lnTo>
                    <a:pt x="1063" y="101"/>
                  </a:lnTo>
                  <a:lnTo>
                    <a:pt x="1063" y="101"/>
                  </a:lnTo>
                  <a:lnTo>
                    <a:pt x="1062" y="101"/>
                  </a:lnTo>
                  <a:lnTo>
                    <a:pt x="1060" y="101"/>
                  </a:lnTo>
                  <a:lnTo>
                    <a:pt x="1060" y="101"/>
                  </a:lnTo>
                  <a:lnTo>
                    <a:pt x="1060" y="103"/>
                  </a:lnTo>
                  <a:lnTo>
                    <a:pt x="1060" y="103"/>
                  </a:lnTo>
                  <a:lnTo>
                    <a:pt x="1058" y="103"/>
                  </a:lnTo>
                  <a:lnTo>
                    <a:pt x="1058" y="103"/>
                  </a:lnTo>
                  <a:lnTo>
                    <a:pt x="1058" y="105"/>
                  </a:lnTo>
                  <a:lnTo>
                    <a:pt x="1058" y="105"/>
                  </a:lnTo>
                  <a:lnTo>
                    <a:pt x="1060" y="105"/>
                  </a:lnTo>
                  <a:lnTo>
                    <a:pt x="1060" y="105"/>
                  </a:lnTo>
                  <a:lnTo>
                    <a:pt x="1060" y="105"/>
                  </a:lnTo>
                  <a:lnTo>
                    <a:pt x="1062" y="105"/>
                  </a:lnTo>
                  <a:lnTo>
                    <a:pt x="1062" y="105"/>
                  </a:lnTo>
                  <a:lnTo>
                    <a:pt x="1062" y="105"/>
                  </a:lnTo>
                  <a:lnTo>
                    <a:pt x="1063" y="107"/>
                  </a:lnTo>
                  <a:lnTo>
                    <a:pt x="1063" y="107"/>
                  </a:lnTo>
                  <a:lnTo>
                    <a:pt x="1063" y="107"/>
                  </a:lnTo>
                  <a:lnTo>
                    <a:pt x="1065" y="107"/>
                  </a:lnTo>
                  <a:lnTo>
                    <a:pt x="1065" y="105"/>
                  </a:lnTo>
                  <a:lnTo>
                    <a:pt x="1067" y="105"/>
                  </a:lnTo>
                  <a:lnTo>
                    <a:pt x="1065" y="107"/>
                  </a:lnTo>
                  <a:lnTo>
                    <a:pt x="1065" y="107"/>
                  </a:lnTo>
                  <a:lnTo>
                    <a:pt x="1065" y="108"/>
                  </a:lnTo>
                  <a:lnTo>
                    <a:pt x="1067" y="108"/>
                  </a:lnTo>
                  <a:lnTo>
                    <a:pt x="1067" y="108"/>
                  </a:lnTo>
                  <a:lnTo>
                    <a:pt x="1067" y="108"/>
                  </a:lnTo>
                  <a:lnTo>
                    <a:pt x="1068" y="108"/>
                  </a:lnTo>
                  <a:lnTo>
                    <a:pt x="1068" y="108"/>
                  </a:lnTo>
                  <a:lnTo>
                    <a:pt x="1068" y="108"/>
                  </a:lnTo>
                  <a:lnTo>
                    <a:pt x="1068" y="108"/>
                  </a:lnTo>
                  <a:lnTo>
                    <a:pt x="1070" y="108"/>
                  </a:lnTo>
                  <a:lnTo>
                    <a:pt x="1070" y="108"/>
                  </a:lnTo>
                  <a:lnTo>
                    <a:pt x="1070" y="108"/>
                  </a:lnTo>
                  <a:lnTo>
                    <a:pt x="1070" y="108"/>
                  </a:lnTo>
                  <a:lnTo>
                    <a:pt x="1072" y="108"/>
                  </a:lnTo>
                  <a:lnTo>
                    <a:pt x="1072" y="108"/>
                  </a:lnTo>
                  <a:lnTo>
                    <a:pt x="1074" y="110"/>
                  </a:lnTo>
                  <a:lnTo>
                    <a:pt x="1075" y="110"/>
                  </a:lnTo>
                  <a:lnTo>
                    <a:pt x="1077" y="110"/>
                  </a:lnTo>
                  <a:lnTo>
                    <a:pt x="1079" y="110"/>
                  </a:lnTo>
                  <a:lnTo>
                    <a:pt x="1079" y="112"/>
                  </a:lnTo>
                  <a:lnTo>
                    <a:pt x="1077" y="112"/>
                  </a:lnTo>
                  <a:lnTo>
                    <a:pt x="1075" y="113"/>
                  </a:lnTo>
                  <a:lnTo>
                    <a:pt x="1075" y="113"/>
                  </a:lnTo>
                  <a:lnTo>
                    <a:pt x="1074" y="113"/>
                  </a:lnTo>
                  <a:lnTo>
                    <a:pt x="1074" y="113"/>
                  </a:lnTo>
                  <a:lnTo>
                    <a:pt x="1074" y="115"/>
                  </a:lnTo>
                  <a:lnTo>
                    <a:pt x="1074" y="115"/>
                  </a:lnTo>
                  <a:lnTo>
                    <a:pt x="1075" y="115"/>
                  </a:lnTo>
                  <a:lnTo>
                    <a:pt x="1075" y="115"/>
                  </a:lnTo>
                  <a:lnTo>
                    <a:pt x="1075" y="115"/>
                  </a:lnTo>
                  <a:lnTo>
                    <a:pt x="1075" y="117"/>
                  </a:lnTo>
                  <a:lnTo>
                    <a:pt x="1075" y="117"/>
                  </a:lnTo>
                  <a:lnTo>
                    <a:pt x="1074" y="117"/>
                  </a:lnTo>
                  <a:lnTo>
                    <a:pt x="1074" y="117"/>
                  </a:lnTo>
                  <a:lnTo>
                    <a:pt x="1074" y="117"/>
                  </a:lnTo>
                  <a:lnTo>
                    <a:pt x="1074" y="118"/>
                  </a:lnTo>
                  <a:lnTo>
                    <a:pt x="1075" y="118"/>
                  </a:lnTo>
                  <a:lnTo>
                    <a:pt x="1075" y="120"/>
                  </a:lnTo>
                  <a:lnTo>
                    <a:pt x="1079" y="118"/>
                  </a:lnTo>
                  <a:lnTo>
                    <a:pt x="1079" y="120"/>
                  </a:lnTo>
                  <a:lnTo>
                    <a:pt x="1079" y="122"/>
                  </a:lnTo>
                  <a:lnTo>
                    <a:pt x="1079" y="122"/>
                  </a:lnTo>
                  <a:lnTo>
                    <a:pt x="1072" y="120"/>
                  </a:lnTo>
                  <a:lnTo>
                    <a:pt x="1070" y="122"/>
                  </a:lnTo>
                  <a:lnTo>
                    <a:pt x="1070" y="122"/>
                  </a:lnTo>
                  <a:lnTo>
                    <a:pt x="1068" y="122"/>
                  </a:lnTo>
                  <a:lnTo>
                    <a:pt x="1067" y="122"/>
                  </a:lnTo>
                  <a:lnTo>
                    <a:pt x="1065" y="120"/>
                  </a:lnTo>
                  <a:lnTo>
                    <a:pt x="1065" y="120"/>
                  </a:lnTo>
                  <a:lnTo>
                    <a:pt x="1067" y="118"/>
                  </a:lnTo>
                  <a:lnTo>
                    <a:pt x="1067" y="118"/>
                  </a:lnTo>
                  <a:lnTo>
                    <a:pt x="1065" y="117"/>
                  </a:lnTo>
                  <a:lnTo>
                    <a:pt x="1063" y="117"/>
                  </a:lnTo>
                  <a:lnTo>
                    <a:pt x="1063" y="117"/>
                  </a:lnTo>
                  <a:lnTo>
                    <a:pt x="1063" y="115"/>
                  </a:lnTo>
                  <a:lnTo>
                    <a:pt x="1062" y="115"/>
                  </a:lnTo>
                  <a:lnTo>
                    <a:pt x="1062" y="115"/>
                  </a:lnTo>
                  <a:lnTo>
                    <a:pt x="1060" y="113"/>
                  </a:lnTo>
                  <a:lnTo>
                    <a:pt x="1060" y="113"/>
                  </a:lnTo>
                  <a:lnTo>
                    <a:pt x="1058" y="113"/>
                  </a:lnTo>
                  <a:lnTo>
                    <a:pt x="1057" y="113"/>
                  </a:lnTo>
                  <a:lnTo>
                    <a:pt x="1057" y="112"/>
                  </a:lnTo>
                  <a:lnTo>
                    <a:pt x="1057" y="110"/>
                  </a:lnTo>
                  <a:lnTo>
                    <a:pt x="1055" y="112"/>
                  </a:lnTo>
                  <a:lnTo>
                    <a:pt x="1055" y="113"/>
                  </a:lnTo>
                  <a:lnTo>
                    <a:pt x="1055" y="115"/>
                  </a:lnTo>
                  <a:lnTo>
                    <a:pt x="1057" y="118"/>
                  </a:lnTo>
                  <a:lnTo>
                    <a:pt x="1057" y="120"/>
                  </a:lnTo>
                  <a:lnTo>
                    <a:pt x="1057" y="120"/>
                  </a:lnTo>
                  <a:lnTo>
                    <a:pt x="1057" y="122"/>
                  </a:lnTo>
                  <a:lnTo>
                    <a:pt x="1057" y="122"/>
                  </a:lnTo>
                  <a:lnTo>
                    <a:pt x="1057" y="122"/>
                  </a:lnTo>
                  <a:lnTo>
                    <a:pt x="1057" y="124"/>
                  </a:lnTo>
                  <a:lnTo>
                    <a:pt x="1055" y="122"/>
                  </a:lnTo>
                  <a:lnTo>
                    <a:pt x="1053" y="120"/>
                  </a:lnTo>
                  <a:lnTo>
                    <a:pt x="1053" y="118"/>
                  </a:lnTo>
                  <a:lnTo>
                    <a:pt x="1053" y="118"/>
                  </a:lnTo>
                  <a:lnTo>
                    <a:pt x="1052" y="115"/>
                  </a:lnTo>
                  <a:lnTo>
                    <a:pt x="1052" y="115"/>
                  </a:lnTo>
                  <a:lnTo>
                    <a:pt x="1053" y="113"/>
                  </a:lnTo>
                  <a:lnTo>
                    <a:pt x="1053" y="113"/>
                  </a:lnTo>
                  <a:lnTo>
                    <a:pt x="1053" y="113"/>
                  </a:lnTo>
                  <a:lnTo>
                    <a:pt x="1052" y="112"/>
                  </a:lnTo>
                  <a:lnTo>
                    <a:pt x="1052" y="112"/>
                  </a:lnTo>
                  <a:lnTo>
                    <a:pt x="1052" y="112"/>
                  </a:lnTo>
                  <a:lnTo>
                    <a:pt x="1052" y="112"/>
                  </a:lnTo>
                  <a:lnTo>
                    <a:pt x="1050" y="112"/>
                  </a:lnTo>
                  <a:lnTo>
                    <a:pt x="1050" y="113"/>
                  </a:lnTo>
                  <a:lnTo>
                    <a:pt x="1048" y="115"/>
                  </a:lnTo>
                  <a:lnTo>
                    <a:pt x="1048" y="112"/>
                  </a:lnTo>
                  <a:lnTo>
                    <a:pt x="1046" y="112"/>
                  </a:lnTo>
                  <a:lnTo>
                    <a:pt x="1046" y="110"/>
                  </a:lnTo>
                  <a:lnTo>
                    <a:pt x="1050" y="108"/>
                  </a:lnTo>
                  <a:lnTo>
                    <a:pt x="1048" y="107"/>
                  </a:lnTo>
                  <a:lnTo>
                    <a:pt x="1048" y="107"/>
                  </a:lnTo>
                  <a:lnTo>
                    <a:pt x="1046" y="107"/>
                  </a:lnTo>
                  <a:lnTo>
                    <a:pt x="1046" y="108"/>
                  </a:lnTo>
                  <a:lnTo>
                    <a:pt x="1045" y="108"/>
                  </a:lnTo>
                  <a:lnTo>
                    <a:pt x="1043" y="107"/>
                  </a:lnTo>
                  <a:lnTo>
                    <a:pt x="1043" y="107"/>
                  </a:lnTo>
                  <a:lnTo>
                    <a:pt x="1041" y="107"/>
                  </a:lnTo>
                  <a:lnTo>
                    <a:pt x="1043" y="108"/>
                  </a:lnTo>
                  <a:lnTo>
                    <a:pt x="1043" y="110"/>
                  </a:lnTo>
                  <a:lnTo>
                    <a:pt x="1043" y="112"/>
                  </a:lnTo>
                  <a:lnTo>
                    <a:pt x="1043" y="112"/>
                  </a:lnTo>
                  <a:lnTo>
                    <a:pt x="1045" y="113"/>
                  </a:lnTo>
                  <a:lnTo>
                    <a:pt x="1045" y="115"/>
                  </a:lnTo>
                  <a:lnTo>
                    <a:pt x="1045" y="117"/>
                  </a:lnTo>
                  <a:lnTo>
                    <a:pt x="1043" y="118"/>
                  </a:lnTo>
                  <a:lnTo>
                    <a:pt x="1043" y="117"/>
                  </a:lnTo>
                  <a:lnTo>
                    <a:pt x="1041" y="118"/>
                  </a:lnTo>
                  <a:lnTo>
                    <a:pt x="1040" y="120"/>
                  </a:lnTo>
                  <a:lnTo>
                    <a:pt x="1038" y="120"/>
                  </a:lnTo>
                  <a:lnTo>
                    <a:pt x="1038" y="118"/>
                  </a:lnTo>
                  <a:lnTo>
                    <a:pt x="1036" y="118"/>
                  </a:lnTo>
                  <a:lnTo>
                    <a:pt x="1035" y="118"/>
                  </a:lnTo>
                  <a:lnTo>
                    <a:pt x="1035" y="118"/>
                  </a:lnTo>
                  <a:lnTo>
                    <a:pt x="1033" y="118"/>
                  </a:lnTo>
                  <a:lnTo>
                    <a:pt x="1031" y="118"/>
                  </a:lnTo>
                  <a:lnTo>
                    <a:pt x="1031" y="118"/>
                  </a:lnTo>
                  <a:lnTo>
                    <a:pt x="1029" y="118"/>
                  </a:lnTo>
                  <a:lnTo>
                    <a:pt x="1029" y="120"/>
                  </a:lnTo>
                  <a:lnTo>
                    <a:pt x="1029" y="120"/>
                  </a:lnTo>
                  <a:lnTo>
                    <a:pt x="1029" y="120"/>
                  </a:lnTo>
                  <a:lnTo>
                    <a:pt x="1028" y="122"/>
                  </a:lnTo>
                  <a:lnTo>
                    <a:pt x="1028" y="122"/>
                  </a:lnTo>
                  <a:lnTo>
                    <a:pt x="1028" y="124"/>
                  </a:lnTo>
                  <a:lnTo>
                    <a:pt x="1028" y="124"/>
                  </a:lnTo>
                  <a:lnTo>
                    <a:pt x="1029" y="124"/>
                  </a:lnTo>
                  <a:lnTo>
                    <a:pt x="1031" y="124"/>
                  </a:lnTo>
                  <a:lnTo>
                    <a:pt x="1031" y="124"/>
                  </a:lnTo>
                  <a:lnTo>
                    <a:pt x="1029" y="125"/>
                  </a:lnTo>
                  <a:lnTo>
                    <a:pt x="1029" y="125"/>
                  </a:lnTo>
                  <a:lnTo>
                    <a:pt x="1029" y="127"/>
                  </a:lnTo>
                  <a:lnTo>
                    <a:pt x="1029" y="129"/>
                  </a:lnTo>
                  <a:lnTo>
                    <a:pt x="1029" y="129"/>
                  </a:lnTo>
                  <a:lnTo>
                    <a:pt x="1029" y="129"/>
                  </a:lnTo>
                  <a:lnTo>
                    <a:pt x="1031" y="129"/>
                  </a:lnTo>
                  <a:lnTo>
                    <a:pt x="1031" y="129"/>
                  </a:lnTo>
                  <a:lnTo>
                    <a:pt x="1031" y="129"/>
                  </a:lnTo>
                  <a:lnTo>
                    <a:pt x="1031" y="129"/>
                  </a:lnTo>
                  <a:lnTo>
                    <a:pt x="1031" y="130"/>
                  </a:lnTo>
                  <a:lnTo>
                    <a:pt x="1033" y="130"/>
                  </a:lnTo>
                  <a:lnTo>
                    <a:pt x="1036" y="127"/>
                  </a:lnTo>
                  <a:lnTo>
                    <a:pt x="1038" y="125"/>
                  </a:lnTo>
                  <a:lnTo>
                    <a:pt x="1038" y="125"/>
                  </a:lnTo>
                  <a:lnTo>
                    <a:pt x="1038" y="125"/>
                  </a:lnTo>
                  <a:lnTo>
                    <a:pt x="1040" y="124"/>
                  </a:lnTo>
                  <a:lnTo>
                    <a:pt x="1040" y="124"/>
                  </a:lnTo>
                  <a:lnTo>
                    <a:pt x="1040" y="124"/>
                  </a:lnTo>
                  <a:lnTo>
                    <a:pt x="1041" y="125"/>
                  </a:lnTo>
                  <a:lnTo>
                    <a:pt x="1041" y="125"/>
                  </a:lnTo>
                  <a:lnTo>
                    <a:pt x="1041" y="125"/>
                  </a:lnTo>
                  <a:lnTo>
                    <a:pt x="1043" y="125"/>
                  </a:lnTo>
                  <a:lnTo>
                    <a:pt x="1043" y="122"/>
                  </a:lnTo>
                  <a:lnTo>
                    <a:pt x="1045" y="122"/>
                  </a:lnTo>
                  <a:lnTo>
                    <a:pt x="1046" y="124"/>
                  </a:lnTo>
                  <a:lnTo>
                    <a:pt x="1046" y="124"/>
                  </a:lnTo>
                  <a:lnTo>
                    <a:pt x="1045" y="127"/>
                  </a:lnTo>
                  <a:lnTo>
                    <a:pt x="1043" y="129"/>
                  </a:lnTo>
                  <a:lnTo>
                    <a:pt x="1041" y="129"/>
                  </a:lnTo>
                  <a:lnTo>
                    <a:pt x="1040" y="127"/>
                  </a:lnTo>
                  <a:lnTo>
                    <a:pt x="1040" y="127"/>
                  </a:lnTo>
                  <a:lnTo>
                    <a:pt x="1040" y="127"/>
                  </a:lnTo>
                  <a:lnTo>
                    <a:pt x="1038" y="129"/>
                  </a:lnTo>
                  <a:lnTo>
                    <a:pt x="1036" y="129"/>
                  </a:lnTo>
                  <a:lnTo>
                    <a:pt x="1035" y="129"/>
                  </a:lnTo>
                  <a:lnTo>
                    <a:pt x="1035" y="130"/>
                  </a:lnTo>
                  <a:lnTo>
                    <a:pt x="1035" y="130"/>
                  </a:lnTo>
                  <a:lnTo>
                    <a:pt x="1035" y="130"/>
                  </a:lnTo>
                  <a:lnTo>
                    <a:pt x="1035" y="132"/>
                  </a:lnTo>
                  <a:lnTo>
                    <a:pt x="1033" y="132"/>
                  </a:lnTo>
                  <a:lnTo>
                    <a:pt x="1033" y="134"/>
                  </a:lnTo>
                  <a:lnTo>
                    <a:pt x="1031" y="134"/>
                  </a:lnTo>
                  <a:lnTo>
                    <a:pt x="1031" y="134"/>
                  </a:lnTo>
                  <a:lnTo>
                    <a:pt x="1031" y="135"/>
                  </a:lnTo>
                  <a:lnTo>
                    <a:pt x="1033" y="135"/>
                  </a:lnTo>
                  <a:lnTo>
                    <a:pt x="1033" y="135"/>
                  </a:lnTo>
                  <a:lnTo>
                    <a:pt x="1033" y="135"/>
                  </a:lnTo>
                  <a:lnTo>
                    <a:pt x="1033" y="137"/>
                  </a:lnTo>
                  <a:lnTo>
                    <a:pt x="1035" y="137"/>
                  </a:lnTo>
                  <a:lnTo>
                    <a:pt x="1035" y="139"/>
                  </a:lnTo>
                  <a:lnTo>
                    <a:pt x="1036" y="139"/>
                  </a:lnTo>
                  <a:lnTo>
                    <a:pt x="1038" y="137"/>
                  </a:lnTo>
                  <a:lnTo>
                    <a:pt x="1040" y="135"/>
                  </a:lnTo>
                  <a:lnTo>
                    <a:pt x="1045" y="134"/>
                  </a:lnTo>
                  <a:lnTo>
                    <a:pt x="1045" y="134"/>
                  </a:lnTo>
                  <a:lnTo>
                    <a:pt x="1046" y="134"/>
                  </a:lnTo>
                  <a:lnTo>
                    <a:pt x="1048" y="135"/>
                  </a:lnTo>
                  <a:lnTo>
                    <a:pt x="1050" y="135"/>
                  </a:lnTo>
                  <a:lnTo>
                    <a:pt x="1050" y="134"/>
                  </a:lnTo>
                  <a:lnTo>
                    <a:pt x="1052" y="135"/>
                  </a:lnTo>
                  <a:lnTo>
                    <a:pt x="1052" y="135"/>
                  </a:lnTo>
                  <a:lnTo>
                    <a:pt x="1053" y="135"/>
                  </a:lnTo>
                  <a:lnTo>
                    <a:pt x="1055" y="135"/>
                  </a:lnTo>
                  <a:lnTo>
                    <a:pt x="1055" y="137"/>
                  </a:lnTo>
                  <a:lnTo>
                    <a:pt x="1053" y="137"/>
                  </a:lnTo>
                  <a:lnTo>
                    <a:pt x="1052" y="137"/>
                  </a:lnTo>
                  <a:lnTo>
                    <a:pt x="1050" y="139"/>
                  </a:lnTo>
                  <a:lnTo>
                    <a:pt x="1050" y="139"/>
                  </a:lnTo>
                  <a:lnTo>
                    <a:pt x="1048" y="144"/>
                  </a:lnTo>
                  <a:lnTo>
                    <a:pt x="1048" y="146"/>
                  </a:lnTo>
                  <a:lnTo>
                    <a:pt x="1053" y="149"/>
                  </a:lnTo>
                  <a:lnTo>
                    <a:pt x="1053" y="149"/>
                  </a:lnTo>
                  <a:lnTo>
                    <a:pt x="1057" y="152"/>
                  </a:lnTo>
                  <a:lnTo>
                    <a:pt x="1058" y="154"/>
                  </a:lnTo>
                  <a:lnTo>
                    <a:pt x="1055" y="152"/>
                  </a:lnTo>
                  <a:lnTo>
                    <a:pt x="1050" y="149"/>
                  </a:lnTo>
                  <a:lnTo>
                    <a:pt x="1046" y="147"/>
                  </a:lnTo>
                  <a:lnTo>
                    <a:pt x="1046" y="149"/>
                  </a:lnTo>
                  <a:lnTo>
                    <a:pt x="1046" y="151"/>
                  </a:lnTo>
                  <a:lnTo>
                    <a:pt x="1046" y="152"/>
                  </a:lnTo>
                  <a:lnTo>
                    <a:pt x="1045" y="151"/>
                  </a:lnTo>
                  <a:lnTo>
                    <a:pt x="1045" y="151"/>
                  </a:lnTo>
                  <a:lnTo>
                    <a:pt x="1045" y="151"/>
                  </a:lnTo>
                  <a:lnTo>
                    <a:pt x="1045" y="149"/>
                  </a:lnTo>
                  <a:lnTo>
                    <a:pt x="1043" y="149"/>
                  </a:lnTo>
                  <a:lnTo>
                    <a:pt x="1043" y="149"/>
                  </a:lnTo>
                  <a:lnTo>
                    <a:pt x="1041" y="151"/>
                  </a:lnTo>
                  <a:lnTo>
                    <a:pt x="1041" y="151"/>
                  </a:lnTo>
                  <a:lnTo>
                    <a:pt x="1040" y="151"/>
                  </a:lnTo>
                  <a:lnTo>
                    <a:pt x="1040" y="149"/>
                  </a:lnTo>
                  <a:lnTo>
                    <a:pt x="1041" y="147"/>
                  </a:lnTo>
                  <a:lnTo>
                    <a:pt x="1041" y="146"/>
                  </a:lnTo>
                  <a:lnTo>
                    <a:pt x="1041" y="146"/>
                  </a:lnTo>
                  <a:lnTo>
                    <a:pt x="1040" y="146"/>
                  </a:lnTo>
                  <a:lnTo>
                    <a:pt x="1040" y="144"/>
                  </a:lnTo>
                  <a:lnTo>
                    <a:pt x="1038" y="144"/>
                  </a:lnTo>
                  <a:lnTo>
                    <a:pt x="1038" y="144"/>
                  </a:lnTo>
                  <a:lnTo>
                    <a:pt x="1038" y="144"/>
                  </a:lnTo>
                  <a:lnTo>
                    <a:pt x="1038" y="142"/>
                  </a:lnTo>
                  <a:lnTo>
                    <a:pt x="1035" y="141"/>
                  </a:lnTo>
                  <a:lnTo>
                    <a:pt x="1035" y="139"/>
                  </a:lnTo>
                  <a:lnTo>
                    <a:pt x="1031" y="139"/>
                  </a:lnTo>
                  <a:lnTo>
                    <a:pt x="1031" y="139"/>
                  </a:lnTo>
                  <a:lnTo>
                    <a:pt x="1028" y="139"/>
                  </a:lnTo>
                  <a:lnTo>
                    <a:pt x="1026" y="139"/>
                  </a:lnTo>
                  <a:lnTo>
                    <a:pt x="1028" y="139"/>
                  </a:lnTo>
                  <a:lnTo>
                    <a:pt x="1028" y="137"/>
                  </a:lnTo>
                  <a:lnTo>
                    <a:pt x="1028" y="137"/>
                  </a:lnTo>
                  <a:lnTo>
                    <a:pt x="1026" y="135"/>
                  </a:lnTo>
                  <a:lnTo>
                    <a:pt x="1026" y="135"/>
                  </a:lnTo>
                  <a:lnTo>
                    <a:pt x="1024" y="135"/>
                  </a:lnTo>
                  <a:lnTo>
                    <a:pt x="1024" y="134"/>
                  </a:lnTo>
                  <a:lnTo>
                    <a:pt x="1023" y="135"/>
                  </a:lnTo>
                  <a:lnTo>
                    <a:pt x="1019" y="139"/>
                  </a:lnTo>
                  <a:lnTo>
                    <a:pt x="1019" y="137"/>
                  </a:lnTo>
                  <a:lnTo>
                    <a:pt x="1021" y="135"/>
                  </a:lnTo>
                  <a:lnTo>
                    <a:pt x="1021" y="134"/>
                  </a:lnTo>
                  <a:lnTo>
                    <a:pt x="1021" y="134"/>
                  </a:lnTo>
                  <a:lnTo>
                    <a:pt x="1018" y="132"/>
                  </a:lnTo>
                  <a:lnTo>
                    <a:pt x="1018" y="132"/>
                  </a:lnTo>
                  <a:lnTo>
                    <a:pt x="1018" y="132"/>
                  </a:lnTo>
                  <a:lnTo>
                    <a:pt x="1018" y="130"/>
                  </a:lnTo>
                  <a:lnTo>
                    <a:pt x="1018" y="130"/>
                  </a:lnTo>
                  <a:lnTo>
                    <a:pt x="1016" y="130"/>
                  </a:lnTo>
                  <a:lnTo>
                    <a:pt x="1016" y="132"/>
                  </a:lnTo>
                  <a:lnTo>
                    <a:pt x="1016" y="132"/>
                  </a:lnTo>
                  <a:lnTo>
                    <a:pt x="1016" y="132"/>
                  </a:lnTo>
                  <a:lnTo>
                    <a:pt x="1014" y="132"/>
                  </a:lnTo>
                  <a:lnTo>
                    <a:pt x="1014" y="132"/>
                  </a:lnTo>
                  <a:lnTo>
                    <a:pt x="1012" y="130"/>
                  </a:lnTo>
                  <a:lnTo>
                    <a:pt x="1012" y="132"/>
                  </a:lnTo>
                  <a:lnTo>
                    <a:pt x="1012" y="134"/>
                  </a:lnTo>
                  <a:lnTo>
                    <a:pt x="1012" y="134"/>
                  </a:lnTo>
                  <a:lnTo>
                    <a:pt x="1014" y="134"/>
                  </a:lnTo>
                  <a:lnTo>
                    <a:pt x="1014" y="134"/>
                  </a:lnTo>
                  <a:lnTo>
                    <a:pt x="1016" y="135"/>
                  </a:lnTo>
                  <a:lnTo>
                    <a:pt x="1016" y="135"/>
                  </a:lnTo>
                  <a:lnTo>
                    <a:pt x="1016" y="137"/>
                  </a:lnTo>
                  <a:lnTo>
                    <a:pt x="1014" y="137"/>
                  </a:lnTo>
                  <a:lnTo>
                    <a:pt x="1012" y="137"/>
                  </a:lnTo>
                  <a:lnTo>
                    <a:pt x="1012" y="139"/>
                  </a:lnTo>
                  <a:lnTo>
                    <a:pt x="1014" y="139"/>
                  </a:lnTo>
                  <a:lnTo>
                    <a:pt x="1014" y="139"/>
                  </a:lnTo>
                  <a:lnTo>
                    <a:pt x="1016" y="137"/>
                  </a:lnTo>
                  <a:lnTo>
                    <a:pt x="1018" y="139"/>
                  </a:lnTo>
                  <a:lnTo>
                    <a:pt x="1018" y="139"/>
                  </a:lnTo>
                  <a:lnTo>
                    <a:pt x="1019" y="141"/>
                  </a:lnTo>
                  <a:lnTo>
                    <a:pt x="1018" y="141"/>
                  </a:lnTo>
                  <a:lnTo>
                    <a:pt x="1016" y="142"/>
                  </a:lnTo>
                  <a:lnTo>
                    <a:pt x="1014" y="142"/>
                  </a:lnTo>
                  <a:lnTo>
                    <a:pt x="1014" y="146"/>
                  </a:lnTo>
                  <a:lnTo>
                    <a:pt x="1014" y="147"/>
                  </a:lnTo>
                  <a:lnTo>
                    <a:pt x="1016" y="149"/>
                  </a:lnTo>
                  <a:lnTo>
                    <a:pt x="1014" y="151"/>
                  </a:lnTo>
                  <a:lnTo>
                    <a:pt x="1012" y="151"/>
                  </a:lnTo>
                  <a:lnTo>
                    <a:pt x="1012" y="149"/>
                  </a:lnTo>
                  <a:lnTo>
                    <a:pt x="1011" y="149"/>
                  </a:lnTo>
                  <a:lnTo>
                    <a:pt x="1011" y="147"/>
                  </a:lnTo>
                  <a:lnTo>
                    <a:pt x="1011" y="146"/>
                  </a:lnTo>
                  <a:lnTo>
                    <a:pt x="1011" y="146"/>
                  </a:lnTo>
                  <a:lnTo>
                    <a:pt x="1011" y="146"/>
                  </a:lnTo>
                  <a:lnTo>
                    <a:pt x="1011" y="146"/>
                  </a:lnTo>
                  <a:lnTo>
                    <a:pt x="1011" y="146"/>
                  </a:lnTo>
                  <a:lnTo>
                    <a:pt x="1011" y="146"/>
                  </a:lnTo>
                  <a:lnTo>
                    <a:pt x="1011" y="152"/>
                  </a:lnTo>
                  <a:lnTo>
                    <a:pt x="1009" y="152"/>
                  </a:lnTo>
                  <a:lnTo>
                    <a:pt x="1007" y="152"/>
                  </a:lnTo>
                  <a:lnTo>
                    <a:pt x="1006" y="152"/>
                  </a:lnTo>
                  <a:lnTo>
                    <a:pt x="1004" y="152"/>
                  </a:lnTo>
                  <a:lnTo>
                    <a:pt x="1002" y="151"/>
                  </a:lnTo>
                  <a:lnTo>
                    <a:pt x="999" y="149"/>
                  </a:lnTo>
                  <a:lnTo>
                    <a:pt x="997" y="149"/>
                  </a:lnTo>
                  <a:lnTo>
                    <a:pt x="995" y="151"/>
                  </a:lnTo>
                  <a:lnTo>
                    <a:pt x="995" y="154"/>
                  </a:lnTo>
                  <a:lnTo>
                    <a:pt x="994" y="154"/>
                  </a:lnTo>
                  <a:lnTo>
                    <a:pt x="992" y="154"/>
                  </a:lnTo>
                  <a:lnTo>
                    <a:pt x="992" y="156"/>
                  </a:lnTo>
                  <a:lnTo>
                    <a:pt x="992" y="156"/>
                  </a:lnTo>
                  <a:lnTo>
                    <a:pt x="990" y="154"/>
                  </a:lnTo>
                  <a:lnTo>
                    <a:pt x="989" y="154"/>
                  </a:lnTo>
                  <a:lnTo>
                    <a:pt x="989" y="154"/>
                  </a:lnTo>
                  <a:lnTo>
                    <a:pt x="990" y="156"/>
                  </a:lnTo>
                  <a:lnTo>
                    <a:pt x="990" y="158"/>
                  </a:lnTo>
                  <a:lnTo>
                    <a:pt x="990" y="161"/>
                  </a:lnTo>
                  <a:lnTo>
                    <a:pt x="992" y="161"/>
                  </a:lnTo>
                  <a:lnTo>
                    <a:pt x="992" y="163"/>
                  </a:lnTo>
                  <a:lnTo>
                    <a:pt x="992" y="164"/>
                  </a:lnTo>
                  <a:lnTo>
                    <a:pt x="992" y="166"/>
                  </a:lnTo>
                  <a:lnTo>
                    <a:pt x="990" y="164"/>
                  </a:lnTo>
                  <a:lnTo>
                    <a:pt x="990" y="164"/>
                  </a:lnTo>
                  <a:lnTo>
                    <a:pt x="990" y="166"/>
                  </a:lnTo>
                  <a:lnTo>
                    <a:pt x="990" y="166"/>
                  </a:lnTo>
                  <a:lnTo>
                    <a:pt x="990" y="168"/>
                  </a:lnTo>
                  <a:lnTo>
                    <a:pt x="989" y="168"/>
                  </a:lnTo>
                  <a:lnTo>
                    <a:pt x="989" y="166"/>
                  </a:lnTo>
                  <a:lnTo>
                    <a:pt x="989" y="166"/>
                  </a:lnTo>
                  <a:lnTo>
                    <a:pt x="989" y="166"/>
                  </a:lnTo>
                  <a:lnTo>
                    <a:pt x="989" y="168"/>
                  </a:lnTo>
                  <a:lnTo>
                    <a:pt x="989" y="168"/>
                  </a:lnTo>
                  <a:lnTo>
                    <a:pt x="989" y="171"/>
                  </a:lnTo>
                  <a:lnTo>
                    <a:pt x="989" y="171"/>
                  </a:lnTo>
                  <a:lnTo>
                    <a:pt x="989" y="173"/>
                  </a:lnTo>
                  <a:lnTo>
                    <a:pt x="989" y="176"/>
                  </a:lnTo>
                  <a:lnTo>
                    <a:pt x="990" y="178"/>
                  </a:lnTo>
                  <a:lnTo>
                    <a:pt x="990" y="178"/>
                  </a:lnTo>
                  <a:lnTo>
                    <a:pt x="990" y="185"/>
                  </a:lnTo>
                  <a:lnTo>
                    <a:pt x="992" y="183"/>
                  </a:lnTo>
                  <a:lnTo>
                    <a:pt x="992" y="183"/>
                  </a:lnTo>
                  <a:lnTo>
                    <a:pt x="992" y="183"/>
                  </a:lnTo>
                  <a:lnTo>
                    <a:pt x="994" y="183"/>
                  </a:lnTo>
                  <a:lnTo>
                    <a:pt x="994" y="183"/>
                  </a:lnTo>
                  <a:lnTo>
                    <a:pt x="994" y="181"/>
                  </a:lnTo>
                  <a:lnTo>
                    <a:pt x="994" y="180"/>
                  </a:lnTo>
                  <a:lnTo>
                    <a:pt x="994" y="181"/>
                  </a:lnTo>
                  <a:lnTo>
                    <a:pt x="995" y="186"/>
                  </a:lnTo>
                  <a:lnTo>
                    <a:pt x="997" y="190"/>
                  </a:lnTo>
                  <a:lnTo>
                    <a:pt x="997" y="190"/>
                  </a:lnTo>
                  <a:lnTo>
                    <a:pt x="997" y="190"/>
                  </a:lnTo>
                  <a:lnTo>
                    <a:pt x="999" y="191"/>
                  </a:lnTo>
                  <a:lnTo>
                    <a:pt x="997" y="191"/>
                  </a:lnTo>
                  <a:lnTo>
                    <a:pt x="997" y="193"/>
                  </a:lnTo>
                  <a:lnTo>
                    <a:pt x="997" y="195"/>
                  </a:lnTo>
                  <a:lnTo>
                    <a:pt x="997" y="195"/>
                  </a:lnTo>
                  <a:lnTo>
                    <a:pt x="1001" y="193"/>
                  </a:lnTo>
                  <a:lnTo>
                    <a:pt x="1004" y="185"/>
                  </a:lnTo>
                  <a:lnTo>
                    <a:pt x="1006" y="183"/>
                  </a:lnTo>
                  <a:lnTo>
                    <a:pt x="1007" y="178"/>
                  </a:lnTo>
                  <a:lnTo>
                    <a:pt x="1009" y="178"/>
                  </a:lnTo>
                  <a:lnTo>
                    <a:pt x="1011" y="178"/>
                  </a:lnTo>
                  <a:lnTo>
                    <a:pt x="1014" y="178"/>
                  </a:lnTo>
                  <a:lnTo>
                    <a:pt x="1016" y="178"/>
                  </a:lnTo>
                  <a:lnTo>
                    <a:pt x="1019" y="178"/>
                  </a:lnTo>
                  <a:lnTo>
                    <a:pt x="1018" y="180"/>
                  </a:lnTo>
                  <a:lnTo>
                    <a:pt x="1016" y="181"/>
                  </a:lnTo>
                  <a:lnTo>
                    <a:pt x="1016" y="183"/>
                  </a:lnTo>
                  <a:lnTo>
                    <a:pt x="1014" y="185"/>
                  </a:lnTo>
                  <a:lnTo>
                    <a:pt x="1014" y="185"/>
                  </a:lnTo>
                  <a:lnTo>
                    <a:pt x="1012" y="183"/>
                  </a:lnTo>
                  <a:lnTo>
                    <a:pt x="1011" y="183"/>
                  </a:lnTo>
                  <a:lnTo>
                    <a:pt x="1009" y="185"/>
                  </a:lnTo>
                  <a:lnTo>
                    <a:pt x="1007" y="186"/>
                  </a:lnTo>
                  <a:lnTo>
                    <a:pt x="1007" y="190"/>
                  </a:lnTo>
                  <a:lnTo>
                    <a:pt x="1007" y="191"/>
                  </a:lnTo>
                  <a:lnTo>
                    <a:pt x="1009" y="193"/>
                  </a:lnTo>
                  <a:lnTo>
                    <a:pt x="1007" y="193"/>
                  </a:lnTo>
                  <a:lnTo>
                    <a:pt x="1006" y="195"/>
                  </a:lnTo>
                  <a:lnTo>
                    <a:pt x="1006" y="198"/>
                  </a:lnTo>
                  <a:lnTo>
                    <a:pt x="1006" y="203"/>
                  </a:lnTo>
                  <a:lnTo>
                    <a:pt x="1007" y="205"/>
                  </a:lnTo>
                  <a:lnTo>
                    <a:pt x="1004" y="205"/>
                  </a:lnTo>
                  <a:lnTo>
                    <a:pt x="1002" y="207"/>
                  </a:lnTo>
                  <a:lnTo>
                    <a:pt x="1001" y="208"/>
                  </a:lnTo>
                  <a:lnTo>
                    <a:pt x="1001" y="210"/>
                  </a:lnTo>
                  <a:lnTo>
                    <a:pt x="999" y="208"/>
                  </a:lnTo>
                  <a:lnTo>
                    <a:pt x="999" y="207"/>
                  </a:lnTo>
                  <a:lnTo>
                    <a:pt x="997" y="205"/>
                  </a:lnTo>
                  <a:lnTo>
                    <a:pt x="997" y="205"/>
                  </a:lnTo>
                  <a:lnTo>
                    <a:pt x="995" y="203"/>
                  </a:lnTo>
                  <a:lnTo>
                    <a:pt x="997" y="203"/>
                  </a:lnTo>
                  <a:lnTo>
                    <a:pt x="997" y="202"/>
                  </a:lnTo>
                  <a:lnTo>
                    <a:pt x="995" y="200"/>
                  </a:lnTo>
                  <a:lnTo>
                    <a:pt x="995" y="200"/>
                  </a:lnTo>
                  <a:lnTo>
                    <a:pt x="994" y="200"/>
                  </a:lnTo>
                  <a:lnTo>
                    <a:pt x="994" y="200"/>
                  </a:lnTo>
                  <a:lnTo>
                    <a:pt x="992" y="202"/>
                  </a:lnTo>
                  <a:lnTo>
                    <a:pt x="992" y="207"/>
                  </a:lnTo>
                  <a:lnTo>
                    <a:pt x="992" y="208"/>
                  </a:lnTo>
                  <a:lnTo>
                    <a:pt x="992" y="208"/>
                  </a:lnTo>
                  <a:lnTo>
                    <a:pt x="990" y="210"/>
                  </a:lnTo>
                  <a:lnTo>
                    <a:pt x="989" y="210"/>
                  </a:lnTo>
                  <a:lnTo>
                    <a:pt x="989" y="212"/>
                  </a:lnTo>
                  <a:lnTo>
                    <a:pt x="989" y="212"/>
                  </a:lnTo>
                  <a:lnTo>
                    <a:pt x="989" y="214"/>
                  </a:lnTo>
                  <a:lnTo>
                    <a:pt x="989" y="215"/>
                  </a:lnTo>
                  <a:lnTo>
                    <a:pt x="989" y="215"/>
                  </a:lnTo>
                  <a:lnTo>
                    <a:pt x="990" y="215"/>
                  </a:lnTo>
                  <a:lnTo>
                    <a:pt x="990" y="217"/>
                  </a:lnTo>
                  <a:lnTo>
                    <a:pt x="989" y="219"/>
                  </a:lnTo>
                  <a:lnTo>
                    <a:pt x="989" y="220"/>
                  </a:lnTo>
                  <a:lnTo>
                    <a:pt x="989" y="220"/>
                  </a:lnTo>
                  <a:lnTo>
                    <a:pt x="989" y="220"/>
                  </a:lnTo>
                  <a:lnTo>
                    <a:pt x="990" y="220"/>
                  </a:lnTo>
                  <a:lnTo>
                    <a:pt x="990" y="224"/>
                  </a:lnTo>
                  <a:lnTo>
                    <a:pt x="992" y="224"/>
                  </a:lnTo>
                  <a:lnTo>
                    <a:pt x="992" y="225"/>
                  </a:lnTo>
                  <a:lnTo>
                    <a:pt x="994" y="225"/>
                  </a:lnTo>
                  <a:lnTo>
                    <a:pt x="994" y="224"/>
                  </a:lnTo>
                  <a:lnTo>
                    <a:pt x="995" y="224"/>
                  </a:lnTo>
                  <a:lnTo>
                    <a:pt x="995" y="224"/>
                  </a:lnTo>
                  <a:lnTo>
                    <a:pt x="997" y="225"/>
                  </a:lnTo>
                  <a:lnTo>
                    <a:pt x="997" y="225"/>
                  </a:lnTo>
                  <a:lnTo>
                    <a:pt x="999" y="224"/>
                  </a:lnTo>
                  <a:lnTo>
                    <a:pt x="1006" y="224"/>
                  </a:lnTo>
                  <a:lnTo>
                    <a:pt x="1007" y="224"/>
                  </a:lnTo>
                  <a:lnTo>
                    <a:pt x="1016" y="225"/>
                  </a:lnTo>
                  <a:lnTo>
                    <a:pt x="1021" y="227"/>
                  </a:lnTo>
                  <a:lnTo>
                    <a:pt x="1024" y="229"/>
                  </a:lnTo>
                  <a:lnTo>
                    <a:pt x="1026" y="229"/>
                  </a:lnTo>
                  <a:lnTo>
                    <a:pt x="1026" y="229"/>
                  </a:lnTo>
                  <a:lnTo>
                    <a:pt x="1028" y="231"/>
                  </a:lnTo>
                  <a:lnTo>
                    <a:pt x="1031" y="229"/>
                  </a:lnTo>
                  <a:lnTo>
                    <a:pt x="1033" y="231"/>
                  </a:lnTo>
                  <a:lnTo>
                    <a:pt x="1031" y="232"/>
                  </a:lnTo>
                  <a:lnTo>
                    <a:pt x="1028" y="232"/>
                  </a:lnTo>
                  <a:lnTo>
                    <a:pt x="1024" y="231"/>
                  </a:lnTo>
                  <a:lnTo>
                    <a:pt x="1024" y="229"/>
                  </a:lnTo>
                  <a:lnTo>
                    <a:pt x="1023" y="229"/>
                  </a:lnTo>
                  <a:lnTo>
                    <a:pt x="1018" y="229"/>
                  </a:lnTo>
                  <a:lnTo>
                    <a:pt x="1014" y="229"/>
                  </a:lnTo>
                  <a:lnTo>
                    <a:pt x="1012" y="229"/>
                  </a:lnTo>
                  <a:lnTo>
                    <a:pt x="1012" y="229"/>
                  </a:lnTo>
                  <a:lnTo>
                    <a:pt x="1009" y="231"/>
                  </a:lnTo>
                  <a:lnTo>
                    <a:pt x="1007" y="231"/>
                  </a:lnTo>
                  <a:lnTo>
                    <a:pt x="997" y="229"/>
                  </a:lnTo>
                  <a:lnTo>
                    <a:pt x="994" y="229"/>
                  </a:lnTo>
                  <a:lnTo>
                    <a:pt x="992" y="227"/>
                  </a:lnTo>
                  <a:lnTo>
                    <a:pt x="990" y="225"/>
                  </a:lnTo>
                  <a:lnTo>
                    <a:pt x="989" y="225"/>
                  </a:lnTo>
                  <a:lnTo>
                    <a:pt x="987" y="227"/>
                  </a:lnTo>
                  <a:lnTo>
                    <a:pt x="985" y="231"/>
                  </a:lnTo>
                  <a:lnTo>
                    <a:pt x="984" y="231"/>
                  </a:lnTo>
                  <a:lnTo>
                    <a:pt x="982" y="231"/>
                  </a:lnTo>
                  <a:lnTo>
                    <a:pt x="975" y="229"/>
                  </a:lnTo>
                  <a:lnTo>
                    <a:pt x="973" y="229"/>
                  </a:lnTo>
                  <a:lnTo>
                    <a:pt x="973" y="227"/>
                  </a:lnTo>
                  <a:lnTo>
                    <a:pt x="970" y="222"/>
                  </a:lnTo>
                  <a:lnTo>
                    <a:pt x="970" y="220"/>
                  </a:lnTo>
                  <a:lnTo>
                    <a:pt x="968" y="220"/>
                  </a:lnTo>
                  <a:lnTo>
                    <a:pt x="967" y="219"/>
                  </a:lnTo>
                  <a:lnTo>
                    <a:pt x="965" y="219"/>
                  </a:lnTo>
                  <a:lnTo>
                    <a:pt x="962" y="217"/>
                  </a:lnTo>
                  <a:lnTo>
                    <a:pt x="960" y="219"/>
                  </a:lnTo>
                  <a:lnTo>
                    <a:pt x="958" y="219"/>
                  </a:lnTo>
                  <a:lnTo>
                    <a:pt x="958" y="217"/>
                  </a:lnTo>
                  <a:lnTo>
                    <a:pt x="958" y="217"/>
                  </a:lnTo>
                  <a:lnTo>
                    <a:pt x="958" y="217"/>
                  </a:lnTo>
                  <a:lnTo>
                    <a:pt x="955" y="217"/>
                  </a:lnTo>
                  <a:lnTo>
                    <a:pt x="953" y="215"/>
                  </a:lnTo>
                  <a:lnTo>
                    <a:pt x="950" y="214"/>
                  </a:lnTo>
                  <a:lnTo>
                    <a:pt x="948" y="214"/>
                  </a:lnTo>
                  <a:lnTo>
                    <a:pt x="950" y="215"/>
                  </a:lnTo>
                  <a:lnTo>
                    <a:pt x="951" y="217"/>
                  </a:lnTo>
                  <a:lnTo>
                    <a:pt x="953" y="219"/>
                  </a:lnTo>
                  <a:lnTo>
                    <a:pt x="955" y="219"/>
                  </a:lnTo>
                  <a:lnTo>
                    <a:pt x="955" y="220"/>
                  </a:lnTo>
                  <a:lnTo>
                    <a:pt x="951" y="220"/>
                  </a:lnTo>
                  <a:lnTo>
                    <a:pt x="951" y="224"/>
                  </a:lnTo>
                  <a:lnTo>
                    <a:pt x="955" y="227"/>
                  </a:lnTo>
                  <a:lnTo>
                    <a:pt x="955" y="229"/>
                  </a:lnTo>
                  <a:lnTo>
                    <a:pt x="953" y="227"/>
                  </a:lnTo>
                  <a:lnTo>
                    <a:pt x="951" y="227"/>
                  </a:lnTo>
                  <a:lnTo>
                    <a:pt x="951" y="225"/>
                  </a:lnTo>
                  <a:lnTo>
                    <a:pt x="950" y="225"/>
                  </a:lnTo>
                  <a:lnTo>
                    <a:pt x="948" y="224"/>
                  </a:lnTo>
                  <a:lnTo>
                    <a:pt x="946" y="224"/>
                  </a:lnTo>
                  <a:lnTo>
                    <a:pt x="946" y="225"/>
                  </a:lnTo>
                  <a:lnTo>
                    <a:pt x="946" y="227"/>
                  </a:lnTo>
                  <a:lnTo>
                    <a:pt x="946" y="231"/>
                  </a:lnTo>
                  <a:lnTo>
                    <a:pt x="946" y="232"/>
                  </a:lnTo>
                  <a:lnTo>
                    <a:pt x="946" y="232"/>
                  </a:lnTo>
                  <a:lnTo>
                    <a:pt x="945" y="232"/>
                  </a:lnTo>
                  <a:lnTo>
                    <a:pt x="945" y="231"/>
                  </a:lnTo>
                  <a:lnTo>
                    <a:pt x="945" y="231"/>
                  </a:lnTo>
                  <a:lnTo>
                    <a:pt x="945" y="232"/>
                  </a:lnTo>
                  <a:lnTo>
                    <a:pt x="943" y="231"/>
                  </a:lnTo>
                  <a:lnTo>
                    <a:pt x="941" y="227"/>
                  </a:lnTo>
                  <a:lnTo>
                    <a:pt x="943" y="227"/>
                  </a:lnTo>
                  <a:lnTo>
                    <a:pt x="943" y="227"/>
                  </a:lnTo>
                  <a:lnTo>
                    <a:pt x="945" y="227"/>
                  </a:lnTo>
                  <a:lnTo>
                    <a:pt x="945" y="225"/>
                  </a:lnTo>
                  <a:lnTo>
                    <a:pt x="945" y="225"/>
                  </a:lnTo>
                  <a:lnTo>
                    <a:pt x="945" y="224"/>
                  </a:lnTo>
                  <a:lnTo>
                    <a:pt x="943" y="224"/>
                  </a:lnTo>
                  <a:lnTo>
                    <a:pt x="943" y="224"/>
                  </a:lnTo>
                  <a:lnTo>
                    <a:pt x="941" y="222"/>
                  </a:lnTo>
                  <a:lnTo>
                    <a:pt x="939" y="222"/>
                  </a:lnTo>
                  <a:lnTo>
                    <a:pt x="933" y="217"/>
                  </a:lnTo>
                  <a:lnTo>
                    <a:pt x="934" y="217"/>
                  </a:lnTo>
                  <a:lnTo>
                    <a:pt x="938" y="217"/>
                  </a:lnTo>
                  <a:lnTo>
                    <a:pt x="939" y="217"/>
                  </a:lnTo>
                  <a:lnTo>
                    <a:pt x="941" y="215"/>
                  </a:lnTo>
                  <a:lnTo>
                    <a:pt x="939" y="215"/>
                  </a:lnTo>
                  <a:lnTo>
                    <a:pt x="938" y="215"/>
                  </a:lnTo>
                  <a:lnTo>
                    <a:pt x="936" y="214"/>
                  </a:lnTo>
                  <a:lnTo>
                    <a:pt x="936" y="214"/>
                  </a:lnTo>
                  <a:lnTo>
                    <a:pt x="936" y="212"/>
                  </a:lnTo>
                  <a:lnTo>
                    <a:pt x="938" y="214"/>
                  </a:lnTo>
                  <a:lnTo>
                    <a:pt x="939" y="214"/>
                  </a:lnTo>
                  <a:lnTo>
                    <a:pt x="939" y="212"/>
                  </a:lnTo>
                  <a:lnTo>
                    <a:pt x="939" y="212"/>
                  </a:lnTo>
                  <a:lnTo>
                    <a:pt x="938" y="212"/>
                  </a:lnTo>
                  <a:lnTo>
                    <a:pt x="938" y="212"/>
                  </a:lnTo>
                  <a:lnTo>
                    <a:pt x="938" y="210"/>
                  </a:lnTo>
                  <a:lnTo>
                    <a:pt x="936" y="210"/>
                  </a:lnTo>
                  <a:lnTo>
                    <a:pt x="936" y="210"/>
                  </a:lnTo>
                  <a:lnTo>
                    <a:pt x="936" y="210"/>
                  </a:lnTo>
                  <a:lnTo>
                    <a:pt x="934" y="210"/>
                  </a:lnTo>
                  <a:lnTo>
                    <a:pt x="933" y="208"/>
                  </a:lnTo>
                  <a:lnTo>
                    <a:pt x="933" y="207"/>
                  </a:lnTo>
                  <a:lnTo>
                    <a:pt x="933" y="207"/>
                  </a:lnTo>
                  <a:lnTo>
                    <a:pt x="931" y="208"/>
                  </a:lnTo>
                  <a:lnTo>
                    <a:pt x="929" y="208"/>
                  </a:lnTo>
                  <a:lnTo>
                    <a:pt x="921" y="208"/>
                  </a:lnTo>
                  <a:lnTo>
                    <a:pt x="921" y="210"/>
                  </a:lnTo>
                  <a:lnTo>
                    <a:pt x="921" y="210"/>
                  </a:lnTo>
                  <a:lnTo>
                    <a:pt x="921" y="210"/>
                  </a:lnTo>
                  <a:lnTo>
                    <a:pt x="919" y="210"/>
                  </a:lnTo>
                  <a:lnTo>
                    <a:pt x="919" y="210"/>
                  </a:lnTo>
                  <a:lnTo>
                    <a:pt x="917" y="212"/>
                  </a:lnTo>
                  <a:lnTo>
                    <a:pt x="917" y="214"/>
                  </a:lnTo>
                  <a:lnTo>
                    <a:pt x="919" y="215"/>
                  </a:lnTo>
                  <a:lnTo>
                    <a:pt x="919" y="217"/>
                  </a:lnTo>
                  <a:lnTo>
                    <a:pt x="919" y="217"/>
                  </a:lnTo>
                  <a:lnTo>
                    <a:pt x="916" y="219"/>
                  </a:lnTo>
                  <a:lnTo>
                    <a:pt x="917" y="219"/>
                  </a:lnTo>
                  <a:lnTo>
                    <a:pt x="917" y="220"/>
                  </a:lnTo>
                  <a:lnTo>
                    <a:pt x="919" y="220"/>
                  </a:lnTo>
                  <a:lnTo>
                    <a:pt x="921" y="222"/>
                  </a:lnTo>
                  <a:lnTo>
                    <a:pt x="921" y="222"/>
                  </a:lnTo>
                  <a:lnTo>
                    <a:pt x="921" y="222"/>
                  </a:lnTo>
                  <a:lnTo>
                    <a:pt x="921" y="222"/>
                  </a:lnTo>
                  <a:lnTo>
                    <a:pt x="922" y="222"/>
                  </a:lnTo>
                  <a:lnTo>
                    <a:pt x="922" y="222"/>
                  </a:lnTo>
                  <a:lnTo>
                    <a:pt x="922" y="222"/>
                  </a:lnTo>
                  <a:lnTo>
                    <a:pt x="922" y="222"/>
                  </a:lnTo>
                  <a:lnTo>
                    <a:pt x="921" y="222"/>
                  </a:lnTo>
                  <a:lnTo>
                    <a:pt x="921" y="220"/>
                  </a:lnTo>
                  <a:lnTo>
                    <a:pt x="922" y="220"/>
                  </a:lnTo>
                  <a:lnTo>
                    <a:pt x="922" y="220"/>
                  </a:lnTo>
                  <a:lnTo>
                    <a:pt x="924" y="220"/>
                  </a:lnTo>
                  <a:lnTo>
                    <a:pt x="924" y="222"/>
                  </a:lnTo>
                  <a:lnTo>
                    <a:pt x="926" y="222"/>
                  </a:lnTo>
                  <a:lnTo>
                    <a:pt x="926" y="224"/>
                  </a:lnTo>
                  <a:lnTo>
                    <a:pt x="926" y="224"/>
                  </a:lnTo>
                  <a:lnTo>
                    <a:pt x="929" y="224"/>
                  </a:lnTo>
                  <a:lnTo>
                    <a:pt x="931" y="224"/>
                  </a:lnTo>
                  <a:lnTo>
                    <a:pt x="931" y="225"/>
                  </a:lnTo>
                  <a:lnTo>
                    <a:pt x="931" y="225"/>
                  </a:lnTo>
                  <a:lnTo>
                    <a:pt x="931" y="227"/>
                  </a:lnTo>
                  <a:lnTo>
                    <a:pt x="931" y="229"/>
                  </a:lnTo>
                  <a:lnTo>
                    <a:pt x="929" y="229"/>
                  </a:lnTo>
                  <a:lnTo>
                    <a:pt x="928" y="227"/>
                  </a:lnTo>
                  <a:lnTo>
                    <a:pt x="928" y="227"/>
                  </a:lnTo>
                  <a:lnTo>
                    <a:pt x="926" y="227"/>
                  </a:lnTo>
                  <a:lnTo>
                    <a:pt x="924" y="227"/>
                  </a:lnTo>
                  <a:lnTo>
                    <a:pt x="924" y="227"/>
                  </a:lnTo>
                  <a:lnTo>
                    <a:pt x="924" y="227"/>
                  </a:lnTo>
                  <a:lnTo>
                    <a:pt x="926" y="229"/>
                  </a:lnTo>
                  <a:lnTo>
                    <a:pt x="926" y="229"/>
                  </a:lnTo>
                  <a:lnTo>
                    <a:pt x="926" y="229"/>
                  </a:lnTo>
                  <a:lnTo>
                    <a:pt x="928" y="229"/>
                  </a:lnTo>
                  <a:lnTo>
                    <a:pt x="929" y="231"/>
                  </a:lnTo>
                  <a:lnTo>
                    <a:pt x="931" y="232"/>
                  </a:lnTo>
                  <a:lnTo>
                    <a:pt x="926" y="232"/>
                  </a:lnTo>
                  <a:lnTo>
                    <a:pt x="917" y="229"/>
                  </a:lnTo>
                  <a:lnTo>
                    <a:pt x="917" y="231"/>
                  </a:lnTo>
                  <a:lnTo>
                    <a:pt x="916" y="231"/>
                  </a:lnTo>
                  <a:lnTo>
                    <a:pt x="914" y="231"/>
                  </a:lnTo>
                  <a:lnTo>
                    <a:pt x="914" y="231"/>
                  </a:lnTo>
                  <a:lnTo>
                    <a:pt x="916" y="232"/>
                  </a:lnTo>
                  <a:lnTo>
                    <a:pt x="926" y="237"/>
                  </a:lnTo>
                  <a:lnTo>
                    <a:pt x="924" y="237"/>
                  </a:lnTo>
                  <a:lnTo>
                    <a:pt x="922" y="237"/>
                  </a:lnTo>
                  <a:lnTo>
                    <a:pt x="921" y="239"/>
                  </a:lnTo>
                  <a:lnTo>
                    <a:pt x="922" y="239"/>
                  </a:lnTo>
                  <a:lnTo>
                    <a:pt x="924" y="239"/>
                  </a:lnTo>
                  <a:lnTo>
                    <a:pt x="924" y="241"/>
                  </a:lnTo>
                  <a:lnTo>
                    <a:pt x="922" y="241"/>
                  </a:lnTo>
                  <a:lnTo>
                    <a:pt x="921" y="241"/>
                  </a:lnTo>
                  <a:lnTo>
                    <a:pt x="919" y="239"/>
                  </a:lnTo>
                  <a:lnTo>
                    <a:pt x="916" y="239"/>
                  </a:lnTo>
                  <a:lnTo>
                    <a:pt x="914" y="239"/>
                  </a:lnTo>
                  <a:lnTo>
                    <a:pt x="912" y="236"/>
                  </a:lnTo>
                  <a:lnTo>
                    <a:pt x="909" y="236"/>
                  </a:lnTo>
                  <a:lnTo>
                    <a:pt x="912" y="237"/>
                  </a:lnTo>
                  <a:lnTo>
                    <a:pt x="912" y="239"/>
                  </a:lnTo>
                  <a:lnTo>
                    <a:pt x="911" y="239"/>
                  </a:lnTo>
                  <a:lnTo>
                    <a:pt x="911" y="239"/>
                  </a:lnTo>
                  <a:lnTo>
                    <a:pt x="905" y="237"/>
                  </a:lnTo>
                  <a:lnTo>
                    <a:pt x="907" y="239"/>
                  </a:lnTo>
                  <a:lnTo>
                    <a:pt x="907" y="239"/>
                  </a:lnTo>
                  <a:lnTo>
                    <a:pt x="907" y="239"/>
                  </a:lnTo>
                  <a:lnTo>
                    <a:pt x="907" y="239"/>
                  </a:lnTo>
                  <a:lnTo>
                    <a:pt x="907" y="239"/>
                  </a:lnTo>
                  <a:lnTo>
                    <a:pt x="909" y="241"/>
                  </a:lnTo>
                  <a:lnTo>
                    <a:pt x="909" y="241"/>
                  </a:lnTo>
                  <a:lnTo>
                    <a:pt x="912" y="242"/>
                  </a:lnTo>
                  <a:lnTo>
                    <a:pt x="912" y="242"/>
                  </a:lnTo>
                  <a:lnTo>
                    <a:pt x="912" y="244"/>
                  </a:lnTo>
                  <a:lnTo>
                    <a:pt x="914" y="244"/>
                  </a:lnTo>
                  <a:lnTo>
                    <a:pt x="916" y="244"/>
                  </a:lnTo>
                  <a:lnTo>
                    <a:pt x="917" y="244"/>
                  </a:lnTo>
                  <a:lnTo>
                    <a:pt x="916" y="241"/>
                  </a:lnTo>
                  <a:lnTo>
                    <a:pt x="917" y="242"/>
                  </a:lnTo>
                  <a:lnTo>
                    <a:pt x="921" y="241"/>
                  </a:lnTo>
                  <a:lnTo>
                    <a:pt x="922" y="242"/>
                  </a:lnTo>
                  <a:lnTo>
                    <a:pt x="922" y="244"/>
                  </a:lnTo>
                  <a:lnTo>
                    <a:pt x="921" y="244"/>
                  </a:lnTo>
                  <a:lnTo>
                    <a:pt x="917" y="246"/>
                  </a:lnTo>
                  <a:lnTo>
                    <a:pt x="919" y="248"/>
                  </a:lnTo>
                  <a:lnTo>
                    <a:pt x="917" y="249"/>
                  </a:lnTo>
                  <a:lnTo>
                    <a:pt x="916" y="249"/>
                  </a:lnTo>
                  <a:lnTo>
                    <a:pt x="914" y="251"/>
                  </a:lnTo>
                  <a:lnTo>
                    <a:pt x="914" y="251"/>
                  </a:lnTo>
                  <a:lnTo>
                    <a:pt x="914" y="251"/>
                  </a:lnTo>
                  <a:lnTo>
                    <a:pt x="921" y="253"/>
                  </a:lnTo>
                  <a:lnTo>
                    <a:pt x="922" y="253"/>
                  </a:lnTo>
                  <a:lnTo>
                    <a:pt x="924" y="256"/>
                  </a:lnTo>
                  <a:lnTo>
                    <a:pt x="926" y="256"/>
                  </a:lnTo>
                  <a:lnTo>
                    <a:pt x="929" y="258"/>
                  </a:lnTo>
                  <a:lnTo>
                    <a:pt x="931" y="259"/>
                  </a:lnTo>
                  <a:lnTo>
                    <a:pt x="931" y="261"/>
                  </a:lnTo>
                  <a:lnTo>
                    <a:pt x="933" y="265"/>
                  </a:lnTo>
                  <a:lnTo>
                    <a:pt x="933" y="266"/>
                  </a:lnTo>
                  <a:lnTo>
                    <a:pt x="936" y="271"/>
                  </a:lnTo>
                  <a:lnTo>
                    <a:pt x="938" y="271"/>
                  </a:lnTo>
                  <a:lnTo>
                    <a:pt x="941" y="271"/>
                  </a:lnTo>
                  <a:lnTo>
                    <a:pt x="948" y="270"/>
                  </a:lnTo>
                  <a:lnTo>
                    <a:pt x="950" y="268"/>
                  </a:lnTo>
                  <a:lnTo>
                    <a:pt x="950" y="265"/>
                  </a:lnTo>
                  <a:lnTo>
                    <a:pt x="951" y="265"/>
                  </a:lnTo>
                  <a:lnTo>
                    <a:pt x="951" y="266"/>
                  </a:lnTo>
                  <a:lnTo>
                    <a:pt x="951" y="268"/>
                  </a:lnTo>
                  <a:lnTo>
                    <a:pt x="950" y="270"/>
                  </a:lnTo>
                  <a:lnTo>
                    <a:pt x="950" y="271"/>
                  </a:lnTo>
                  <a:lnTo>
                    <a:pt x="948" y="271"/>
                  </a:lnTo>
                  <a:lnTo>
                    <a:pt x="946" y="273"/>
                  </a:lnTo>
                  <a:lnTo>
                    <a:pt x="945" y="275"/>
                  </a:lnTo>
                  <a:lnTo>
                    <a:pt x="945" y="275"/>
                  </a:lnTo>
                  <a:lnTo>
                    <a:pt x="943" y="276"/>
                  </a:lnTo>
                  <a:lnTo>
                    <a:pt x="941" y="278"/>
                  </a:lnTo>
                  <a:lnTo>
                    <a:pt x="943" y="280"/>
                  </a:lnTo>
                  <a:lnTo>
                    <a:pt x="943" y="281"/>
                  </a:lnTo>
                  <a:lnTo>
                    <a:pt x="945" y="281"/>
                  </a:lnTo>
                  <a:lnTo>
                    <a:pt x="945" y="283"/>
                  </a:lnTo>
                  <a:lnTo>
                    <a:pt x="943" y="283"/>
                  </a:lnTo>
                  <a:lnTo>
                    <a:pt x="939" y="281"/>
                  </a:lnTo>
                  <a:lnTo>
                    <a:pt x="939" y="281"/>
                  </a:lnTo>
                  <a:lnTo>
                    <a:pt x="938" y="281"/>
                  </a:lnTo>
                  <a:lnTo>
                    <a:pt x="938" y="283"/>
                  </a:lnTo>
                  <a:lnTo>
                    <a:pt x="939" y="287"/>
                  </a:lnTo>
                  <a:lnTo>
                    <a:pt x="941" y="293"/>
                  </a:lnTo>
                  <a:lnTo>
                    <a:pt x="943" y="295"/>
                  </a:lnTo>
                  <a:lnTo>
                    <a:pt x="946" y="298"/>
                  </a:lnTo>
                  <a:lnTo>
                    <a:pt x="946" y="298"/>
                  </a:lnTo>
                  <a:lnTo>
                    <a:pt x="948" y="298"/>
                  </a:lnTo>
                  <a:lnTo>
                    <a:pt x="948" y="298"/>
                  </a:lnTo>
                  <a:lnTo>
                    <a:pt x="948" y="298"/>
                  </a:lnTo>
                  <a:lnTo>
                    <a:pt x="948" y="300"/>
                  </a:lnTo>
                  <a:lnTo>
                    <a:pt x="948" y="300"/>
                  </a:lnTo>
                  <a:lnTo>
                    <a:pt x="945" y="300"/>
                  </a:lnTo>
                  <a:lnTo>
                    <a:pt x="945" y="300"/>
                  </a:lnTo>
                  <a:lnTo>
                    <a:pt x="943" y="298"/>
                  </a:lnTo>
                  <a:lnTo>
                    <a:pt x="941" y="297"/>
                  </a:lnTo>
                  <a:lnTo>
                    <a:pt x="941" y="295"/>
                  </a:lnTo>
                  <a:lnTo>
                    <a:pt x="939" y="295"/>
                  </a:lnTo>
                  <a:lnTo>
                    <a:pt x="938" y="293"/>
                  </a:lnTo>
                  <a:lnTo>
                    <a:pt x="936" y="293"/>
                  </a:lnTo>
                  <a:lnTo>
                    <a:pt x="936" y="292"/>
                  </a:lnTo>
                  <a:lnTo>
                    <a:pt x="936" y="292"/>
                  </a:lnTo>
                  <a:lnTo>
                    <a:pt x="934" y="290"/>
                  </a:lnTo>
                  <a:lnTo>
                    <a:pt x="934" y="290"/>
                  </a:lnTo>
                  <a:lnTo>
                    <a:pt x="934" y="288"/>
                  </a:lnTo>
                  <a:lnTo>
                    <a:pt x="933" y="287"/>
                  </a:lnTo>
                  <a:lnTo>
                    <a:pt x="931" y="287"/>
                  </a:lnTo>
                  <a:lnTo>
                    <a:pt x="929" y="285"/>
                  </a:lnTo>
                  <a:lnTo>
                    <a:pt x="929" y="287"/>
                  </a:lnTo>
                  <a:lnTo>
                    <a:pt x="929" y="287"/>
                  </a:lnTo>
                  <a:lnTo>
                    <a:pt x="928" y="287"/>
                  </a:lnTo>
                  <a:lnTo>
                    <a:pt x="928" y="283"/>
                  </a:lnTo>
                  <a:lnTo>
                    <a:pt x="928" y="281"/>
                  </a:lnTo>
                  <a:lnTo>
                    <a:pt x="926" y="281"/>
                  </a:lnTo>
                  <a:lnTo>
                    <a:pt x="926" y="281"/>
                  </a:lnTo>
                  <a:lnTo>
                    <a:pt x="924" y="281"/>
                  </a:lnTo>
                  <a:lnTo>
                    <a:pt x="924" y="281"/>
                  </a:lnTo>
                  <a:lnTo>
                    <a:pt x="922" y="281"/>
                  </a:lnTo>
                  <a:lnTo>
                    <a:pt x="922" y="281"/>
                  </a:lnTo>
                  <a:lnTo>
                    <a:pt x="921" y="280"/>
                  </a:lnTo>
                  <a:lnTo>
                    <a:pt x="921" y="281"/>
                  </a:lnTo>
                  <a:lnTo>
                    <a:pt x="919" y="283"/>
                  </a:lnTo>
                  <a:lnTo>
                    <a:pt x="919" y="285"/>
                  </a:lnTo>
                  <a:lnTo>
                    <a:pt x="919" y="290"/>
                  </a:lnTo>
                  <a:lnTo>
                    <a:pt x="922" y="295"/>
                  </a:lnTo>
                  <a:lnTo>
                    <a:pt x="924" y="297"/>
                  </a:lnTo>
                  <a:lnTo>
                    <a:pt x="926" y="297"/>
                  </a:lnTo>
                  <a:lnTo>
                    <a:pt x="924" y="298"/>
                  </a:lnTo>
                  <a:lnTo>
                    <a:pt x="924" y="298"/>
                  </a:lnTo>
                  <a:lnTo>
                    <a:pt x="924" y="298"/>
                  </a:lnTo>
                  <a:lnTo>
                    <a:pt x="924" y="298"/>
                  </a:lnTo>
                  <a:lnTo>
                    <a:pt x="922" y="300"/>
                  </a:lnTo>
                  <a:lnTo>
                    <a:pt x="922" y="300"/>
                  </a:lnTo>
                  <a:lnTo>
                    <a:pt x="922" y="302"/>
                  </a:lnTo>
                  <a:lnTo>
                    <a:pt x="922" y="304"/>
                  </a:lnTo>
                  <a:lnTo>
                    <a:pt x="922" y="304"/>
                  </a:lnTo>
                  <a:lnTo>
                    <a:pt x="921" y="305"/>
                  </a:lnTo>
                  <a:lnTo>
                    <a:pt x="921" y="305"/>
                  </a:lnTo>
                  <a:lnTo>
                    <a:pt x="921" y="307"/>
                  </a:lnTo>
                  <a:lnTo>
                    <a:pt x="921" y="307"/>
                  </a:lnTo>
                  <a:lnTo>
                    <a:pt x="921" y="309"/>
                  </a:lnTo>
                  <a:lnTo>
                    <a:pt x="921" y="310"/>
                  </a:lnTo>
                  <a:lnTo>
                    <a:pt x="919" y="312"/>
                  </a:lnTo>
                  <a:lnTo>
                    <a:pt x="919" y="312"/>
                  </a:lnTo>
                  <a:lnTo>
                    <a:pt x="917" y="315"/>
                  </a:lnTo>
                  <a:lnTo>
                    <a:pt x="917" y="321"/>
                  </a:lnTo>
                  <a:lnTo>
                    <a:pt x="917" y="321"/>
                  </a:lnTo>
                  <a:lnTo>
                    <a:pt x="919" y="324"/>
                  </a:lnTo>
                  <a:lnTo>
                    <a:pt x="921" y="326"/>
                  </a:lnTo>
                  <a:lnTo>
                    <a:pt x="921" y="326"/>
                  </a:lnTo>
                  <a:lnTo>
                    <a:pt x="921" y="331"/>
                  </a:lnTo>
                  <a:lnTo>
                    <a:pt x="921" y="331"/>
                  </a:lnTo>
                  <a:lnTo>
                    <a:pt x="919" y="332"/>
                  </a:lnTo>
                  <a:lnTo>
                    <a:pt x="919" y="332"/>
                  </a:lnTo>
                  <a:lnTo>
                    <a:pt x="919" y="332"/>
                  </a:lnTo>
                  <a:lnTo>
                    <a:pt x="919" y="331"/>
                  </a:lnTo>
                  <a:lnTo>
                    <a:pt x="917" y="327"/>
                  </a:lnTo>
                  <a:lnTo>
                    <a:pt x="917" y="326"/>
                  </a:lnTo>
                  <a:lnTo>
                    <a:pt x="916" y="324"/>
                  </a:lnTo>
                  <a:lnTo>
                    <a:pt x="914" y="322"/>
                  </a:lnTo>
                  <a:lnTo>
                    <a:pt x="912" y="319"/>
                  </a:lnTo>
                  <a:lnTo>
                    <a:pt x="912" y="317"/>
                  </a:lnTo>
                  <a:lnTo>
                    <a:pt x="911" y="317"/>
                  </a:lnTo>
                  <a:lnTo>
                    <a:pt x="909" y="315"/>
                  </a:lnTo>
                  <a:lnTo>
                    <a:pt x="909" y="314"/>
                  </a:lnTo>
                  <a:lnTo>
                    <a:pt x="909" y="312"/>
                  </a:lnTo>
                  <a:lnTo>
                    <a:pt x="907" y="310"/>
                  </a:lnTo>
                  <a:lnTo>
                    <a:pt x="904" y="310"/>
                  </a:lnTo>
                  <a:lnTo>
                    <a:pt x="904" y="309"/>
                  </a:lnTo>
                  <a:lnTo>
                    <a:pt x="902" y="305"/>
                  </a:lnTo>
                  <a:lnTo>
                    <a:pt x="902" y="304"/>
                  </a:lnTo>
                  <a:lnTo>
                    <a:pt x="902" y="302"/>
                  </a:lnTo>
                  <a:lnTo>
                    <a:pt x="900" y="298"/>
                  </a:lnTo>
                  <a:lnTo>
                    <a:pt x="899" y="297"/>
                  </a:lnTo>
                  <a:lnTo>
                    <a:pt x="899" y="295"/>
                  </a:lnTo>
                  <a:lnTo>
                    <a:pt x="897" y="293"/>
                  </a:lnTo>
                  <a:lnTo>
                    <a:pt x="894" y="290"/>
                  </a:lnTo>
                  <a:lnTo>
                    <a:pt x="894" y="288"/>
                  </a:lnTo>
                  <a:lnTo>
                    <a:pt x="892" y="287"/>
                  </a:lnTo>
                  <a:lnTo>
                    <a:pt x="892" y="283"/>
                  </a:lnTo>
                  <a:lnTo>
                    <a:pt x="892" y="283"/>
                  </a:lnTo>
                  <a:lnTo>
                    <a:pt x="888" y="280"/>
                  </a:lnTo>
                  <a:lnTo>
                    <a:pt x="887" y="276"/>
                  </a:lnTo>
                  <a:lnTo>
                    <a:pt x="885" y="275"/>
                  </a:lnTo>
                  <a:lnTo>
                    <a:pt x="883" y="275"/>
                  </a:lnTo>
                  <a:lnTo>
                    <a:pt x="882" y="275"/>
                  </a:lnTo>
                  <a:lnTo>
                    <a:pt x="882" y="273"/>
                  </a:lnTo>
                  <a:lnTo>
                    <a:pt x="883" y="270"/>
                  </a:lnTo>
                  <a:lnTo>
                    <a:pt x="883" y="268"/>
                  </a:lnTo>
                  <a:lnTo>
                    <a:pt x="883" y="266"/>
                  </a:lnTo>
                  <a:lnTo>
                    <a:pt x="883" y="265"/>
                  </a:lnTo>
                  <a:lnTo>
                    <a:pt x="882" y="265"/>
                  </a:lnTo>
                  <a:lnTo>
                    <a:pt x="880" y="265"/>
                  </a:lnTo>
                  <a:lnTo>
                    <a:pt x="878" y="263"/>
                  </a:lnTo>
                  <a:lnTo>
                    <a:pt x="878" y="261"/>
                  </a:lnTo>
                  <a:lnTo>
                    <a:pt x="878" y="259"/>
                  </a:lnTo>
                  <a:lnTo>
                    <a:pt x="878" y="258"/>
                  </a:lnTo>
                  <a:lnTo>
                    <a:pt x="878" y="258"/>
                  </a:lnTo>
                  <a:lnTo>
                    <a:pt x="880" y="258"/>
                  </a:lnTo>
                  <a:lnTo>
                    <a:pt x="880" y="258"/>
                  </a:lnTo>
                  <a:lnTo>
                    <a:pt x="880" y="256"/>
                  </a:lnTo>
                  <a:lnTo>
                    <a:pt x="882" y="256"/>
                  </a:lnTo>
                  <a:lnTo>
                    <a:pt x="882" y="254"/>
                  </a:lnTo>
                  <a:lnTo>
                    <a:pt x="880" y="254"/>
                  </a:lnTo>
                  <a:lnTo>
                    <a:pt x="880" y="256"/>
                  </a:lnTo>
                  <a:lnTo>
                    <a:pt x="880" y="256"/>
                  </a:lnTo>
                  <a:lnTo>
                    <a:pt x="880" y="256"/>
                  </a:lnTo>
                  <a:lnTo>
                    <a:pt x="878" y="256"/>
                  </a:lnTo>
                  <a:lnTo>
                    <a:pt x="877" y="256"/>
                  </a:lnTo>
                  <a:lnTo>
                    <a:pt x="877" y="256"/>
                  </a:lnTo>
                  <a:lnTo>
                    <a:pt x="875" y="254"/>
                  </a:lnTo>
                  <a:lnTo>
                    <a:pt x="873" y="254"/>
                  </a:lnTo>
                  <a:lnTo>
                    <a:pt x="872" y="254"/>
                  </a:lnTo>
                  <a:lnTo>
                    <a:pt x="872" y="251"/>
                  </a:lnTo>
                  <a:lnTo>
                    <a:pt x="872" y="249"/>
                  </a:lnTo>
                  <a:lnTo>
                    <a:pt x="872" y="248"/>
                  </a:lnTo>
                  <a:lnTo>
                    <a:pt x="870" y="249"/>
                  </a:lnTo>
                  <a:lnTo>
                    <a:pt x="868" y="249"/>
                  </a:lnTo>
                  <a:lnTo>
                    <a:pt x="868" y="249"/>
                  </a:lnTo>
                  <a:lnTo>
                    <a:pt x="868" y="249"/>
                  </a:lnTo>
                  <a:lnTo>
                    <a:pt x="866" y="246"/>
                  </a:lnTo>
                  <a:lnTo>
                    <a:pt x="866" y="246"/>
                  </a:lnTo>
                  <a:lnTo>
                    <a:pt x="868" y="241"/>
                  </a:lnTo>
                  <a:lnTo>
                    <a:pt x="868" y="239"/>
                  </a:lnTo>
                  <a:lnTo>
                    <a:pt x="868" y="237"/>
                  </a:lnTo>
                  <a:lnTo>
                    <a:pt x="868" y="236"/>
                  </a:lnTo>
                  <a:lnTo>
                    <a:pt x="870" y="236"/>
                  </a:lnTo>
                  <a:lnTo>
                    <a:pt x="872" y="236"/>
                  </a:lnTo>
                  <a:lnTo>
                    <a:pt x="872" y="236"/>
                  </a:lnTo>
                  <a:lnTo>
                    <a:pt x="873" y="236"/>
                  </a:lnTo>
                  <a:lnTo>
                    <a:pt x="875" y="236"/>
                  </a:lnTo>
                  <a:lnTo>
                    <a:pt x="875" y="234"/>
                  </a:lnTo>
                  <a:lnTo>
                    <a:pt x="873" y="234"/>
                  </a:lnTo>
                  <a:lnTo>
                    <a:pt x="870" y="232"/>
                  </a:lnTo>
                  <a:lnTo>
                    <a:pt x="872" y="229"/>
                  </a:lnTo>
                  <a:lnTo>
                    <a:pt x="872" y="229"/>
                  </a:lnTo>
                  <a:lnTo>
                    <a:pt x="870" y="227"/>
                  </a:lnTo>
                  <a:lnTo>
                    <a:pt x="865" y="231"/>
                  </a:lnTo>
                  <a:lnTo>
                    <a:pt x="863" y="231"/>
                  </a:lnTo>
                  <a:lnTo>
                    <a:pt x="861" y="234"/>
                  </a:lnTo>
                  <a:lnTo>
                    <a:pt x="861" y="237"/>
                  </a:lnTo>
                  <a:lnTo>
                    <a:pt x="860" y="239"/>
                  </a:lnTo>
                  <a:lnTo>
                    <a:pt x="858" y="239"/>
                  </a:lnTo>
                  <a:lnTo>
                    <a:pt x="858" y="241"/>
                  </a:lnTo>
                  <a:lnTo>
                    <a:pt x="858" y="242"/>
                  </a:lnTo>
                  <a:lnTo>
                    <a:pt x="856" y="242"/>
                  </a:lnTo>
                  <a:lnTo>
                    <a:pt x="856" y="244"/>
                  </a:lnTo>
                  <a:lnTo>
                    <a:pt x="855" y="244"/>
                  </a:lnTo>
                  <a:lnTo>
                    <a:pt x="853" y="244"/>
                  </a:lnTo>
                  <a:lnTo>
                    <a:pt x="851" y="244"/>
                  </a:lnTo>
                  <a:lnTo>
                    <a:pt x="849" y="246"/>
                  </a:lnTo>
                  <a:lnTo>
                    <a:pt x="849" y="246"/>
                  </a:lnTo>
                  <a:lnTo>
                    <a:pt x="849" y="248"/>
                  </a:lnTo>
                  <a:lnTo>
                    <a:pt x="849" y="251"/>
                  </a:lnTo>
                  <a:lnTo>
                    <a:pt x="849" y="251"/>
                  </a:lnTo>
                  <a:lnTo>
                    <a:pt x="848" y="253"/>
                  </a:lnTo>
                  <a:lnTo>
                    <a:pt x="848" y="253"/>
                  </a:lnTo>
                  <a:lnTo>
                    <a:pt x="848" y="256"/>
                  </a:lnTo>
                  <a:lnTo>
                    <a:pt x="849" y="258"/>
                  </a:lnTo>
                  <a:lnTo>
                    <a:pt x="855" y="263"/>
                  </a:lnTo>
                  <a:lnTo>
                    <a:pt x="849" y="261"/>
                  </a:lnTo>
                  <a:lnTo>
                    <a:pt x="849" y="261"/>
                  </a:lnTo>
                  <a:lnTo>
                    <a:pt x="848" y="261"/>
                  </a:lnTo>
                  <a:lnTo>
                    <a:pt x="846" y="261"/>
                  </a:lnTo>
                  <a:lnTo>
                    <a:pt x="846" y="263"/>
                  </a:lnTo>
                  <a:lnTo>
                    <a:pt x="844" y="263"/>
                  </a:lnTo>
                  <a:lnTo>
                    <a:pt x="844" y="263"/>
                  </a:lnTo>
                  <a:lnTo>
                    <a:pt x="841" y="263"/>
                  </a:lnTo>
                  <a:lnTo>
                    <a:pt x="841" y="263"/>
                  </a:lnTo>
                  <a:lnTo>
                    <a:pt x="839" y="265"/>
                  </a:lnTo>
                  <a:lnTo>
                    <a:pt x="839" y="265"/>
                  </a:lnTo>
                  <a:lnTo>
                    <a:pt x="838" y="265"/>
                  </a:lnTo>
                  <a:lnTo>
                    <a:pt x="836" y="265"/>
                  </a:lnTo>
                  <a:lnTo>
                    <a:pt x="836" y="263"/>
                  </a:lnTo>
                  <a:lnTo>
                    <a:pt x="836" y="261"/>
                  </a:lnTo>
                  <a:lnTo>
                    <a:pt x="834" y="263"/>
                  </a:lnTo>
                  <a:lnTo>
                    <a:pt x="832" y="263"/>
                  </a:lnTo>
                  <a:lnTo>
                    <a:pt x="832" y="265"/>
                  </a:lnTo>
                  <a:lnTo>
                    <a:pt x="831" y="266"/>
                  </a:lnTo>
                  <a:lnTo>
                    <a:pt x="831" y="266"/>
                  </a:lnTo>
                  <a:lnTo>
                    <a:pt x="831" y="266"/>
                  </a:lnTo>
                  <a:lnTo>
                    <a:pt x="831" y="268"/>
                  </a:lnTo>
                  <a:lnTo>
                    <a:pt x="831" y="268"/>
                  </a:lnTo>
                  <a:lnTo>
                    <a:pt x="831" y="268"/>
                  </a:lnTo>
                  <a:lnTo>
                    <a:pt x="831" y="268"/>
                  </a:lnTo>
                  <a:lnTo>
                    <a:pt x="829" y="268"/>
                  </a:lnTo>
                  <a:lnTo>
                    <a:pt x="829" y="268"/>
                  </a:lnTo>
                  <a:lnTo>
                    <a:pt x="829" y="268"/>
                  </a:lnTo>
                  <a:lnTo>
                    <a:pt x="829" y="270"/>
                  </a:lnTo>
                  <a:lnTo>
                    <a:pt x="829" y="271"/>
                  </a:lnTo>
                  <a:lnTo>
                    <a:pt x="832" y="273"/>
                  </a:lnTo>
                  <a:lnTo>
                    <a:pt x="834" y="278"/>
                  </a:lnTo>
                  <a:lnTo>
                    <a:pt x="834" y="278"/>
                  </a:lnTo>
                  <a:lnTo>
                    <a:pt x="831" y="278"/>
                  </a:lnTo>
                  <a:lnTo>
                    <a:pt x="829" y="278"/>
                  </a:lnTo>
                  <a:lnTo>
                    <a:pt x="829" y="276"/>
                  </a:lnTo>
                  <a:lnTo>
                    <a:pt x="827" y="275"/>
                  </a:lnTo>
                  <a:lnTo>
                    <a:pt x="827" y="275"/>
                  </a:lnTo>
                  <a:lnTo>
                    <a:pt x="826" y="275"/>
                  </a:lnTo>
                  <a:lnTo>
                    <a:pt x="824" y="275"/>
                  </a:lnTo>
                  <a:lnTo>
                    <a:pt x="824" y="276"/>
                  </a:lnTo>
                  <a:lnTo>
                    <a:pt x="826" y="276"/>
                  </a:lnTo>
                  <a:lnTo>
                    <a:pt x="824" y="278"/>
                  </a:lnTo>
                  <a:lnTo>
                    <a:pt x="824" y="280"/>
                  </a:lnTo>
                  <a:lnTo>
                    <a:pt x="822" y="280"/>
                  </a:lnTo>
                  <a:lnTo>
                    <a:pt x="822" y="278"/>
                  </a:lnTo>
                  <a:lnTo>
                    <a:pt x="822" y="276"/>
                  </a:lnTo>
                  <a:lnTo>
                    <a:pt x="819" y="280"/>
                  </a:lnTo>
                  <a:lnTo>
                    <a:pt x="807" y="288"/>
                  </a:lnTo>
                  <a:lnTo>
                    <a:pt x="807" y="290"/>
                  </a:lnTo>
                  <a:lnTo>
                    <a:pt x="805" y="292"/>
                  </a:lnTo>
                  <a:lnTo>
                    <a:pt x="805" y="292"/>
                  </a:lnTo>
                  <a:lnTo>
                    <a:pt x="807" y="292"/>
                  </a:lnTo>
                  <a:lnTo>
                    <a:pt x="807" y="293"/>
                  </a:lnTo>
                  <a:lnTo>
                    <a:pt x="807" y="295"/>
                  </a:lnTo>
                  <a:lnTo>
                    <a:pt x="802" y="300"/>
                  </a:lnTo>
                  <a:lnTo>
                    <a:pt x="802" y="300"/>
                  </a:lnTo>
                  <a:lnTo>
                    <a:pt x="800" y="302"/>
                  </a:lnTo>
                  <a:lnTo>
                    <a:pt x="799" y="302"/>
                  </a:lnTo>
                  <a:lnTo>
                    <a:pt x="799" y="304"/>
                  </a:lnTo>
                  <a:lnTo>
                    <a:pt x="799" y="307"/>
                  </a:lnTo>
                  <a:lnTo>
                    <a:pt x="797" y="310"/>
                  </a:lnTo>
                  <a:lnTo>
                    <a:pt x="795" y="321"/>
                  </a:lnTo>
                  <a:lnTo>
                    <a:pt x="795" y="331"/>
                  </a:lnTo>
                  <a:lnTo>
                    <a:pt x="797" y="331"/>
                  </a:lnTo>
                  <a:lnTo>
                    <a:pt x="797" y="332"/>
                  </a:lnTo>
                  <a:lnTo>
                    <a:pt x="797" y="332"/>
                  </a:lnTo>
                  <a:lnTo>
                    <a:pt x="799" y="336"/>
                  </a:lnTo>
                  <a:lnTo>
                    <a:pt x="799" y="338"/>
                  </a:lnTo>
                  <a:lnTo>
                    <a:pt x="799" y="339"/>
                  </a:lnTo>
                  <a:lnTo>
                    <a:pt x="800" y="341"/>
                  </a:lnTo>
                  <a:lnTo>
                    <a:pt x="800" y="343"/>
                  </a:lnTo>
                  <a:lnTo>
                    <a:pt x="802" y="343"/>
                  </a:lnTo>
                  <a:lnTo>
                    <a:pt x="800" y="344"/>
                  </a:lnTo>
                  <a:lnTo>
                    <a:pt x="800" y="344"/>
                  </a:lnTo>
                  <a:lnTo>
                    <a:pt x="800" y="346"/>
                  </a:lnTo>
                  <a:lnTo>
                    <a:pt x="800" y="351"/>
                  </a:lnTo>
                  <a:lnTo>
                    <a:pt x="802" y="356"/>
                  </a:lnTo>
                  <a:lnTo>
                    <a:pt x="802" y="360"/>
                  </a:lnTo>
                  <a:lnTo>
                    <a:pt x="800" y="363"/>
                  </a:lnTo>
                  <a:lnTo>
                    <a:pt x="799" y="366"/>
                  </a:lnTo>
                  <a:lnTo>
                    <a:pt x="799" y="366"/>
                  </a:lnTo>
                  <a:lnTo>
                    <a:pt x="799" y="366"/>
                  </a:lnTo>
                  <a:lnTo>
                    <a:pt x="800" y="366"/>
                  </a:lnTo>
                  <a:lnTo>
                    <a:pt x="800" y="368"/>
                  </a:lnTo>
                  <a:lnTo>
                    <a:pt x="800" y="368"/>
                  </a:lnTo>
                  <a:lnTo>
                    <a:pt x="802" y="365"/>
                  </a:lnTo>
                  <a:lnTo>
                    <a:pt x="805" y="365"/>
                  </a:lnTo>
                  <a:lnTo>
                    <a:pt x="809" y="365"/>
                  </a:lnTo>
                  <a:lnTo>
                    <a:pt x="810" y="365"/>
                  </a:lnTo>
                  <a:lnTo>
                    <a:pt x="814" y="366"/>
                  </a:lnTo>
                  <a:lnTo>
                    <a:pt x="814" y="368"/>
                  </a:lnTo>
                  <a:lnTo>
                    <a:pt x="815" y="370"/>
                  </a:lnTo>
                  <a:lnTo>
                    <a:pt x="815" y="373"/>
                  </a:lnTo>
                  <a:lnTo>
                    <a:pt x="815" y="375"/>
                  </a:lnTo>
                  <a:lnTo>
                    <a:pt x="814" y="378"/>
                  </a:lnTo>
                  <a:lnTo>
                    <a:pt x="812" y="380"/>
                  </a:lnTo>
                  <a:lnTo>
                    <a:pt x="805" y="383"/>
                  </a:lnTo>
                  <a:lnTo>
                    <a:pt x="802" y="385"/>
                  </a:lnTo>
                  <a:lnTo>
                    <a:pt x="802" y="385"/>
                  </a:lnTo>
                  <a:lnTo>
                    <a:pt x="800" y="388"/>
                  </a:lnTo>
                  <a:lnTo>
                    <a:pt x="800" y="388"/>
                  </a:lnTo>
                  <a:lnTo>
                    <a:pt x="800" y="387"/>
                  </a:lnTo>
                  <a:lnTo>
                    <a:pt x="799" y="387"/>
                  </a:lnTo>
                  <a:lnTo>
                    <a:pt x="797" y="390"/>
                  </a:lnTo>
                  <a:lnTo>
                    <a:pt x="795" y="392"/>
                  </a:lnTo>
                  <a:lnTo>
                    <a:pt x="793" y="394"/>
                  </a:lnTo>
                  <a:lnTo>
                    <a:pt x="788" y="395"/>
                  </a:lnTo>
                  <a:lnTo>
                    <a:pt x="788" y="395"/>
                  </a:lnTo>
                  <a:lnTo>
                    <a:pt x="787" y="399"/>
                  </a:lnTo>
                  <a:lnTo>
                    <a:pt x="785" y="400"/>
                  </a:lnTo>
                  <a:lnTo>
                    <a:pt x="776" y="407"/>
                  </a:lnTo>
                  <a:lnTo>
                    <a:pt x="773" y="409"/>
                  </a:lnTo>
                  <a:lnTo>
                    <a:pt x="771" y="409"/>
                  </a:lnTo>
                  <a:lnTo>
                    <a:pt x="771" y="407"/>
                  </a:lnTo>
                  <a:lnTo>
                    <a:pt x="770" y="407"/>
                  </a:lnTo>
                  <a:lnTo>
                    <a:pt x="768" y="407"/>
                  </a:lnTo>
                  <a:lnTo>
                    <a:pt x="768" y="407"/>
                  </a:lnTo>
                  <a:lnTo>
                    <a:pt x="766" y="409"/>
                  </a:lnTo>
                  <a:lnTo>
                    <a:pt x="765" y="414"/>
                  </a:lnTo>
                  <a:lnTo>
                    <a:pt x="763" y="416"/>
                  </a:lnTo>
                  <a:lnTo>
                    <a:pt x="761" y="417"/>
                  </a:lnTo>
                  <a:lnTo>
                    <a:pt x="763" y="419"/>
                  </a:lnTo>
                  <a:lnTo>
                    <a:pt x="765" y="419"/>
                  </a:lnTo>
                  <a:lnTo>
                    <a:pt x="765" y="421"/>
                  </a:lnTo>
                  <a:lnTo>
                    <a:pt x="765" y="422"/>
                  </a:lnTo>
                  <a:lnTo>
                    <a:pt x="763" y="424"/>
                  </a:lnTo>
                  <a:lnTo>
                    <a:pt x="759" y="428"/>
                  </a:lnTo>
                  <a:lnTo>
                    <a:pt x="759" y="428"/>
                  </a:lnTo>
                  <a:lnTo>
                    <a:pt x="756" y="428"/>
                  </a:lnTo>
                  <a:lnTo>
                    <a:pt x="754" y="429"/>
                  </a:lnTo>
                  <a:lnTo>
                    <a:pt x="754" y="429"/>
                  </a:lnTo>
                  <a:lnTo>
                    <a:pt x="753" y="429"/>
                  </a:lnTo>
                  <a:lnTo>
                    <a:pt x="751" y="429"/>
                  </a:lnTo>
                  <a:lnTo>
                    <a:pt x="751" y="429"/>
                  </a:lnTo>
                  <a:lnTo>
                    <a:pt x="751" y="431"/>
                  </a:lnTo>
                  <a:lnTo>
                    <a:pt x="751" y="433"/>
                  </a:lnTo>
                  <a:lnTo>
                    <a:pt x="753" y="433"/>
                  </a:lnTo>
                  <a:lnTo>
                    <a:pt x="753" y="433"/>
                  </a:lnTo>
                  <a:lnTo>
                    <a:pt x="753" y="434"/>
                  </a:lnTo>
                  <a:lnTo>
                    <a:pt x="753" y="436"/>
                  </a:lnTo>
                  <a:lnTo>
                    <a:pt x="753" y="438"/>
                  </a:lnTo>
                  <a:lnTo>
                    <a:pt x="751" y="438"/>
                  </a:lnTo>
                  <a:lnTo>
                    <a:pt x="749" y="443"/>
                  </a:lnTo>
                  <a:lnTo>
                    <a:pt x="749" y="446"/>
                  </a:lnTo>
                  <a:lnTo>
                    <a:pt x="748" y="446"/>
                  </a:lnTo>
                  <a:lnTo>
                    <a:pt x="748" y="448"/>
                  </a:lnTo>
                  <a:lnTo>
                    <a:pt x="746" y="450"/>
                  </a:lnTo>
                  <a:lnTo>
                    <a:pt x="746" y="450"/>
                  </a:lnTo>
                  <a:lnTo>
                    <a:pt x="746" y="451"/>
                  </a:lnTo>
                  <a:lnTo>
                    <a:pt x="746" y="453"/>
                  </a:lnTo>
                  <a:lnTo>
                    <a:pt x="744" y="455"/>
                  </a:lnTo>
                  <a:lnTo>
                    <a:pt x="742" y="460"/>
                  </a:lnTo>
                  <a:lnTo>
                    <a:pt x="734" y="473"/>
                  </a:lnTo>
                  <a:lnTo>
                    <a:pt x="724" y="484"/>
                  </a:lnTo>
                  <a:lnTo>
                    <a:pt x="714" y="494"/>
                  </a:lnTo>
                  <a:lnTo>
                    <a:pt x="714" y="495"/>
                  </a:lnTo>
                  <a:lnTo>
                    <a:pt x="712" y="495"/>
                  </a:lnTo>
                  <a:lnTo>
                    <a:pt x="709" y="499"/>
                  </a:lnTo>
                  <a:lnTo>
                    <a:pt x="693" y="509"/>
                  </a:lnTo>
                  <a:lnTo>
                    <a:pt x="680" y="514"/>
                  </a:lnTo>
                  <a:lnTo>
                    <a:pt x="668" y="519"/>
                  </a:lnTo>
                  <a:lnTo>
                    <a:pt x="642" y="528"/>
                  </a:lnTo>
                  <a:lnTo>
                    <a:pt x="632" y="531"/>
                  </a:lnTo>
                  <a:lnTo>
                    <a:pt x="617" y="533"/>
                  </a:lnTo>
                  <a:lnTo>
                    <a:pt x="603" y="535"/>
                  </a:lnTo>
                  <a:lnTo>
                    <a:pt x="595" y="536"/>
                  </a:lnTo>
                  <a:lnTo>
                    <a:pt x="590" y="536"/>
                  </a:lnTo>
                  <a:lnTo>
                    <a:pt x="588" y="536"/>
                  </a:lnTo>
                  <a:lnTo>
                    <a:pt x="586" y="538"/>
                  </a:lnTo>
                  <a:lnTo>
                    <a:pt x="586" y="538"/>
                  </a:lnTo>
                  <a:lnTo>
                    <a:pt x="586" y="540"/>
                  </a:lnTo>
                  <a:lnTo>
                    <a:pt x="586" y="540"/>
                  </a:lnTo>
                  <a:lnTo>
                    <a:pt x="586" y="541"/>
                  </a:lnTo>
                  <a:lnTo>
                    <a:pt x="585" y="541"/>
                  </a:lnTo>
                  <a:lnTo>
                    <a:pt x="583" y="541"/>
                  </a:lnTo>
                  <a:lnTo>
                    <a:pt x="583" y="541"/>
                  </a:lnTo>
                  <a:lnTo>
                    <a:pt x="581" y="543"/>
                  </a:lnTo>
                  <a:lnTo>
                    <a:pt x="579" y="543"/>
                  </a:lnTo>
                  <a:lnTo>
                    <a:pt x="579" y="543"/>
                  </a:lnTo>
                  <a:lnTo>
                    <a:pt x="576" y="545"/>
                  </a:lnTo>
                  <a:lnTo>
                    <a:pt x="574" y="546"/>
                  </a:lnTo>
                  <a:lnTo>
                    <a:pt x="573" y="545"/>
                  </a:lnTo>
                  <a:lnTo>
                    <a:pt x="571" y="545"/>
                  </a:lnTo>
                  <a:lnTo>
                    <a:pt x="568" y="543"/>
                  </a:lnTo>
                  <a:lnTo>
                    <a:pt x="566" y="541"/>
                  </a:lnTo>
                  <a:lnTo>
                    <a:pt x="566" y="541"/>
                  </a:lnTo>
                  <a:lnTo>
                    <a:pt x="566" y="540"/>
                  </a:lnTo>
                  <a:lnTo>
                    <a:pt x="564" y="540"/>
                  </a:lnTo>
                  <a:lnTo>
                    <a:pt x="564" y="540"/>
                  </a:lnTo>
                  <a:lnTo>
                    <a:pt x="564" y="541"/>
                  </a:lnTo>
                  <a:lnTo>
                    <a:pt x="562" y="541"/>
                  </a:lnTo>
                  <a:lnTo>
                    <a:pt x="561" y="541"/>
                  </a:lnTo>
                  <a:lnTo>
                    <a:pt x="557" y="540"/>
                  </a:lnTo>
                  <a:lnTo>
                    <a:pt x="556" y="540"/>
                  </a:lnTo>
                  <a:lnTo>
                    <a:pt x="554" y="540"/>
                  </a:lnTo>
                  <a:lnTo>
                    <a:pt x="551" y="538"/>
                  </a:lnTo>
                  <a:lnTo>
                    <a:pt x="544" y="536"/>
                  </a:lnTo>
                  <a:lnTo>
                    <a:pt x="542" y="536"/>
                  </a:lnTo>
                  <a:lnTo>
                    <a:pt x="540" y="536"/>
                  </a:lnTo>
                  <a:lnTo>
                    <a:pt x="539" y="536"/>
                  </a:lnTo>
                  <a:lnTo>
                    <a:pt x="539" y="538"/>
                  </a:lnTo>
                  <a:lnTo>
                    <a:pt x="539" y="540"/>
                  </a:lnTo>
                  <a:lnTo>
                    <a:pt x="535" y="538"/>
                  </a:lnTo>
                  <a:lnTo>
                    <a:pt x="534" y="536"/>
                  </a:lnTo>
                  <a:lnTo>
                    <a:pt x="530" y="538"/>
                  </a:lnTo>
                  <a:lnTo>
                    <a:pt x="530" y="540"/>
                  </a:lnTo>
                  <a:lnTo>
                    <a:pt x="530" y="540"/>
                  </a:lnTo>
                  <a:lnTo>
                    <a:pt x="530" y="541"/>
                  </a:lnTo>
                  <a:lnTo>
                    <a:pt x="529" y="541"/>
                  </a:lnTo>
                  <a:lnTo>
                    <a:pt x="527" y="541"/>
                  </a:lnTo>
                  <a:lnTo>
                    <a:pt x="525" y="543"/>
                  </a:lnTo>
                  <a:lnTo>
                    <a:pt x="523" y="543"/>
                  </a:lnTo>
                  <a:lnTo>
                    <a:pt x="523" y="545"/>
                  </a:lnTo>
                  <a:lnTo>
                    <a:pt x="522" y="546"/>
                  </a:lnTo>
                  <a:lnTo>
                    <a:pt x="522" y="548"/>
                  </a:lnTo>
                  <a:lnTo>
                    <a:pt x="515" y="557"/>
                  </a:lnTo>
                  <a:lnTo>
                    <a:pt x="512" y="560"/>
                  </a:lnTo>
                  <a:lnTo>
                    <a:pt x="510" y="562"/>
                  </a:lnTo>
                  <a:lnTo>
                    <a:pt x="508" y="563"/>
                  </a:lnTo>
                  <a:lnTo>
                    <a:pt x="506" y="565"/>
                  </a:lnTo>
                  <a:lnTo>
                    <a:pt x="505" y="565"/>
                  </a:lnTo>
                  <a:lnTo>
                    <a:pt x="503" y="565"/>
                  </a:lnTo>
                  <a:lnTo>
                    <a:pt x="500" y="567"/>
                  </a:lnTo>
                  <a:lnTo>
                    <a:pt x="498" y="568"/>
                  </a:lnTo>
                  <a:lnTo>
                    <a:pt x="496" y="568"/>
                  </a:lnTo>
                  <a:lnTo>
                    <a:pt x="495" y="567"/>
                  </a:lnTo>
                  <a:lnTo>
                    <a:pt x="495" y="567"/>
                  </a:lnTo>
                  <a:lnTo>
                    <a:pt x="493" y="567"/>
                  </a:lnTo>
                  <a:lnTo>
                    <a:pt x="493" y="567"/>
                  </a:lnTo>
                  <a:lnTo>
                    <a:pt x="493" y="567"/>
                  </a:lnTo>
                  <a:lnTo>
                    <a:pt x="491" y="567"/>
                  </a:lnTo>
                  <a:lnTo>
                    <a:pt x="488" y="567"/>
                  </a:lnTo>
                  <a:lnTo>
                    <a:pt x="488" y="567"/>
                  </a:lnTo>
                  <a:lnTo>
                    <a:pt x="488" y="567"/>
                  </a:lnTo>
                  <a:lnTo>
                    <a:pt x="488" y="567"/>
                  </a:lnTo>
                  <a:lnTo>
                    <a:pt x="486" y="567"/>
                  </a:lnTo>
                  <a:lnTo>
                    <a:pt x="486" y="567"/>
                  </a:lnTo>
                  <a:lnTo>
                    <a:pt x="486" y="567"/>
                  </a:lnTo>
                  <a:lnTo>
                    <a:pt x="474" y="570"/>
                  </a:lnTo>
                  <a:lnTo>
                    <a:pt x="471" y="570"/>
                  </a:lnTo>
                  <a:lnTo>
                    <a:pt x="469" y="572"/>
                  </a:lnTo>
                  <a:lnTo>
                    <a:pt x="469" y="570"/>
                  </a:lnTo>
                  <a:lnTo>
                    <a:pt x="467" y="570"/>
                  </a:lnTo>
                  <a:lnTo>
                    <a:pt x="467" y="568"/>
                  </a:lnTo>
                  <a:lnTo>
                    <a:pt x="467" y="568"/>
                  </a:lnTo>
                  <a:lnTo>
                    <a:pt x="466" y="568"/>
                  </a:lnTo>
                  <a:lnTo>
                    <a:pt x="464" y="570"/>
                  </a:lnTo>
                  <a:lnTo>
                    <a:pt x="464" y="570"/>
                  </a:lnTo>
                  <a:lnTo>
                    <a:pt x="462" y="570"/>
                  </a:lnTo>
                  <a:lnTo>
                    <a:pt x="461" y="572"/>
                  </a:lnTo>
                  <a:lnTo>
                    <a:pt x="459" y="572"/>
                  </a:lnTo>
                  <a:lnTo>
                    <a:pt x="457" y="572"/>
                  </a:lnTo>
                  <a:lnTo>
                    <a:pt x="456" y="572"/>
                  </a:lnTo>
                  <a:lnTo>
                    <a:pt x="456" y="572"/>
                  </a:lnTo>
                  <a:lnTo>
                    <a:pt x="456" y="570"/>
                  </a:lnTo>
                  <a:lnTo>
                    <a:pt x="456" y="570"/>
                  </a:lnTo>
                  <a:lnTo>
                    <a:pt x="454" y="570"/>
                  </a:lnTo>
                  <a:lnTo>
                    <a:pt x="454" y="570"/>
                  </a:lnTo>
                  <a:lnTo>
                    <a:pt x="452" y="570"/>
                  </a:lnTo>
                  <a:lnTo>
                    <a:pt x="452" y="570"/>
                  </a:lnTo>
                  <a:lnTo>
                    <a:pt x="450" y="570"/>
                  </a:lnTo>
                  <a:lnTo>
                    <a:pt x="433" y="582"/>
                  </a:lnTo>
                  <a:lnTo>
                    <a:pt x="433" y="584"/>
                  </a:lnTo>
                  <a:lnTo>
                    <a:pt x="433" y="584"/>
                  </a:lnTo>
                  <a:lnTo>
                    <a:pt x="433" y="585"/>
                  </a:lnTo>
                  <a:lnTo>
                    <a:pt x="433" y="585"/>
                  </a:lnTo>
                  <a:lnTo>
                    <a:pt x="432" y="587"/>
                  </a:lnTo>
                  <a:lnTo>
                    <a:pt x="432" y="589"/>
                  </a:lnTo>
                  <a:lnTo>
                    <a:pt x="428" y="589"/>
                  </a:lnTo>
                  <a:lnTo>
                    <a:pt x="428" y="589"/>
                  </a:lnTo>
                  <a:lnTo>
                    <a:pt x="428" y="589"/>
                  </a:lnTo>
                  <a:lnTo>
                    <a:pt x="427" y="591"/>
                  </a:lnTo>
                  <a:lnTo>
                    <a:pt x="427" y="592"/>
                  </a:lnTo>
                  <a:lnTo>
                    <a:pt x="425" y="592"/>
                  </a:lnTo>
                  <a:lnTo>
                    <a:pt x="425" y="594"/>
                  </a:lnTo>
                  <a:lnTo>
                    <a:pt x="423" y="594"/>
                  </a:lnTo>
                  <a:lnTo>
                    <a:pt x="420" y="594"/>
                  </a:lnTo>
                  <a:lnTo>
                    <a:pt x="418" y="596"/>
                  </a:lnTo>
                  <a:lnTo>
                    <a:pt x="416" y="597"/>
                  </a:lnTo>
                  <a:lnTo>
                    <a:pt x="416" y="596"/>
                  </a:lnTo>
                  <a:lnTo>
                    <a:pt x="413" y="597"/>
                  </a:lnTo>
                  <a:lnTo>
                    <a:pt x="411" y="597"/>
                  </a:lnTo>
                  <a:lnTo>
                    <a:pt x="411" y="597"/>
                  </a:lnTo>
                  <a:lnTo>
                    <a:pt x="411" y="597"/>
                  </a:lnTo>
                  <a:lnTo>
                    <a:pt x="410" y="596"/>
                  </a:lnTo>
                  <a:lnTo>
                    <a:pt x="410" y="597"/>
                  </a:lnTo>
                  <a:lnTo>
                    <a:pt x="410" y="597"/>
                  </a:lnTo>
                  <a:lnTo>
                    <a:pt x="408" y="597"/>
                  </a:lnTo>
                  <a:lnTo>
                    <a:pt x="406" y="597"/>
                  </a:lnTo>
                  <a:lnTo>
                    <a:pt x="405" y="596"/>
                  </a:lnTo>
                  <a:lnTo>
                    <a:pt x="403" y="597"/>
                  </a:lnTo>
                  <a:lnTo>
                    <a:pt x="399" y="599"/>
                  </a:lnTo>
                  <a:lnTo>
                    <a:pt x="398" y="601"/>
                  </a:lnTo>
                  <a:lnTo>
                    <a:pt x="391" y="602"/>
                  </a:lnTo>
                  <a:lnTo>
                    <a:pt x="384" y="602"/>
                  </a:lnTo>
                  <a:lnTo>
                    <a:pt x="379" y="602"/>
                  </a:lnTo>
                  <a:lnTo>
                    <a:pt x="376" y="601"/>
                  </a:lnTo>
                  <a:lnTo>
                    <a:pt x="371" y="599"/>
                  </a:lnTo>
                  <a:lnTo>
                    <a:pt x="369" y="597"/>
                  </a:lnTo>
                  <a:lnTo>
                    <a:pt x="367" y="597"/>
                  </a:lnTo>
                  <a:lnTo>
                    <a:pt x="367" y="597"/>
                  </a:lnTo>
                  <a:lnTo>
                    <a:pt x="367" y="596"/>
                  </a:lnTo>
                  <a:lnTo>
                    <a:pt x="367" y="596"/>
                  </a:lnTo>
                  <a:lnTo>
                    <a:pt x="367" y="594"/>
                  </a:lnTo>
                  <a:lnTo>
                    <a:pt x="367" y="594"/>
                  </a:lnTo>
                  <a:lnTo>
                    <a:pt x="367" y="592"/>
                  </a:lnTo>
                  <a:lnTo>
                    <a:pt x="367" y="592"/>
                  </a:lnTo>
                  <a:lnTo>
                    <a:pt x="367" y="592"/>
                  </a:lnTo>
                  <a:lnTo>
                    <a:pt x="367" y="591"/>
                  </a:lnTo>
                  <a:lnTo>
                    <a:pt x="366" y="591"/>
                  </a:lnTo>
                  <a:lnTo>
                    <a:pt x="366" y="592"/>
                  </a:lnTo>
                  <a:lnTo>
                    <a:pt x="364" y="594"/>
                  </a:lnTo>
                  <a:lnTo>
                    <a:pt x="362" y="594"/>
                  </a:lnTo>
                  <a:lnTo>
                    <a:pt x="360" y="594"/>
                  </a:lnTo>
                  <a:lnTo>
                    <a:pt x="360" y="594"/>
                  </a:lnTo>
                  <a:lnTo>
                    <a:pt x="359" y="594"/>
                  </a:lnTo>
                  <a:lnTo>
                    <a:pt x="359" y="594"/>
                  </a:lnTo>
                  <a:lnTo>
                    <a:pt x="349" y="597"/>
                  </a:lnTo>
                  <a:lnTo>
                    <a:pt x="349" y="597"/>
                  </a:lnTo>
                  <a:lnTo>
                    <a:pt x="349" y="599"/>
                  </a:lnTo>
                  <a:lnTo>
                    <a:pt x="347" y="601"/>
                  </a:lnTo>
                  <a:lnTo>
                    <a:pt x="343" y="601"/>
                  </a:lnTo>
                  <a:lnTo>
                    <a:pt x="342" y="601"/>
                  </a:lnTo>
                  <a:lnTo>
                    <a:pt x="340" y="601"/>
                  </a:lnTo>
                  <a:lnTo>
                    <a:pt x="338" y="601"/>
                  </a:lnTo>
                  <a:lnTo>
                    <a:pt x="335" y="597"/>
                  </a:lnTo>
                  <a:lnTo>
                    <a:pt x="335" y="596"/>
                  </a:lnTo>
                  <a:lnTo>
                    <a:pt x="335" y="596"/>
                  </a:lnTo>
                  <a:lnTo>
                    <a:pt x="335" y="594"/>
                  </a:lnTo>
                  <a:lnTo>
                    <a:pt x="337" y="592"/>
                  </a:lnTo>
                  <a:lnTo>
                    <a:pt x="337" y="592"/>
                  </a:lnTo>
                  <a:lnTo>
                    <a:pt x="337" y="589"/>
                  </a:lnTo>
                  <a:lnTo>
                    <a:pt x="337" y="587"/>
                  </a:lnTo>
                  <a:lnTo>
                    <a:pt x="338" y="587"/>
                  </a:lnTo>
                  <a:lnTo>
                    <a:pt x="340" y="585"/>
                  </a:lnTo>
                  <a:lnTo>
                    <a:pt x="340" y="585"/>
                  </a:lnTo>
                  <a:lnTo>
                    <a:pt x="338" y="585"/>
                  </a:lnTo>
                  <a:lnTo>
                    <a:pt x="338" y="585"/>
                  </a:lnTo>
                  <a:lnTo>
                    <a:pt x="337" y="585"/>
                  </a:lnTo>
                  <a:lnTo>
                    <a:pt x="337" y="585"/>
                  </a:lnTo>
                  <a:lnTo>
                    <a:pt x="335" y="585"/>
                  </a:lnTo>
                  <a:lnTo>
                    <a:pt x="335" y="587"/>
                  </a:lnTo>
                  <a:lnTo>
                    <a:pt x="333" y="589"/>
                  </a:lnTo>
                  <a:lnTo>
                    <a:pt x="332" y="592"/>
                  </a:lnTo>
                  <a:lnTo>
                    <a:pt x="326" y="597"/>
                  </a:lnTo>
                  <a:lnTo>
                    <a:pt x="318" y="602"/>
                  </a:lnTo>
                  <a:lnTo>
                    <a:pt x="315" y="604"/>
                  </a:lnTo>
                  <a:lnTo>
                    <a:pt x="313" y="604"/>
                  </a:lnTo>
                  <a:lnTo>
                    <a:pt x="311" y="604"/>
                  </a:lnTo>
                  <a:lnTo>
                    <a:pt x="311" y="606"/>
                  </a:lnTo>
                  <a:lnTo>
                    <a:pt x="311" y="608"/>
                  </a:lnTo>
                  <a:lnTo>
                    <a:pt x="309" y="608"/>
                  </a:lnTo>
                  <a:lnTo>
                    <a:pt x="309" y="608"/>
                  </a:lnTo>
                  <a:lnTo>
                    <a:pt x="308" y="608"/>
                  </a:lnTo>
                  <a:lnTo>
                    <a:pt x="306" y="609"/>
                  </a:lnTo>
                  <a:lnTo>
                    <a:pt x="304" y="611"/>
                  </a:lnTo>
                  <a:lnTo>
                    <a:pt x="301" y="611"/>
                  </a:lnTo>
                  <a:lnTo>
                    <a:pt x="298" y="611"/>
                  </a:lnTo>
                  <a:lnTo>
                    <a:pt x="296" y="611"/>
                  </a:lnTo>
                  <a:lnTo>
                    <a:pt x="294" y="613"/>
                  </a:lnTo>
                  <a:lnTo>
                    <a:pt x="293" y="614"/>
                  </a:lnTo>
                  <a:lnTo>
                    <a:pt x="289" y="614"/>
                  </a:lnTo>
                  <a:lnTo>
                    <a:pt x="287" y="613"/>
                  </a:lnTo>
                  <a:lnTo>
                    <a:pt x="287" y="613"/>
                  </a:lnTo>
                  <a:lnTo>
                    <a:pt x="286" y="613"/>
                  </a:lnTo>
                  <a:lnTo>
                    <a:pt x="284" y="613"/>
                  </a:lnTo>
                  <a:lnTo>
                    <a:pt x="282" y="614"/>
                  </a:lnTo>
                  <a:lnTo>
                    <a:pt x="282" y="618"/>
                  </a:lnTo>
                  <a:lnTo>
                    <a:pt x="282" y="621"/>
                  </a:lnTo>
                  <a:lnTo>
                    <a:pt x="281" y="623"/>
                  </a:lnTo>
                  <a:lnTo>
                    <a:pt x="277" y="625"/>
                  </a:lnTo>
                  <a:lnTo>
                    <a:pt x="274" y="625"/>
                  </a:lnTo>
                  <a:lnTo>
                    <a:pt x="272" y="626"/>
                  </a:lnTo>
                  <a:lnTo>
                    <a:pt x="272" y="626"/>
                  </a:lnTo>
                  <a:lnTo>
                    <a:pt x="269" y="628"/>
                  </a:lnTo>
                  <a:lnTo>
                    <a:pt x="265" y="630"/>
                  </a:lnTo>
                  <a:lnTo>
                    <a:pt x="264" y="630"/>
                  </a:lnTo>
                  <a:lnTo>
                    <a:pt x="262" y="631"/>
                  </a:lnTo>
                  <a:lnTo>
                    <a:pt x="259" y="633"/>
                  </a:lnTo>
                  <a:lnTo>
                    <a:pt x="257" y="636"/>
                  </a:lnTo>
                  <a:lnTo>
                    <a:pt x="255" y="640"/>
                  </a:lnTo>
                  <a:lnTo>
                    <a:pt x="252" y="643"/>
                  </a:lnTo>
                  <a:lnTo>
                    <a:pt x="252" y="645"/>
                  </a:lnTo>
                  <a:lnTo>
                    <a:pt x="250" y="647"/>
                  </a:lnTo>
                  <a:lnTo>
                    <a:pt x="238" y="652"/>
                  </a:lnTo>
                  <a:lnTo>
                    <a:pt x="235" y="653"/>
                  </a:lnTo>
                  <a:lnTo>
                    <a:pt x="233" y="655"/>
                  </a:lnTo>
                  <a:lnTo>
                    <a:pt x="226" y="662"/>
                  </a:lnTo>
                  <a:lnTo>
                    <a:pt x="225" y="665"/>
                  </a:lnTo>
                  <a:lnTo>
                    <a:pt x="223" y="665"/>
                  </a:lnTo>
                  <a:lnTo>
                    <a:pt x="223" y="667"/>
                  </a:lnTo>
                  <a:lnTo>
                    <a:pt x="221" y="669"/>
                  </a:lnTo>
                  <a:lnTo>
                    <a:pt x="219" y="670"/>
                  </a:lnTo>
                  <a:lnTo>
                    <a:pt x="199" y="677"/>
                  </a:lnTo>
                  <a:lnTo>
                    <a:pt x="189" y="684"/>
                  </a:lnTo>
                  <a:lnTo>
                    <a:pt x="189" y="682"/>
                  </a:lnTo>
                  <a:lnTo>
                    <a:pt x="189" y="682"/>
                  </a:lnTo>
                  <a:lnTo>
                    <a:pt x="187" y="682"/>
                  </a:lnTo>
                  <a:lnTo>
                    <a:pt x="187" y="684"/>
                  </a:lnTo>
                  <a:lnTo>
                    <a:pt x="186" y="684"/>
                  </a:lnTo>
                  <a:lnTo>
                    <a:pt x="182" y="686"/>
                  </a:lnTo>
                  <a:lnTo>
                    <a:pt x="179" y="684"/>
                  </a:lnTo>
                  <a:lnTo>
                    <a:pt x="175" y="686"/>
                  </a:lnTo>
                  <a:lnTo>
                    <a:pt x="162" y="692"/>
                  </a:lnTo>
                  <a:lnTo>
                    <a:pt x="155" y="696"/>
                  </a:lnTo>
                  <a:lnTo>
                    <a:pt x="153" y="696"/>
                  </a:lnTo>
                  <a:lnTo>
                    <a:pt x="153" y="698"/>
                  </a:lnTo>
                  <a:lnTo>
                    <a:pt x="152" y="698"/>
                  </a:lnTo>
                  <a:lnTo>
                    <a:pt x="150" y="699"/>
                  </a:lnTo>
                  <a:lnTo>
                    <a:pt x="150" y="699"/>
                  </a:lnTo>
                  <a:lnTo>
                    <a:pt x="148" y="703"/>
                  </a:lnTo>
                  <a:lnTo>
                    <a:pt x="148" y="704"/>
                  </a:lnTo>
                  <a:lnTo>
                    <a:pt x="148" y="704"/>
                  </a:lnTo>
                  <a:lnTo>
                    <a:pt x="148" y="706"/>
                  </a:lnTo>
                  <a:lnTo>
                    <a:pt x="148" y="706"/>
                  </a:lnTo>
                  <a:lnTo>
                    <a:pt x="148" y="706"/>
                  </a:lnTo>
                  <a:lnTo>
                    <a:pt x="146" y="706"/>
                  </a:lnTo>
                  <a:lnTo>
                    <a:pt x="146" y="708"/>
                  </a:lnTo>
                  <a:lnTo>
                    <a:pt x="141" y="716"/>
                  </a:lnTo>
                  <a:lnTo>
                    <a:pt x="141" y="715"/>
                  </a:lnTo>
                  <a:lnTo>
                    <a:pt x="140" y="713"/>
                  </a:lnTo>
                  <a:lnTo>
                    <a:pt x="138" y="711"/>
                  </a:lnTo>
                  <a:lnTo>
                    <a:pt x="138" y="713"/>
                  </a:lnTo>
                  <a:lnTo>
                    <a:pt x="138" y="713"/>
                  </a:lnTo>
                  <a:lnTo>
                    <a:pt x="138" y="715"/>
                  </a:lnTo>
                  <a:lnTo>
                    <a:pt x="138" y="716"/>
                  </a:lnTo>
                  <a:lnTo>
                    <a:pt x="138" y="716"/>
                  </a:lnTo>
                  <a:lnTo>
                    <a:pt x="140" y="718"/>
                  </a:lnTo>
                  <a:lnTo>
                    <a:pt x="140" y="718"/>
                  </a:lnTo>
                  <a:lnTo>
                    <a:pt x="140" y="720"/>
                  </a:lnTo>
                  <a:lnTo>
                    <a:pt x="138" y="723"/>
                  </a:lnTo>
                  <a:lnTo>
                    <a:pt x="138" y="726"/>
                  </a:lnTo>
                  <a:lnTo>
                    <a:pt x="136" y="726"/>
                  </a:lnTo>
                  <a:lnTo>
                    <a:pt x="136" y="726"/>
                  </a:lnTo>
                  <a:lnTo>
                    <a:pt x="135" y="726"/>
                  </a:lnTo>
                  <a:lnTo>
                    <a:pt x="135" y="728"/>
                  </a:lnTo>
                  <a:lnTo>
                    <a:pt x="135" y="728"/>
                  </a:lnTo>
                  <a:lnTo>
                    <a:pt x="135" y="730"/>
                  </a:lnTo>
                  <a:lnTo>
                    <a:pt x="133" y="733"/>
                  </a:lnTo>
                  <a:lnTo>
                    <a:pt x="133" y="733"/>
                  </a:lnTo>
                  <a:lnTo>
                    <a:pt x="131" y="735"/>
                  </a:lnTo>
                  <a:lnTo>
                    <a:pt x="131" y="738"/>
                  </a:lnTo>
                  <a:lnTo>
                    <a:pt x="128" y="743"/>
                  </a:lnTo>
                  <a:lnTo>
                    <a:pt x="128" y="745"/>
                  </a:lnTo>
                  <a:lnTo>
                    <a:pt x="128" y="747"/>
                  </a:lnTo>
                  <a:lnTo>
                    <a:pt x="128" y="748"/>
                  </a:lnTo>
                  <a:lnTo>
                    <a:pt x="126" y="750"/>
                  </a:lnTo>
                  <a:lnTo>
                    <a:pt x="126" y="750"/>
                  </a:lnTo>
                  <a:lnTo>
                    <a:pt x="126" y="752"/>
                  </a:lnTo>
                  <a:lnTo>
                    <a:pt x="126" y="754"/>
                  </a:lnTo>
                  <a:lnTo>
                    <a:pt x="126" y="754"/>
                  </a:lnTo>
                  <a:lnTo>
                    <a:pt x="124" y="755"/>
                  </a:lnTo>
                  <a:lnTo>
                    <a:pt x="123" y="754"/>
                  </a:lnTo>
                  <a:lnTo>
                    <a:pt x="121" y="754"/>
                  </a:lnTo>
                  <a:lnTo>
                    <a:pt x="121" y="752"/>
                  </a:lnTo>
                  <a:lnTo>
                    <a:pt x="121" y="750"/>
                  </a:lnTo>
                  <a:lnTo>
                    <a:pt x="119" y="750"/>
                  </a:lnTo>
                  <a:lnTo>
                    <a:pt x="118" y="750"/>
                  </a:lnTo>
                  <a:lnTo>
                    <a:pt x="118" y="752"/>
                  </a:lnTo>
                  <a:lnTo>
                    <a:pt x="116" y="752"/>
                  </a:lnTo>
                  <a:lnTo>
                    <a:pt x="114" y="752"/>
                  </a:lnTo>
                  <a:lnTo>
                    <a:pt x="113" y="754"/>
                  </a:lnTo>
                  <a:lnTo>
                    <a:pt x="111" y="755"/>
                  </a:lnTo>
                  <a:lnTo>
                    <a:pt x="111" y="757"/>
                  </a:lnTo>
                  <a:lnTo>
                    <a:pt x="107" y="757"/>
                  </a:lnTo>
                  <a:lnTo>
                    <a:pt x="106" y="755"/>
                  </a:lnTo>
                  <a:lnTo>
                    <a:pt x="104" y="754"/>
                  </a:lnTo>
                  <a:lnTo>
                    <a:pt x="106" y="750"/>
                  </a:lnTo>
                  <a:lnTo>
                    <a:pt x="104" y="747"/>
                  </a:lnTo>
                  <a:lnTo>
                    <a:pt x="104" y="747"/>
                  </a:lnTo>
                  <a:lnTo>
                    <a:pt x="106" y="745"/>
                  </a:lnTo>
                  <a:lnTo>
                    <a:pt x="107" y="743"/>
                  </a:lnTo>
                  <a:lnTo>
                    <a:pt x="109" y="743"/>
                  </a:lnTo>
                  <a:lnTo>
                    <a:pt x="109" y="742"/>
                  </a:lnTo>
                  <a:lnTo>
                    <a:pt x="109" y="740"/>
                  </a:lnTo>
                  <a:lnTo>
                    <a:pt x="109" y="738"/>
                  </a:lnTo>
                  <a:lnTo>
                    <a:pt x="107" y="737"/>
                  </a:lnTo>
                  <a:lnTo>
                    <a:pt x="106" y="738"/>
                  </a:lnTo>
                  <a:lnTo>
                    <a:pt x="106" y="740"/>
                  </a:lnTo>
                  <a:lnTo>
                    <a:pt x="106" y="742"/>
                  </a:lnTo>
                  <a:lnTo>
                    <a:pt x="104" y="740"/>
                  </a:lnTo>
                  <a:lnTo>
                    <a:pt x="104" y="738"/>
                  </a:lnTo>
                  <a:lnTo>
                    <a:pt x="106" y="737"/>
                  </a:lnTo>
                  <a:lnTo>
                    <a:pt x="106" y="735"/>
                  </a:lnTo>
                  <a:lnTo>
                    <a:pt x="104" y="731"/>
                  </a:lnTo>
                  <a:lnTo>
                    <a:pt x="102" y="730"/>
                  </a:lnTo>
                  <a:lnTo>
                    <a:pt x="101" y="726"/>
                  </a:lnTo>
                  <a:lnTo>
                    <a:pt x="102" y="725"/>
                  </a:lnTo>
                  <a:lnTo>
                    <a:pt x="102" y="721"/>
                  </a:lnTo>
                  <a:lnTo>
                    <a:pt x="106" y="706"/>
                  </a:lnTo>
                  <a:lnTo>
                    <a:pt x="107" y="701"/>
                  </a:lnTo>
                  <a:lnTo>
                    <a:pt x="107" y="699"/>
                  </a:lnTo>
                  <a:lnTo>
                    <a:pt x="107" y="699"/>
                  </a:lnTo>
                  <a:lnTo>
                    <a:pt x="109" y="698"/>
                  </a:lnTo>
                  <a:lnTo>
                    <a:pt x="109" y="698"/>
                  </a:lnTo>
                  <a:lnTo>
                    <a:pt x="109" y="696"/>
                  </a:lnTo>
                  <a:lnTo>
                    <a:pt x="107" y="694"/>
                  </a:lnTo>
                  <a:lnTo>
                    <a:pt x="107" y="694"/>
                  </a:lnTo>
                  <a:lnTo>
                    <a:pt x="106" y="696"/>
                  </a:lnTo>
                  <a:lnTo>
                    <a:pt x="104" y="696"/>
                  </a:lnTo>
                  <a:lnTo>
                    <a:pt x="102" y="696"/>
                  </a:lnTo>
                  <a:lnTo>
                    <a:pt x="101" y="696"/>
                  </a:lnTo>
                  <a:lnTo>
                    <a:pt x="97" y="698"/>
                  </a:lnTo>
                  <a:lnTo>
                    <a:pt x="96" y="699"/>
                  </a:lnTo>
                  <a:lnTo>
                    <a:pt x="90" y="708"/>
                  </a:lnTo>
                  <a:lnTo>
                    <a:pt x="89" y="713"/>
                  </a:lnTo>
                  <a:lnTo>
                    <a:pt x="85" y="716"/>
                  </a:lnTo>
                  <a:lnTo>
                    <a:pt x="85" y="718"/>
                  </a:lnTo>
                  <a:lnTo>
                    <a:pt x="85" y="720"/>
                  </a:lnTo>
                  <a:lnTo>
                    <a:pt x="85" y="721"/>
                  </a:lnTo>
                  <a:lnTo>
                    <a:pt x="77" y="740"/>
                  </a:lnTo>
                  <a:lnTo>
                    <a:pt x="77" y="742"/>
                  </a:lnTo>
                  <a:lnTo>
                    <a:pt x="73" y="745"/>
                  </a:lnTo>
                  <a:lnTo>
                    <a:pt x="73" y="747"/>
                  </a:lnTo>
                  <a:lnTo>
                    <a:pt x="72" y="748"/>
                  </a:lnTo>
                  <a:lnTo>
                    <a:pt x="72" y="752"/>
                  </a:lnTo>
                  <a:lnTo>
                    <a:pt x="72" y="754"/>
                  </a:lnTo>
                  <a:lnTo>
                    <a:pt x="70" y="754"/>
                  </a:lnTo>
                  <a:lnTo>
                    <a:pt x="68" y="759"/>
                  </a:lnTo>
                  <a:lnTo>
                    <a:pt x="67" y="759"/>
                  </a:lnTo>
                  <a:lnTo>
                    <a:pt x="65" y="760"/>
                  </a:lnTo>
                  <a:lnTo>
                    <a:pt x="65" y="760"/>
                  </a:lnTo>
                  <a:lnTo>
                    <a:pt x="65" y="762"/>
                  </a:lnTo>
                  <a:lnTo>
                    <a:pt x="65" y="762"/>
                  </a:lnTo>
                  <a:lnTo>
                    <a:pt x="65" y="764"/>
                  </a:lnTo>
                  <a:lnTo>
                    <a:pt x="65" y="764"/>
                  </a:lnTo>
                  <a:lnTo>
                    <a:pt x="65" y="767"/>
                  </a:lnTo>
                  <a:lnTo>
                    <a:pt x="65" y="767"/>
                  </a:lnTo>
                  <a:lnTo>
                    <a:pt x="67" y="769"/>
                  </a:lnTo>
                  <a:lnTo>
                    <a:pt x="67" y="772"/>
                  </a:lnTo>
                  <a:lnTo>
                    <a:pt x="65" y="774"/>
                  </a:lnTo>
                  <a:lnTo>
                    <a:pt x="67" y="774"/>
                  </a:lnTo>
                  <a:lnTo>
                    <a:pt x="68" y="776"/>
                  </a:lnTo>
                  <a:lnTo>
                    <a:pt x="68" y="776"/>
                  </a:lnTo>
                  <a:lnTo>
                    <a:pt x="70" y="776"/>
                  </a:lnTo>
                  <a:lnTo>
                    <a:pt x="73" y="781"/>
                  </a:lnTo>
                  <a:lnTo>
                    <a:pt x="75" y="786"/>
                  </a:lnTo>
                  <a:lnTo>
                    <a:pt x="77" y="788"/>
                  </a:lnTo>
                  <a:lnTo>
                    <a:pt x="77" y="789"/>
                  </a:lnTo>
                  <a:lnTo>
                    <a:pt x="79" y="793"/>
                  </a:lnTo>
                  <a:lnTo>
                    <a:pt x="79" y="803"/>
                  </a:lnTo>
                  <a:lnTo>
                    <a:pt x="79" y="805"/>
                  </a:lnTo>
                  <a:lnTo>
                    <a:pt x="77" y="806"/>
                  </a:lnTo>
                  <a:lnTo>
                    <a:pt x="75" y="808"/>
                  </a:lnTo>
                  <a:lnTo>
                    <a:pt x="75" y="808"/>
                  </a:lnTo>
                  <a:lnTo>
                    <a:pt x="73" y="808"/>
                  </a:lnTo>
                  <a:lnTo>
                    <a:pt x="73" y="810"/>
                  </a:lnTo>
                  <a:lnTo>
                    <a:pt x="73" y="810"/>
                  </a:lnTo>
                  <a:lnTo>
                    <a:pt x="73" y="811"/>
                  </a:lnTo>
                  <a:lnTo>
                    <a:pt x="73" y="813"/>
                  </a:lnTo>
                  <a:lnTo>
                    <a:pt x="75" y="818"/>
                  </a:lnTo>
                  <a:lnTo>
                    <a:pt x="75" y="827"/>
                  </a:lnTo>
                  <a:lnTo>
                    <a:pt x="75" y="828"/>
                  </a:lnTo>
                  <a:lnTo>
                    <a:pt x="75" y="832"/>
                  </a:lnTo>
                  <a:lnTo>
                    <a:pt x="75" y="837"/>
                  </a:lnTo>
                  <a:lnTo>
                    <a:pt x="75" y="838"/>
                  </a:lnTo>
                  <a:lnTo>
                    <a:pt x="73" y="840"/>
                  </a:lnTo>
                  <a:lnTo>
                    <a:pt x="73" y="840"/>
                  </a:lnTo>
                  <a:lnTo>
                    <a:pt x="73" y="842"/>
                  </a:lnTo>
                  <a:lnTo>
                    <a:pt x="72" y="844"/>
                  </a:lnTo>
                  <a:lnTo>
                    <a:pt x="68" y="845"/>
                  </a:lnTo>
                  <a:lnTo>
                    <a:pt x="68" y="847"/>
                  </a:lnTo>
                  <a:lnTo>
                    <a:pt x="68" y="847"/>
                  </a:lnTo>
                  <a:lnTo>
                    <a:pt x="67" y="849"/>
                  </a:lnTo>
                  <a:lnTo>
                    <a:pt x="65" y="849"/>
                  </a:lnTo>
                  <a:lnTo>
                    <a:pt x="63" y="850"/>
                  </a:lnTo>
                  <a:lnTo>
                    <a:pt x="63" y="850"/>
                  </a:lnTo>
                  <a:lnTo>
                    <a:pt x="63" y="850"/>
                  </a:lnTo>
                  <a:lnTo>
                    <a:pt x="62" y="852"/>
                  </a:lnTo>
                  <a:lnTo>
                    <a:pt x="62" y="852"/>
                  </a:lnTo>
                  <a:lnTo>
                    <a:pt x="60" y="852"/>
                  </a:lnTo>
                  <a:lnTo>
                    <a:pt x="60" y="852"/>
                  </a:lnTo>
                  <a:lnTo>
                    <a:pt x="56" y="862"/>
                  </a:lnTo>
                  <a:lnTo>
                    <a:pt x="55" y="862"/>
                  </a:lnTo>
                  <a:lnTo>
                    <a:pt x="53" y="864"/>
                  </a:lnTo>
                  <a:lnTo>
                    <a:pt x="51" y="872"/>
                  </a:lnTo>
                  <a:lnTo>
                    <a:pt x="51" y="872"/>
                  </a:lnTo>
                  <a:lnTo>
                    <a:pt x="48" y="876"/>
                  </a:lnTo>
                  <a:lnTo>
                    <a:pt x="48" y="878"/>
                  </a:lnTo>
                  <a:lnTo>
                    <a:pt x="48" y="879"/>
                  </a:lnTo>
                  <a:lnTo>
                    <a:pt x="48" y="881"/>
                  </a:lnTo>
                  <a:lnTo>
                    <a:pt x="48" y="883"/>
                  </a:lnTo>
                  <a:lnTo>
                    <a:pt x="46" y="884"/>
                  </a:lnTo>
                  <a:lnTo>
                    <a:pt x="46" y="886"/>
                  </a:lnTo>
                  <a:lnTo>
                    <a:pt x="45" y="888"/>
                  </a:lnTo>
                  <a:lnTo>
                    <a:pt x="45" y="888"/>
                  </a:lnTo>
                  <a:lnTo>
                    <a:pt x="45" y="891"/>
                  </a:lnTo>
                  <a:lnTo>
                    <a:pt x="45" y="893"/>
                  </a:lnTo>
                  <a:lnTo>
                    <a:pt x="46" y="896"/>
                  </a:lnTo>
                  <a:lnTo>
                    <a:pt x="46" y="900"/>
                  </a:lnTo>
                  <a:lnTo>
                    <a:pt x="45" y="901"/>
                  </a:lnTo>
                  <a:lnTo>
                    <a:pt x="43" y="903"/>
                  </a:lnTo>
                  <a:lnTo>
                    <a:pt x="41" y="905"/>
                  </a:lnTo>
                  <a:lnTo>
                    <a:pt x="41" y="906"/>
                  </a:lnTo>
                  <a:lnTo>
                    <a:pt x="43" y="920"/>
                  </a:lnTo>
                  <a:lnTo>
                    <a:pt x="43" y="923"/>
                  </a:lnTo>
                  <a:lnTo>
                    <a:pt x="45" y="927"/>
                  </a:lnTo>
                  <a:lnTo>
                    <a:pt x="46" y="930"/>
                  </a:lnTo>
                  <a:lnTo>
                    <a:pt x="55" y="940"/>
                  </a:lnTo>
                  <a:lnTo>
                    <a:pt x="60" y="947"/>
                  </a:lnTo>
                  <a:lnTo>
                    <a:pt x="62" y="949"/>
                  </a:lnTo>
                  <a:lnTo>
                    <a:pt x="62" y="951"/>
                  </a:lnTo>
                  <a:lnTo>
                    <a:pt x="62" y="952"/>
                  </a:lnTo>
                  <a:lnTo>
                    <a:pt x="62" y="954"/>
                  </a:lnTo>
                  <a:lnTo>
                    <a:pt x="60" y="956"/>
                  </a:lnTo>
                  <a:lnTo>
                    <a:pt x="60" y="957"/>
                  </a:lnTo>
                  <a:lnTo>
                    <a:pt x="62" y="959"/>
                  </a:lnTo>
                  <a:lnTo>
                    <a:pt x="62" y="961"/>
                  </a:lnTo>
                  <a:lnTo>
                    <a:pt x="63" y="961"/>
                  </a:lnTo>
                  <a:lnTo>
                    <a:pt x="65" y="962"/>
                  </a:lnTo>
                  <a:lnTo>
                    <a:pt x="67" y="964"/>
                  </a:lnTo>
                  <a:lnTo>
                    <a:pt x="65" y="966"/>
                  </a:lnTo>
                  <a:lnTo>
                    <a:pt x="65" y="968"/>
                  </a:lnTo>
                  <a:lnTo>
                    <a:pt x="65" y="969"/>
                  </a:lnTo>
                  <a:lnTo>
                    <a:pt x="63" y="969"/>
                  </a:lnTo>
                  <a:lnTo>
                    <a:pt x="63" y="969"/>
                  </a:lnTo>
                  <a:lnTo>
                    <a:pt x="65" y="971"/>
                  </a:lnTo>
                  <a:lnTo>
                    <a:pt x="65" y="973"/>
                  </a:lnTo>
                  <a:lnTo>
                    <a:pt x="67" y="974"/>
                  </a:lnTo>
                  <a:lnTo>
                    <a:pt x="67" y="978"/>
                  </a:lnTo>
                  <a:lnTo>
                    <a:pt x="68" y="979"/>
                  </a:lnTo>
                  <a:lnTo>
                    <a:pt x="70" y="981"/>
                  </a:lnTo>
                  <a:lnTo>
                    <a:pt x="73" y="983"/>
                  </a:lnTo>
                  <a:lnTo>
                    <a:pt x="77" y="985"/>
                  </a:lnTo>
                  <a:lnTo>
                    <a:pt x="77" y="985"/>
                  </a:lnTo>
                  <a:lnTo>
                    <a:pt x="79" y="986"/>
                  </a:lnTo>
                  <a:lnTo>
                    <a:pt x="79" y="988"/>
                  </a:lnTo>
                  <a:lnTo>
                    <a:pt x="82" y="993"/>
                  </a:lnTo>
                  <a:lnTo>
                    <a:pt x="82" y="995"/>
                  </a:lnTo>
                  <a:lnTo>
                    <a:pt x="82" y="996"/>
                  </a:lnTo>
                  <a:lnTo>
                    <a:pt x="89" y="1008"/>
                  </a:lnTo>
                  <a:lnTo>
                    <a:pt x="90" y="1012"/>
                  </a:lnTo>
                  <a:lnTo>
                    <a:pt x="96" y="1020"/>
                  </a:lnTo>
                  <a:lnTo>
                    <a:pt x="99" y="1025"/>
                  </a:lnTo>
                  <a:lnTo>
                    <a:pt x="99" y="1025"/>
                  </a:lnTo>
                  <a:lnTo>
                    <a:pt x="102" y="1029"/>
                  </a:lnTo>
                  <a:lnTo>
                    <a:pt x="102" y="1029"/>
                  </a:lnTo>
                  <a:lnTo>
                    <a:pt x="102" y="1030"/>
                  </a:lnTo>
                  <a:lnTo>
                    <a:pt x="104" y="1030"/>
                  </a:lnTo>
                  <a:lnTo>
                    <a:pt x="104" y="1030"/>
                  </a:lnTo>
                  <a:lnTo>
                    <a:pt x="106" y="1032"/>
                  </a:lnTo>
                  <a:lnTo>
                    <a:pt x="106" y="1034"/>
                  </a:lnTo>
                  <a:lnTo>
                    <a:pt x="106" y="1035"/>
                  </a:lnTo>
                  <a:lnTo>
                    <a:pt x="107" y="1035"/>
                  </a:lnTo>
                  <a:lnTo>
                    <a:pt x="107" y="1037"/>
                  </a:lnTo>
                  <a:lnTo>
                    <a:pt x="107" y="1039"/>
                  </a:lnTo>
                  <a:lnTo>
                    <a:pt x="111" y="1039"/>
                  </a:lnTo>
                  <a:lnTo>
                    <a:pt x="116" y="1042"/>
                  </a:lnTo>
                  <a:lnTo>
                    <a:pt x="118" y="1042"/>
                  </a:lnTo>
                  <a:lnTo>
                    <a:pt x="118" y="1044"/>
                  </a:lnTo>
                  <a:lnTo>
                    <a:pt x="116" y="1047"/>
                  </a:lnTo>
                  <a:lnTo>
                    <a:pt x="116" y="1049"/>
                  </a:lnTo>
                  <a:lnTo>
                    <a:pt x="114" y="1051"/>
                  </a:lnTo>
                  <a:lnTo>
                    <a:pt x="114" y="1052"/>
                  </a:lnTo>
                  <a:lnTo>
                    <a:pt x="116" y="1052"/>
                  </a:lnTo>
                  <a:lnTo>
                    <a:pt x="118" y="1054"/>
                  </a:lnTo>
                  <a:lnTo>
                    <a:pt x="118" y="1056"/>
                  </a:lnTo>
                  <a:lnTo>
                    <a:pt x="118" y="1056"/>
                  </a:lnTo>
                  <a:lnTo>
                    <a:pt x="116" y="1056"/>
                  </a:lnTo>
                  <a:lnTo>
                    <a:pt x="116" y="1056"/>
                  </a:lnTo>
                  <a:lnTo>
                    <a:pt x="114" y="1056"/>
                  </a:lnTo>
                  <a:lnTo>
                    <a:pt x="114" y="1056"/>
                  </a:lnTo>
                  <a:lnTo>
                    <a:pt x="113" y="1056"/>
                  </a:lnTo>
                  <a:lnTo>
                    <a:pt x="113" y="1054"/>
                  </a:lnTo>
                  <a:lnTo>
                    <a:pt x="111" y="1054"/>
                  </a:lnTo>
                  <a:lnTo>
                    <a:pt x="111" y="1054"/>
                  </a:lnTo>
                  <a:lnTo>
                    <a:pt x="111" y="1058"/>
                  </a:lnTo>
                  <a:lnTo>
                    <a:pt x="113" y="1061"/>
                  </a:lnTo>
                  <a:lnTo>
                    <a:pt x="114" y="1063"/>
                  </a:lnTo>
                  <a:lnTo>
                    <a:pt x="114" y="1063"/>
                  </a:lnTo>
                  <a:lnTo>
                    <a:pt x="114" y="1064"/>
                  </a:lnTo>
                  <a:lnTo>
                    <a:pt x="114" y="1066"/>
                  </a:lnTo>
                  <a:lnTo>
                    <a:pt x="113" y="1066"/>
                  </a:lnTo>
                  <a:lnTo>
                    <a:pt x="113" y="1066"/>
                  </a:lnTo>
                  <a:lnTo>
                    <a:pt x="113" y="1066"/>
                  </a:lnTo>
                  <a:lnTo>
                    <a:pt x="113" y="1068"/>
                  </a:lnTo>
                  <a:lnTo>
                    <a:pt x="111" y="1068"/>
                  </a:lnTo>
                  <a:lnTo>
                    <a:pt x="111" y="1069"/>
                  </a:lnTo>
                  <a:lnTo>
                    <a:pt x="109" y="1071"/>
                  </a:lnTo>
                  <a:lnTo>
                    <a:pt x="109" y="1073"/>
                  </a:lnTo>
                  <a:lnTo>
                    <a:pt x="111" y="1075"/>
                  </a:lnTo>
                  <a:lnTo>
                    <a:pt x="111" y="1076"/>
                  </a:lnTo>
                  <a:lnTo>
                    <a:pt x="113" y="1080"/>
                  </a:lnTo>
                  <a:lnTo>
                    <a:pt x="114" y="1081"/>
                  </a:lnTo>
                  <a:lnTo>
                    <a:pt x="113" y="1086"/>
                  </a:lnTo>
                  <a:lnTo>
                    <a:pt x="113" y="1088"/>
                  </a:lnTo>
                  <a:lnTo>
                    <a:pt x="111" y="1088"/>
                  </a:lnTo>
                  <a:lnTo>
                    <a:pt x="107" y="1088"/>
                  </a:lnTo>
                  <a:lnTo>
                    <a:pt x="107" y="1090"/>
                  </a:lnTo>
                  <a:lnTo>
                    <a:pt x="106" y="1091"/>
                  </a:lnTo>
                  <a:lnTo>
                    <a:pt x="106" y="1091"/>
                  </a:lnTo>
                  <a:lnTo>
                    <a:pt x="104" y="1093"/>
                  </a:lnTo>
                  <a:lnTo>
                    <a:pt x="102" y="1095"/>
                  </a:lnTo>
                  <a:lnTo>
                    <a:pt x="101" y="1097"/>
                  </a:lnTo>
                  <a:lnTo>
                    <a:pt x="99" y="1095"/>
                  </a:lnTo>
                  <a:lnTo>
                    <a:pt x="97" y="1090"/>
                  </a:lnTo>
                  <a:lnTo>
                    <a:pt x="92" y="1085"/>
                  </a:lnTo>
                  <a:lnTo>
                    <a:pt x="90" y="1083"/>
                  </a:lnTo>
                  <a:lnTo>
                    <a:pt x="90" y="1081"/>
                  </a:lnTo>
                  <a:lnTo>
                    <a:pt x="89" y="1080"/>
                  </a:lnTo>
                  <a:lnTo>
                    <a:pt x="89" y="1076"/>
                  </a:lnTo>
                  <a:lnTo>
                    <a:pt x="87" y="1071"/>
                  </a:lnTo>
                  <a:lnTo>
                    <a:pt x="87" y="1069"/>
                  </a:lnTo>
                  <a:lnTo>
                    <a:pt x="89" y="1066"/>
                  </a:lnTo>
                  <a:lnTo>
                    <a:pt x="87" y="1066"/>
                  </a:lnTo>
                  <a:lnTo>
                    <a:pt x="85" y="1066"/>
                  </a:lnTo>
                  <a:lnTo>
                    <a:pt x="84" y="1058"/>
                  </a:lnTo>
                  <a:lnTo>
                    <a:pt x="84" y="1056"/>
                  </a:lnTo>
                  <a:lnTo>
                    <a:pt x="85" y="1052"/>
                  </a:lnTo>
                  <a:lnTo>
                    <a:pt x="85" y="1052"/>
                  </a:lnTo>
                  <a:lnTo>
                    <a:pt x="84" y="1052"/>
                  </a:lnTo>
                  <a:lnTo>
                    <a:pt x="82" y="1052"/>
                  </a:lnTo>
                  <a:lnTo>
                    <a:pt x="82" y="1052"/>
                  </a:lnTo>
                  <a:lnTo>
                    <a:pt x="82" y="1052"/>
                  </a:lnTo>
                  <a:lnTo>
                    <a:pt x="82" y="1052"/>
                  </a:lnTo>
                  <a:lnTo>
                    <a:pt x="82" y="1054"/>
                  </a:lnTo>
                  <a:lnTo>
                    <a:pt x="82" y="1056"/>
                  </a:lnTo>
                  <a:lnTo>
                    <a:pt x="84" y="1056"/>
                  </a:lnTo>
                  <a:lnTo>
                    <a:pt x="82" y="1059"/>
                  </a:lnTo>
                  <a:lnTo>
                    <a:pt x="82" y="1063"/>
                  </a:lnTo>
                  <a:lnTo>
                    <a:pt x="80" y="1066"/>
                  </a:lnTo>
                  <a:lnTo>
                    <a:pt x="75" y="1075"/>
                  </a:lnTo>
                  <a:lnTo>
                    <a:pt x="73" y="1075"/>
                  </a:lnTo>
                  <a:lnTo>
                    <a:pt x="72" y="1073"/>
                  </a:lnTo>
                  <a:lnTo>
                    <a:pt x="70" y="1073"/>
                  </a:lnTo>
                  <a:lnTo>
                    <a:pt x="70" y="1071"/>
                  </a:lnTo>
                  <a:lnTo>
                    <a:pt x="68" y="1069"/>
                  </a:lnTo>
                  <a:lnTo>
                    <a:pt x="68" y="1068"/>
                  </a:lnTo>
                  <a:lnTo>
                    <a:pt x="67" y="1064"/>
                  </a:lnTo>
                  <a:lnTo>
                    <a:pt x="67" y="1061"/>
                  </a:lnTo>
                  <a:lnTo>
                    <a:pt x="67" y="1059"/>
                  </a:lnTo>
                  <a:lnTo>
                    <a:pt x="68" y="1056"/>
                  </a:lnTo>
                  <a:lnTo>
                    <a:pt x="70" y="1056"/>
                  </a:lnTo>
                  <a:lnTo>
                    <a:pt x="70" y="1054"/>
                  </a:lnTo>
                  <a:lnTo>
                    <a:pt x="70" y="1052"/>
                  </a:lnTo>
                  <a:lnTo>
                    <a:pt x="70" y="1051"/>
                  </a:lnTo>
                  <a:lnTo>
                    <a:pt x="72" y="1049"/>
                  </a:lnTo>
                  <a:lnTo>
                    <a:pt x="72" y="1049"/>
                  </a:lnTo>
                  <a:lnTo>
                    <a:pt x="72" y="1047"/>
                  </a:lnTo>
                  <a:lnTo>
                    <a:pt x="72" y="1046"/>
                  </a:lnTo>
                  <a:lnTo>
                    <a:pt x="72" y="1046"/>
                  </a:lnTo>
                  <a:lnTo>
                    <a:pt x="70" y="1046"/>
                  </a:lnTo>
                  <a:lnTo>
                    <a:pt x="70" y="1044"/>
                  </a:lnTo>
                  <a:lnTo>
                    <a:pt x="70" y="1044"/>
                  </a:lnTo>
                  <a:lnTo>
                    <a:pt x="68" y="1042"/>
                  </a:lnTo>
                  <a:lnTo>
                    <a:pt x="70" y="1041"/>
                  </a:lnTo>
                  <a:lnTo>
                    <a:pt x="68" y="1039"/>
                  </a:lnTo>
                  <a:lnTo>
                    <a:pt x="67" y="1037"/>
                  </a:lnTo>
                  <a:lnTo>
                    <a:pt x="65" y="1035"/>
                  </a:lnTo>
                  <a:lnTo>
                    <a:pt x="63" y="1034"/>
                  </a:lnTo>
                  <a:lnTo>
                    <a:pt x="58" y="1030"/>
                  </a:lnTo>
                  <a:lnTo>
                    <a:pt x="58" y="1030"/>
                  </a:lnTo>
                  <a:lnTo>
                    <a:pt x="58" y="1029"/>
                  </a:lnTo>
                  <a:lnTo>
                    <a:pt x="56" y="1025"/>
                  </a:lnTo>
                  <a:lnTo>
                    <a:pt x="56" y="1024"/>
                  </a:lnTo>
                  <a:lnTo>
                    <a:pt x="55" y="1024"/>
                  </a:lnTo>
                  <a:lnTo>
                    <a:pt x="55" y="1024"/>
                  </a:lnTo>
                  <a:lnTo>
                    <a:pt x="53" y="1024"/>
                  </a:lnTo>
                  <a:lnTo>
                    <a:pt x="53" y="1024"/>
                  </a:lnTo>
                  <a:lnTo>
                    <a:pt x="53" y="1022"/>
                  </a:lnTo>
                  <a:lnTo>
                    <a:pt x="51" y="1022"/>
                  </a:lnTo>
                  <a:lnTo>
                    <a:pt x="51" y="1022"/>
                  </a:lnTo>
                  <a:lnTo>
                    <a:pt x="51" y="1020"/>
                  </a:lnTo>
                  <a:lnTo>
                    <a:pt x="51" y="1017"/>
                  </a:lnTo>
                  <a:lnTo>
                    <a:pt x="51" y="1013"/>
                  </a:lnTo>
                  <a:lnTo>
                    <a:pt x="50" y="1013"/>
                  </a:lnTo>
                  <a:lnTo>
                    <a:pt x="48" y="1017"/>
                  </a:lnTo>
                  <a:lnTo>
                    <a:pt x="46" y="1020"/>
                  </a:lnTo>
                  <a:lnTo>
                    <a:pt x="46" y="1022"/>
                  </a:lnTo>
                  <a:lnTo>
                    <a:pt x="43" y="1025"/>
                  </a:lnTo>
                  <a:lnTo>
                    <a:pt x="43" y="1025"/>
                  </a:lnTo>
                  <a:lnTo>
                    <a:pt x="43" y="1029"/>
                  </a:lnTo>
                  <a:lnTo>
                    <a:pt x="41" y="1030"/>
                  </a:lnTo>
                  <a:lnTo>
                    <a:pt x="43" y="1032"/>
                  </a:lnTo>
                  <a:lnTo>
                    <a:pt x="43" y="1034"/>
                  </a:lnTo>
                  <a:lnTo>
                    <a:pt x="46" y="1035"/>
                  </a:lnTo>
                  <a:lnTo>
                    <a:pt x="48" y="1037"/>
                  </a:lnTo>
                  <a:lnTo>
                    <a:pt x="46" y="1039"/>
                  </a:lnTo>
                  <a:lnTo>
                    <a:pt x="46" y="1039"/>
                  </a:lnTo>
                  <a:lnTo>
                    <a:pt x="46" y="1041"/>
                  </a:lnTo>
                  <a:lnTo>
                    <a:pt x="48" y="1042"/>
                  </a:lnTo>
                  <a:lnTo>
                    <a:pt x="48" y="1042"/>
                  </a:lnTo>
                  <a:lnTo>
                    <a:pt x="50" y="1044"/>
                  </a:lnTo>
                  <a:lnTo>
                    <a:pt x="51" y="1044"/>
                  </a:lnTo>
                  <a:lnTo>
                    <a:pt x="51" y="1046"/>
                  </a:lnTo>
                  <a:lnTo>
                    <a:pt x="51" y="1047"/>
                  </a:lnTo>
                  <a:lnTo>
                    <a:pt x="51" y="1049"/>
                  </a:lnTo>
                  <a:lnTo>
                    <a:pt x="51" y="1049"/>
                  </a:lnTo>
                  <a:lnTo>
                    <a:pt x="55" y="1052"/>
                  </a:lnTo>
                  <a:lnTo>
                    <a:pt x="56" y="1063"/>
                  </a:lnTo>
                  <a:lnTo>
                    <a:pt x="56" y="1063"/>
                  </a:lnTo>
                  <a:lnTo>
                    <a:pt x="58" y="1064"/>
                  </a:lnTo>
                  <a:lnTo>
                    <a:pt x="60" y="1066"/>
                  </a:lnTo>
                  <a:lnTo>
                    <a:pt x="62" y="1066"/>
                  </a:lnTo>
                  <a:lnTo>
                    <a:pt x="65" y="1069"/>
                  </a:lnTo>
                  <a:lnTo>
                    <a:pt x="65" y="1071"/>
                  </a:lnTo>
                  <a:lnTo>
                    <a:pt x="65" y="1073"/>
                  </a:lnTo>
                  <a:lnTo>
                    <a:pt x="65" y="1075"/>
                  </a:lnTo>
                  <a:lnTo>
                    <a:pt x="67" y="1075"/>
                  </a:lnTo>
                  <a:lnTo>
                    <a:pt x="73" y="1076"/>
                  </a:lnTo>
                  <a:lnTo>
                    <a:pt x="75" y="1078"/>
                  </a:lnTo>
                  <a:lnTo>
                    <a:pt x="79" y="1080"/>
                  </a:lnTo>
                  <a:lnTo>
                    <a:pt x="80" y="1081"/>
                  </a:lnTo>
                  <a:lnTo>
                    <a:pt x="82" y="1085"/>
                  </a:lnTo>
                  <a:lnTo>
                    <a:pt x="82" y="1086"/>
                  </a:lnTo>
                  <a:lnTo>
                    <a:pt x="82" y="1088"/>
                  </a:lnTo>
                  <a:lnTo>
                    <a:pt x="82" y="1091"/>
                  </a:lnTo>
                  <a:lnTo>
                    <a:pt x="82" y="1093"/>
                  </a:lnTo>
                  <a:lnTo>
                    <a:pt x="84" y="1097"/>
                  </a:lnTo>
                  <a:lnTo>
                    <a:pt x="84" y="1098"/>
                  </a:lnTo>
                  <a:lnTo>
                    <a:pt x="82" y="1100"/>
                  </a:lnTo>
                  <a:lnTo>
                    <a:pt x="82" y="1102"/>
                  </a:lnTo>
                  <a:lnTo>
                    <a:pt x="80" y="1103"/>
                  </a:lnTo>
                  <a:lnTo>
                    <a:pt x="79" y="1103"/>
                  </a:lnTo>
                  <a:lnTo>
                    <a:pt x="79" y="1103"/>
                  </a:lnTo>
                  <a:lnTo>
                    <a:pt x="77" y="1108"/>
                  </a:lnTo>
                  <a:lnTo>
                    <a:pt x="75" y="1108"/>
                  </a:lnTo>
                  <a:lnTo>
                    <a:pt x="73" y="1107"/>
                  </a:lnTo>
                  <a:lnTo>
                    <a:pt x="73" y="1107"/>
                  </a:lnTo>
                  <a:lnTo>
                    <a:pt x="72" y="1107"/>
                  </a:lnTo>
                  <a:lnTo>
                    <a:pt x="70" y="1108"/>
                  </a:lnTo>
                  <a:lnTo>
                    <a:pt x="67" y="1110"/>
                  </a:lnTo>
                  <a:lnTo>
                    <a:pt x="67" y="1110"/>
                  </a:lnTo>
                  <a:lnTo>
                    <a:pt x="68" y="1114"/>
                  </a:lnTo>
                  <a:lnTo>
                    <a:pt x="65" y="1114"/>
                  </a:lnTo>
                  <a:lnTo>
                    <a:pt x="63" y="1112"/>
                  </a:lnTo>
                  <a:lnTo>
                    <a:pt x="63" y="1112"/>
                  </a:lnTo>
                  <a:lnTo>
                    <a:pt x="63" y="1110"/>
                  </a:lnTo>
                  <a:lnTo>
                    <a:pt x="63" y="1108"/>
                  </a:lnTo>
                  <a:lnTo>
                    <a:pt x="63" y="1108"/>
                  </a:lnTo>
                  <a:lnTo>
                    <a:pt x="62" y="1108"/>
                  </a:lnTo>
                  <a:lnTo>
                    <a:pt x="62" y="1107"/>
                  </a:lnTo>
                  <a:lnTo>
                    <a:pt x="62" y="1105"/>
                  </a:lnTo>
                  <a:lnTo>
                    <a:pt x="62" y="1102"/>
                  </a:lnTo>
                  <a:lnTo>
                    <a:pt x="62" y="1102"/>
                  </a:lnTo>
                  <a:lnTo>
                    <a:pt x="62" y="1098"/>
                  </a:lnTo>
                  <a:lnTo>
                    <a:pt x="62" y="1098"/>
                  </a:lnTo>
                  <a:lnTo>
                    <a:pt x="62" y="1097"/>
                  </a:lnTo>
                  <a:lnTo>
                    <a:pt x="60" y="1097"/>
                  </a:lnTo>
                  <a:lnTo>
                    <a:pt x="60" y="1098"/>
                  </a:lnTo>
                  <a:lnTo>
                    <a:pt x="60" y="1098"/>
                  </a:lnTo>
                  <a:lnTo>
                    <a:pt x="60" y="1100"/>
                  </a:lnTo>
                  <a:lnTo>
                    <a:pt x="58" y="1102"/>
                  </a:lnTo>
                  <a:lnTo>
                    <a:pt x="58" y="1103"/>
                  </a:lnTo>
                  <a:lnTo>
                    <a:pt x="58" y="1108"/>
                  </a:lnTo>
                  <a:lnTo>
                    <a:pt x="56" y="1108"/>
                  </a:lnTo>
                  <a:lnTo>
                    <a:pt x="56" y="1107"/>
                  </a:lnTo>
                  <a:lnTo>
                    <a:pt x="56" y="1105"/>
                  </a:lnTo>
                  <a:lnTo>
                    <a:pt x="56" y="1100"/>
                  </a:lnTo>
                  <a:lnTo>
                    <a:pt x="55" y="1097"/>
                  </a:lnTo>
                  <a:lnTo>
                    <a:pt x="55" y="1097"/>
                  </a:lnTo>
                  <a:lnTo>
                    <a:pt x="55" y="1095"/>
                  </a:lnTo>
                  <a:lnTo>
                    <a:pt x="55" y="1093"/>
                  </a:lnTo>
                  <a:lnTo>
                    <a:pt x="55" y="1091"/>
                  </a:lnTo>
                  <a:lnTo>
                    <a:pt x="55" y="1090"/>
                  </a:lnTo>
                  <a:lnTo>
                    <a:pt x="55" y="1085"/>
                  </a:lnTo>
                  <a:lnTo>
                    <a:pt x="53" y="1083"/>
                  </a:lnTo>
                  <a:lnTo>
                    <a:pt x="53" y="1081"/>
                  </a:lnTo>
                  <a:lnTo>
                    <a:pt x="51" y="1080"/>
                  </a:lnTo>
                  <a:lnTo>
                    <a:pt x="51" y="1081"/>
                  </a:lnTo>
                  <a:lnTo>
                    <a:pt x="51" y="1086"/>
                  </a:lnTo>
                  <a:lnTo>
                    <a:pt x="51" y="1088"/>
                  </a:lnTo>
                  <a:lnTo>
                    <a:pt x="50" y="1090"/>
                  </a:lnTo>
                  <a:lnTo>
                    <a:pt x="50" y="1088"/>
                  </a:lnTo>
                  <a:lnTo>
                    <a:pt x="48" y="1086"/>
                  </a:lnTo>
                  <a:lnTo>
                    <a:pt x="48" y="1081"/>
                  </a:lnTo>
                  <a:lnTo>
                    <a:pt x="48" y="1081"/>
                  </a:lnTo>
                  <a:lnTo>
                    <a:pt x="48" y="1080"/>
                  </a:lnTo>
                  <a:lnTo>
                    <a:pt x="48" y="1080"/>
                  </a:lnTo>
                  <a:lnTo>
                    <a:pt x="48" y="1080"/>
                  </a:lnTo>
                  <a:lnTo>
                    <a:pt x="46" y="1076"/>
                  </a:lnTo>
                  <a:lnTo>
                    <a:pt x="45" y="1073"/>
                  </a:lnTo>
                  <a:lnTo>
                    <a:pt x="43" y="1069"/>
                  </a:lnTo>
                  <a:lnTo>
                    <a:pt x="43" y="1068"/>
                  </a:lnTo>
                  <a:lnTo>
                    <a:pt x="41" y="1069"/>
                  </a:lnTo>
                  <a:lnTo>
                    <a:pt x="41" y="1071"/>
                  </a:lnTo>
                  <a:lnTo>
                    <a:pt x="40" y="1061"/>
                  </a:lnTo>
                  <a:lnTo>
                    <a:pt x="40" y="1058"/>
                  </a:lnTo>
                  <a:lnTo>
                    <a:pt x="38" y="1059"/>
                  </a:lnTo>
                  <a:lnTo>
                    <a:pt x="40" y="1066"/>
                  </a:lnTo>
                  <a:lnTo>
                    <a:pt x="40" y="1076"/>
                  </a:lnTo>
                  <a:lnTo>
                    <a:pt x="38" y="1080"/>
                  </a:lnTo>
                  <a:lnTo>
                    <a:pt x="38" y="1081"/>
                  </a:lnTo>
                  <a:lnTo>
                    <a:pt x="38" y="1083"/>
                  </a:lnTo>
                  <a:lnTo>
                    <a:pt x="40" y="1088"/>
                  </a:lnTo>
                  <a:lnTo>
                    <a:pt x="41" y="1090"/>
                  </a:lnTo>
                  <a:lnTo>
                    <a:pt x="40" y="1088"/>
                  </a:lnTo>
                  <a:lnTo>
                    <a:pt x="38" y="1088"/>
                  </a:lnTo>
                  <a:lnTo>
                    <a:pt x="38" y="1086"/>
                  </a:lnTo>
                  <a:lnTo>
                    <a:pt x="36" y="1085"/>
                  </a:lnTo>
                  <a:lnTo>
                    <a:pt x="36" y="1085"/>
                  </a:lnTo>
                  <a:lnTo>
                    <a:pt x="36" y="1085"/>
                  </a:lnTo>
                  <a:lnTo>
                    <a:pt x="36" y="1083"/>
                  </a:lnTo>
                  <a:lnTo>
                    <a:pt x="36" y="1083"/>
                  </a:lnTo>
                  <a:lnTo>
                    <a:pt x="34" y="1080"/>
                  </a:lnTo>
                  <a:lnTo>
                    <a:pt x="34" y="1078"/>
                  </a:lnTo>
                  <a:lnTo>
                    <a:pt x="34" y="1059"/>
                  </a:lnTo>
                  <a:lnTo>
                    <a:pt x="33" y="1058"/>
                  </a:lnTo>
                  <a:lnTo>
                    <a:pt x="33" y="1059"/>
                  </a:lnTo>
                  <a:lnTo>
                    <a:pt x="31" y="1061"/>
                  </a:lnTo>
                  <a:lnTo>
                    <a:pt x="31" y="1064"/>
                  </a:lnTo>
                  <a:lnTo>
                    <a:pt x="33" y="1068"/>
                  </a:lnTo>
                  <a:lnTo>
                    <a:pt x="33" y="1069"/>
                  </a:lnTo>
                  <a:lnTo>
                    <a:pt x="31" y="1071"/>
                  </a:lnTo>
                  <a:lnTo>
                    <a:pt x="31" y="1073"/>
                  </a:lnTo>
                  <a:lnTo>
                    <a:pt x="31" y="1076"/>
                  </a:lnTo>
                  <a:lnTo>
                    <a:pt x="29" y="1076"/>
                  </a:lnTo>
                  <a:lnTo>
                    <a:pt x="29" y="1075"/>
                  </a:lnTo>
                  <a:lnTo>
                    <a:pt x="29" y="1073"/>
                  </a:lnTo>
                  <a:lnTo>
                    <a:pt x="28" y="1073"/>
                  </a:lnTo>
                  <a:lnTo>
                    <a:pt x="26" y="1071"/>
                  </a:lnTo>
                  <a:lnTo>
                    <a:pt x="24" y="1071"/>
                  </a:lnTo>
                  <a:lnTo>
                    <a:pt x="21" y="1069"/>
                  </a:lnTo>
                  <a:lnTo>
                    <a:pt x="19" y="1069"/>
                  </a:lnTo>
                  <a:lnTo>
                    <a:pt x="21" y="1071"/>
                  </a:lnTo>
                  <a:lnTo>
                    <a:pt x="28" y="1075"/>
                  </a:lnTo>
                  <a:lnTo>
                    <a:pt x="29" y="1080"/>
                  </a:lnTo>
                  <a:lnTo>
                    <a:pt x="31" y="1081"/>
                  </a:lnTo>
                  <a:lnTo>
                    <a:pt x="33" y="1085"/>
                  </a:lnTo>
                  <a:lnTo>
                    <a:pt x="31" y="1086"/>
                  </a:lnTo>
                  <a:lnTo>
                    <a:pt x="33" y="1088"/>
                  </a:lnTo>
                  <a:lnTo>
                    <a:pt x="33" y="1090"/>
                  </a:lnTo>
                  <a:lnTo>
                    <a:pt x="34" y="1091"/>
                  </a:lnTo>
                  <a:lnTo>
                    <a:pt x="36" y="1093"/>
                  </a:lnTo>
                  <a:lnTo>
                    <a:pt x="38" y="1095"/>
                  </a:lnTo>
                  <a:lnTo>
                    <a:pt x="40" y="1095"/>
                  </a:lnTo>
                  <a:lnTo>
                    <a:pt x="48" y="1105"/>
                  </a:lnTo>
                  <a:lnTo>
                    <a:pt x="55" y="1110"/>
                  </a:lnTo>
                  <a:lnTo>
                    <a:pt x="55" y="1112"/>
                  </a:lnTo>
                  <a:lnTo>
                    <a:pt x="56" y="1114"/>
                  </a:lnTo>
                  <a:lnTo>
                    <a:pt x="65" y="1122"/>
                  </a:lnTo>
                  <a:lnTo>
                    <a:pt x="73" y="1136"/>
                  </a:lnTo>
                  <a:lnTo>
                    <a:pt x="89" y="1158"/>
                  </a:lnTo>
                  <a:lnTo>
                    <a:pt x="96" y="1170"/>
                  </a:lnTo>
                  <a:lnTo>
                    <a:pt x="101" y="1181"/>
                  </a:lnTo>
                  <a:lnTo>
                    <a:pt x="107" y="1202"/>
                  </a:lnTo>
                  <a:lnTo>
                    <a:pt x="107" y="1204"/>
                  </a:lnTo>
                  <a:lnTo>
                    <a:pt x="107" y="1204"/>
                  </a:lnTo>
                  <a:lnTo>
                    <a:pt x="106" y="1205"/>
                  </a:lnTo>
                  <a:lnTo>
                    <a:pt x="106" y="1207"/>
                  </a:lnTo>
                  <a:lnTo>
                    <a:pt x="106" y="1209"/>
                  </a:lnTo>
                  <a:lnTo>
                    <a:pt x="104" y="1212"/>
                  </a:lnTo>
                  <a:lnTo>
                    <a:pt x="102" y="1214"/>
                  </a:lnTo>
                  <a:lnTo>
                    <a:pt x="102" y="1217"/>
                  </a:lnTo>
                  <a:lnTo>
                    <a:pt x="104" y="1221"/>
                  </a:lnTo>
                  <a:lnTo>
                    <a:pt x="107" y="1231"/>
                  </a:lnTo>
                  <a:lnTo>
                    <a:pt x="107" y="1231"/>
                  </a:lnTo>
                  <a:lnTo>
                    <a:pt x="107" y="1234"/>
                  </a:lnTo>
                  <a:lnTo>
                    <a:pt x="107" y="1234"/>
                  </a:lnTo>
                  <a:lnTo>
                    <a:pt x="107" y="1236"/>
                  </a:lnTo>
                  <a:lnTo>
                    <a:pt x="109" y="1238"/>
                  </a:lnTo>
                  <a:lnTo>
                    <a:pt x="116" y="1246"/>
                  </a:lnTo>
                  <a:lnTo>
                    <a:pt x="118" y="1246"/>
                  </a:lnTo>
                  <a:lnTo>
                    <a:pt x="119" y="1248"/>
                  </a:lnTo>
                  <a:lnTo>
                    <a:pt x="121" y="1249"/>
                  </a:lnTo>
                  <a:lnTo>
                    <a:pt x="126" y="1255"/>
                  </a:lnTo>
                  <a:lnTo>
                    <a:pt x="126" y="1256"/>
                  </a:lnTo>
                  <a:lnTo>
                    <a:pt x="126" y="1256"/>
                  </a:lnTo>
                  <a:lnTo>
                    <a:pt x="131" y="1263"/>
                  </a:lnTo>
                  <a:lnTo>
                    <a:pt x="138" y="1271"/>
                  </a:lnTo>
                  <a:lnTo>
                    <a:pt x="140" y="1273"/>
                  </a:lnTo>
                  <a:lnTo>
                    <a:pt x="145" y="1285"/>
                  </a:lnTo>
                  <a:lnTo>
                    <a:pt x="146" y="1288"/>
                  </a:lnTo>
                  <a:lnTo>
                    <a:pt x="146" y="1294"/>
                  </a:lnTo>
                  <a:lnTo>
                    <a:pt x="145" y="1297"/>
                  </a:lnTo>
                  <a:lnTo>
                    <a:pt x="145" y="1297"/>
                  </a:lnTo>
                  <a:lnTo>
                    <a:pt x="146" y="1300"/>
                  </a:lnTo>
                  <a:lnTo>
                    <a:pt x="148" y="1302"/>
                  </a:lnTo>
                  <a:lnTo>
                    <a:pt x="150" y="1307"/>
                  </a:lnTo>
                  <a:lnTo>
                    <a:pt x="152" y="1307"/>
                  </a:lnTo>
                  <a:lnTo>
                    <a:pt x="167" y="1322"/>
                  </a:lnTo>
                  <a:lnTo>
                    <a:pt x="167" y="1324"/>
                  </a:lnTo>
                  <a:lnTo>
                    <a:pt x="172" y="1334"/>
                  </a:lnTo>
                  <a:lnTo>
                    <a:pt x="174" y="1339"/>
                  </a:lnTo>
                  <a:lnTo>
                    <a:pt x="175" y="1343"/>
                  </a:lnTo>
                  <a:lnTo>
                    <a:pt x="175" y="1345"/>
                  </a:lnTo>
                  <a:lnTo>
                    <a:pt x="175" y="1346"/>
                  </a:lnTo>
                  <a:lnTo>
                    <a:pt x="175" y="1348"/>
                  </a:lnTo>
                  <a:lnTo>
                    <a:pt x="177" y="1351"/>
                  </a:lnTo>
                  <a:lnTo>
                    <a:pt x="179" y="1356"/>
                  </a:lnTo>
                  <a:lnTo>
                    <a:pt x="179" y="1358"/>
                  </a:lnTo>
                  <a:lnTo>
                    <a:pt x="179" y="1360"/>
                  </a:lnTo>
                  <a:lnTo>
                    <a:pt x="177" y="1365"/>
                  </a:lnTo>
                  <a:lnTo>
                    <a:pt x="175" y="1372"/>
                  </a:lnTo>
                  <a:lnTo>
                    <a:pt x="175" y="1378"/>
                  </a:lnTo>
                  <a:lnTo>
                    <a:pt x="175" y="1387"/>
                  </a:lnTo>
                  <a:lnTo>
                    <a:pt x="177" y="1387"/>
                  </a:lnTo>
                  <a:lnTo>
                    <a:pt x="177" y="1390"/>
                  </a:lnTo>
                  <a:lnTo>
                    <a:pt x="177" y="1392"/>
                  </a:lnTo>
                  <a:lnTo>
                    <a:pt x="175" y="1404"/>
                  </a:lnTo>
                  <a:lnTo>
                    <a:pt x="175" y="1407"/>
                  </a:lnTo>
                  <a:lnTo>
                    <a:pt x="177" y="1407"/>
                  </a:lnTo>
                  <a:lnTo>
                    <a:pt x="177" y="1407"/>
                  </a:lnTo>
                  <a:lnTo>
                    <a:pt x="179" y="1409"/>
                  </a:lnTo>
                  <a:lnTo>
                    <a:pt x="179" y="1411"/>
                  </a:lnTo>
                  <a:lnTo>
                    <a:pt x="179" y="1412"/>
                  </a:lnTo>
                  <a:lnTo>
                    <a:pt x="180" y="1414"/>
                  </a:lnTo>
                  <a:lnTo>
                    <a:pt x="179" y="1416"/>
                  </a:lnTo>
                  <a:lnTo>
                    <a:pt x="179" y="1418"/>
                  </a:lnTo>
                  <a:lnTo>
                    <a:pt x="179" y="1419"/>
                  </a:lnTo>
                  <a:lnTo>
                    <a:pt x="179" y="1421"/>
                  </a:lnTo>
                  <a:lnTo>
                    <a:pt x="180" y="1421"/>
                  </a:lnTo>
                  <a:lnTo>
                    <a:pt x="182" y="1423"/>
                  </a:lnTo>
                  <a:lnTo>
                    <a:pt x="182" y="1423"/>
                  </a:lnTo>
                  <a:lnTo>
                    <a:pt x="182" y="1424"/>
                  </a:lnTo>
                  <a:lnTo>
                    <a:pt x="182" y="1424"/>
                  </a:lnTo>
                  <a:lnTo>
                    <a:pt x="182" y="1426"/>
                  </a:lnTo>
                  <a:lnTo>
                    <a:pt x="182" y="1428"/>
                  </a:lnTo>
                  <a:lnTo>
                    <a:pt x="182" y="1428"/>
                  </a:lnTo>
                  <a:lnTo>
                    <a:pt x="182" y="1428"/>
                  </a:lnTo>
                  <a:lnTo>
                    <a:pt x="182" y="1429"/>
                  </a:lnTo>
                  <a:lnTo>
                    <a:pt x="182" y="1429"/>
                  </a:lnTo>
                  <a:lnTo>
                    <a:pt x="182" y="1431"/>
                  </a:lnTo>
                  <a:lnTo>
                    <a:pt x="184" y="1433"/>
                  </a:lnTo>
                  <a:lnTo>
                    <a:pt x="186" y="1440"/>
                  </a:lnTo>
                  <a:lnTo>
                    <a:pt x="186" y="1441"/>
                  </a:lnTo>
                  <a:lnTo>
                    <a:pt x="186" y="1445"/>
                  </a:lnTo>
                  <a:lnTo>
                    <a:pt x="186" y="1446"/>
                  </a:lnTo>
                  <a:lnTo>
                    <a:pt x="189" y="1453"/>
                  </a:lnTo>
                  <a:lnTo>
                    <a:pt x="189" y="1455"/>
                  </a:lnTo>
                  <a:lnTo>
                    <a:pt x="189" y="1455"/>
                  </a:lnTo>
                  <a:lnTo>
                    <a:pt x="194" y="1465"/>
                  </a:lnTo>
                  <a:lnTo>
                    <a:pt x="196" y="1467"/>
                  </a:lnTo>
                  <a:lnTo>
                    <a:pt x="196" y="1467"/>
                  </a:lnTo>
                  <a:lnTo>
                    <a:pt x="196" y="1472"/>
                  </a:lnTo>
                  <a:lnTo>
                    <a:pt x="201" y="1477"/>
                  </a:lnTo>
                  <a:lnTo>
                    <a:pt x="208" y="1485"/>
                  </a:lnTo>
                  <a:lnTo>
                    <a:pt x="214" y="1499"/>
                  </a:lnTo>
                  <a:lnTo>
                    <a:pt x="219" y="1513"/>
                  </a:lnTo>
                  <a:lnTo>
                    <a:pt x="228" y="1525"/>
                  </a:lnTo>
                  <a:lnTo>
                    <a:pt x="233" y="1535"/>
                  </a:lnTo>
                  <a:lnTo>
                    <a:pt x="240" y="1543"/>
                  </a:lnTo>
                  <a:lnTo>
                    <a:pt x="242" y="1547"/>
                  </a:lnTo>
                  <a:lnTo>
                    <a:pt x="243" y="1553"/>
                  </a:lnTo>
                  <a:lnTo>
                    <a:pt x="245" y="1567"/>
                  </a:lnTo>
                  <a:lnTo>
                    <a:pt x="243" y="1577"/>
                  </a:lnTo>
                  <a:lnTo>
                    <a:pt x="243" y="1579"/>
                  </a:lnTo>
                  <a:lnTo>
                    <a:pt x="245" y="1581"/>
                  </a:lnTo>
                  <a:lnTo>
                    <a:pt x="245" y="1582"/>
                  </a:lnTo>
                  <a:lnTo>
                    <a:pt x="245" y="1584"/>
                  </a:lnTo>
                  <a:lnTo>
                    <a:pt x="243" y="1584"/>
                  </a:lnTo>
                  <a:lnTo>
                    <a:pt x="245" y="1586"/>
                  </a:lnTo>
                  <a:lnTo>
                    <a:pt x="245" y="1586"/>
                  </a:lnTo>
                  <a:lnTo>
                    <a:pt x="245" y="1587"/>
                  </a:lnTo>
                  <a:lnTo>
                    <a:pt x="247" y="1589"/>
                  </a:lnTo>
                  <a:lnTo>
                    <a:pt x="245" y="1592"/>
                  </a:lnTo>
                  <a:lnTo>
                    <a:pt x="245" y="1594"/>
                  </a:lnTo>
                  <a:lnTo>
                    <a:pt x="243" y="1596"/>
                  </a:lnTo>
                  <a:lnTo>
                    <a:pt x="243" y="1598"/>
                  </a:lnTo>
                  <a:lnTo>
                    <a:pt x="238" y="1598"/>
                  </a:lnTo>
                  <a:lnTo>
                    <a:pt x="240" y="1598"/>
                  </a:lnTo>
                  <a:lnTo>
                    <a:pt x="242" y="1599"/>
                  </a:lnTo>
                  <a:lnTo>
                    <a:pt x="243" y="1601"/>
                  </a:lnTo>
                  <a:lnTo>
                    <a:pt x="243" y="1603"/>
                  </a:lnTo>
                  <a:lnTo>
                    <a:pt x="243" y="1603"/>
                  </a:lnTo>
                  <a:lnTo>
                    <a:pt x="242" y="1604"/>
                  </a:lnTo>
                  <a:lnTo>
                    <a:pt x="243" y="1606"/>
                  </a:lnTo>
                  <a:lnTo>
                    <a:pt x="245" y="1609"/>
                  </a:lnTo>
                  <a:lnTo>
                    <a:pt x="245" y="1613"/>
                  </a:lnTo>
                  <a:lnTo>
                    <a:pt x="243" y="1616"/>
                  </a:lnTo>
                  <a:lnTo>
                    <a:pt x="243" y="1616"/>
                  </a:lnTo>
                  <a:lnTo>
                    <a:pt x="243" y="1618"/>
                  </a:lnTo>
                  <a:lnTo>
                    <a:pt x="242" y="1618"/>
                  </a:lnTo>
                  <a:lnTo>
                    <a:pt x="242" y="1620"/>
                  </a:lnTo>
                  <a:lnTo>
                    <a:pt x="243" y="1621"/>
                  </a:lnTo>
                  <a:lnTo>
                    <a:pt x="243" y="1621"/>
                  </a:lnTo>
                  <a:lnTo>
                    <a:pt x="245" y="1623"/>
                  </a:lnTo>
                  <a:lnTo>
                    <a:pt x="247" y="1623"/>
                  </a:lnTo>
                  <a:lnTo>
                    <a:pt x="247" y="1625"/>
                  </a:lnTo>
                  <a:lnTo>
                    <a:pt x="247" y="1628"/>
                  </a:lnTo>
                  <a:lnTo>
                    <a:pt x="245" y="1628"/>
                  </a:lnTo>
                  <a:lnTo>
                    <a:pt x="242" y="1628"/>
                  </a:lnTo>
                  <a:lnTo>
                    <a:pt x="240" y="1628"/>
                  </a:lnTo>
                  <a:lnTo>
                    <a:pt x="238" y="1626"/>
                  </a:lnTo>
                  <a:lnTo>
                    <a:pt x="238" y="1626"/>
                  </a:lnTo>
                  <a:lnTo>
                    <a:pt x="238" y="1628"/>
                  </a:lnTo>
                  <a:lnTo>
                    <a:pt x="238" y="1628"/>
                  </a:lnTo>
                  <a:lnTo>
                    <a:pt x="238" y="1628"/>
                  </a:lnTo>
                  <a:lnTo>
                    <a:pt x="240" y="1630"/>
                  </a:lnTo>
                  <a:lnTo>
                    <a:pt x="240" y="1630"/>
                  </a:lnTo>
                  <a:lnTo>
                    <a:pt x="240" y="1631"/>
                  </a:lnTo>
                  <a:lnTo>
                    <a:pt x="240" y="1633"/>
                  </a:lnTo>
                  <a:lnTo>
                    <a:pt x="242" y="1633"/>
                  </a:lnTo>
                  <a:lnTo>
                    <a:pt x="243" y="1637"/>
                  </a:lnTo>
                  <a:lnTo>
                    <a:pt x="243" y="1638"/>
                  </a:lnTo>
                  <a:lnTo>
                    <a:pt x="242" y="1640"/>
                  </a:lnTo>
                  <a:lnTo>
                    <a:pt x="240" y="1640"/>
                  </a:lnTo>
                  <a:lnTo>
                    <a:pt x="238" y="1637"/>
                  </a:lnTo>
                  <a:lnTo>
                    <a:pt x="236" y="1630"/>
                  </a:lnTo>
                  <a:lnTo>
                    <a:pt x="236" y="1626"/>
                  </a:lnTo>
                  <a:lnTo>
                    <a:pt x="240" y="1621"/>
                  </a:lnTo>
                  <a:lnTo>
                    <a:pt x="242" y="1618"/>
                  </a:lnTo>
                  <a:lnTo>
                    <a:pt x="238" y="1620"/>
                  </a:lnTo>
                  <a:lnTo>
                    <a:pt x="235" y="1625"/>
                  </a:lnTo>
                  <a:lnTo>
                    <a:pt x="233" y="1626"/>
                  </a:lnTo>
                  <a:lnTo>
                    <a:pt x="233" y="1630"/>
                  </a:lnTo>
                  <a:lnTo>
                    <a:pt x="233" y="1633"/>
                  </a:lnTo>
                  <a:lnTo>
                    <a:pt x="233" y="1637"/>
                  </a:lnTo>
                  <a:lnTo>
                    <a:pt x="235" y="1643"/>
                  </a:lnTo>
                  <a:lnTo>
                    <a:pt x="238" y="1654"/>
                  </a:lnTo>
                  <a:lnTo>
                    <a:pt x="238" y="1662"/>
                  </a:lnTo>
                  <a:lnTo>
                    <a:pt x="238" y="1671"/>
                  </a:lnTo>
                  <a:lnTo>
                    <a:pt x="238" y="1684"/>
                  </a:lnTo>
                  <a:lnTo>
                    <a:pt x="238" y="1684"/>
                  </a:lnTo>
                  <a:lnTo>
                    <a:pt x="240" y="1681"/>
                  </a:lnTo>
                  <a:lnTo>
                    <a:pt x="240" y="1677"/>
                  </a:lnTo>
                  <a:lnTo>
                    <a:pt x="242" y="1676"/>
                  </a:lnTo>
                  <a:lnTo>
                    <a:pt x="242" y="1676"/>
                  </a:lnTo>
                  <a:lnTo>
                    <a:pt x="242" y="1677"/>
                  </a:lnTo>
                  <a:lnTo>
                    <a:pt x="242" y="1682"/>
                  </a:lnTo>
                  <a:lnTo>
                    <a:pt x="242" y="1684"/>
                  </a:lnTo>
                  <a:lnTo>
                    <a:pt x="238" y="1686"/>
                  </a:lnTo>
                  <a:lnTo>
                    <a:pt x="236" y="1686"/>
                  </a:lnTo>
                  <a:lnTo>
                    <a:pt x="236" y="1686"/>
                  </a:lnTo>
                  <a:lnTo>
                    <a:pt x="235" y="1686"/>
                  </a:lnTo>
                  <a:lnTo>
                    <a:pt x="235" y="1686"/>
                  </a:lnTo>
                  <a:lnTo>
                    <a:pt x="235" y="1688"/>
                  </a:lnTo>
                  <a:lnTo>
                    <a:pt x="233" y="1691"/>
                  </a:lnTo>
                  <a:lnTo>
                    <a:pt x="230" y="1696"/>
                  </a:lnTo>
                  <a:lnTo>
                    <a:pt x="225" y="1703"/>
                  </a:lnTo>
                  <a:lnTo>
                    <a:pt x="218" y="1711"/>
                  </a:lnTo>
                  <a:lnTo>
                    <a:pt x="216" y="1713"/>
                  </a:lnTo>
                  <a:lnTo>
                    <a:pt x="213" y="1713"/>
                  </a:lnTo>
                  <a:lnTo>
                    <a:pt x="209" y="1715"/>
                  </a:lnTo>
                  <a:lnTo>
                    <a:pt x="204" y="1715"/>
                  </a:lnTo>
                  <a:lnTo>
                    <a:pt x="201" y="1715"/>
                  </a:lnTo>
                  <a:lnTo>
                    <a:pt x="197" y="1715"/>
                  </a:lnTo>
                  <a:lnTo>
                    <a:pt x="194" y="1713"/>
                  </a:lnTo>
                  <a:lnTo>
                    <a:pt x="191" y="1713"/>
                  </a:lnTo>
                  <a:lnTo>
                    <a:pt x="189" y="1710"/>
                  </a:lnTo>
                  <a:lnTo>
                    <a:pt x="187" y="1708"/>
                  </a:lnTo>
                  <a:lnTo>
                    <a:pt x="184" y="1706"/>
                  </a:lnTo>
                  <a:lnTo>
                    <a:pt x="180" y="1705"/>
                  </a:lnTo>
                  <a:lnTo>
                    <a:pt x="180" y="1705"/>
                  </a:lnTo>
                  <a:lnTo>
                    <a:pt x="180" y="1706"/>
                  </a:lnTo>
                  <a:lnTo>
                    <a:pt x="180" y="1711"/>
                  </a:lnTo>
                  <a:lnTo>
                    <a:pt x="180" y="1713"/>
                  </a:lnTo>
                  <a:lnTo>
                    <a:pt x="180" y="1713"/>
                  </a:lnTo>
                  <a:lnTo>
                    <a:pt x="179" y="1716"/>
                  </a:lnTo>
                  <a:lnTo>
                    <a:pt x="177" y="1718"/>
                  </a:lnTo>
                  <a:lnTo>
                    <a:pt x="177" y="1721"/>
                  </a:lnTo>
                  <a:lnTo>
                    <a:pt x="179" y="1725"/>
                  </a:lnTo>
                  <a:lnTo>
                    <a:pt x="180" y="1727"/>
                  </a:lnTo>
                  <a:lnTo>
                    <a:pt x="179" y="1728"/>
                  </a:lnTo>
                  <a:lnTo>
                    <a:pt x="177" y="1732"/>
                  </a:lnTo>
                  <a:lnTo>
                    <a:pt x="177" y="1733"/>
                  </a:lnTo>
                  <a:lnTo>
                    <a:pt x="177" y="1735"/>
                  </a:lnTo>
                  <a:lnTo>
                    <a:pt x="179" y="1738"/>
                  </a:lnTo>
                  <a:lnTo>
                    <a:pt x="179" y="1750"/>
                  </a:lnTo>
                  <a:lnTo>
                    <a:pt x="179" y="1752"/>
                  </a:lnTo>
                  <a:lnTo>
                    <a:pt x="179" y="1754"/>
                  </a:lnTo>
                  <a:lnTo>
                    <a:pt x="180" y="1757"/>
                  </a:lnTo>
                  <a:lnTo>
                    <a:pt x="182" y="1759"/>
                  </a:lnTo>
                  <a:lnTo>
                    <a:pt x="182" y="1761"/>
                  </a:lnTo>
                  <a:lnTo>
                    <a:pt x="182" y="1764"/>
                  </a:lnTo>
                  <a:lnTo>
                    <a:pt x="182" y="1767"/>
                  </a:lnTo>
                  <a:lnTo>
                    <a:pt x="182" y="1767"/>
                  </a:lnTo>
                  <a:lnTo>
                    <a:pt x="191" y="1776"/>
                  </a:lnTo>
                  <a:lnTo>
                    <a:pt x="191" y="1778"/>
                  </a:lnTo>
                  <a:lnTo>
                    <a:pt x="192" y="1776"/>
                  </a:lnTo>
                  <a:lnTo>
                    <a:pt x="196" y="1772"/>
                  </a:lnTo>
                  <a:lnTo>
                    <a:pt x="196" y="1771"/>
                  </a:lnTo>
                  <a:lnTo>
                    <a:pt x="203" y="1771"/>
                  </a:lnTo>
                  <a:lnTo>
                    <a:pt x="206" y="1771"/>
                  </a:lnTo>
                  <a:lnTo>
                    <a:pt x="209" y="1772"/>
                  </a:lnTo>
                  <a:lnTo>
                    <a:pt x="223" y="1778"/>
                  </a:lnTo>
                  <a:lnTo>
                    <a:pt x="223" y="1779"/>
                  </a:lnTo>
                  <a:lnTo>
                    <a:pt x="225" y="1779"/>
                  </a:lnTo>
                  <a:lnTo>
                    <a:pt x="225" y="1779"/>
                  </a:lnTo>
                  <a:lnTo>
                    <a:pt x="225" y="1781"/>
                  </a:lnTo>
                  <a:lnTo>
                    <a:pt x="226" y="1781"/>
                  </a:lnTo>
                  <a:lnTo>
                    <a:pt x="226" y="1781"/>
                  </a:lnTo>
                  <a:lnTo>
                    <a:pt x="230" y="1783"/>
                  </a:lnTo>
                  <a:lnTo>
                    <a:pt x="233" y="1784"/>
                  </a:lnTo>
                  <a:lnTo>
                    <a:pt x="245" y="1793"/>
                  </a:lnTo>
                  <a:lnTo>
                    <a:pt x="257" y="1803"/>
                  </a:lnTo>
                  <a:lnTo>
                    <a:pt x="260" y="1806"/>
                  </a:lnTo>
                  <a:lnTo>
                    <a:pt x="260" y="1808"/>
                  </a:lnTo>
                  <a:lnTo>
                    <a:pt x="262" y="1811"/>
                  </a:lnTo>
                  <a:lnTo>
                    <a:pt x="264" y="1813"/>
                  </a:lnTo>
                  <a:lnTo>
                    <a:pt x="265" y="1815"/>
                  </a:lnTo>
                  <a:lnTo>
                    <a:pt x="265" y="1817"/>
                  </a:lnTo>
                  <a:lnTo>
                    <a:pt x="265" y="1817"/>
                  </a:lnTo>
                  <a:lnTo>
                    <a:pt x="265" y="1817"/>
                  </a:lnTo>
                  <a:lnTo>
                    <a:pt x="265" y="1817"/>
                  </a:lnTo>
                  <a:lnTo>
                    <a:pt x="267" y="1817"/>
                  </a:lnTo>
                  <a:lnTo>
                    <a:pt x="269" y="1817"/>
                  </a:lnTo>
                  <a:lnTo>
                    <a:pt x="276" y="1818"/>
                  </a:lnTo>
                  <a:lnTo>
                    <a:pt x="287" y="1822"/>
                  </a:lnTo>
                  <a:lnTo>
                    <a:pt x="293" y="1823"/>
                  </a:lnTo>
                  <a:lnTo>
                    <a:pt x="296" y="1823"/>
                  </a:lnTo>
                  <a:lnTo>
                    <a:pt x="299" y="1825"/>
                  </a:lnTo>
                  <a:lnTo>
                    <a:pt x="301" y="1823"/>
                  </a:lnTo>
                  <a:lnTo>
                    <a:pt x="299" y="1820"/>
                  </a:lnTo>
                  <a:lnTo>
                    <a:pt x="299" y="1820"/>
                  </a:lnTo>
                  <a:lnTo>
                    <a:pt x="301" y="1820"/>
                  </a:lnTo>
                  <a:lnTo>
                    <a:pt x="301" y="1820"/>
                  </a:lnTo>
                  <a:lnTo>
                    <a:pt x="301" y="1820"/>
                  </a:lnTo>
                  <a:lnTo>
                    <a:pt x="303" y="1822"/>
                  </a:lnTo>
                  <a:lnTo>
                    <a:pt x="303" y="1822"/>
                  </a:lnTo>
                  <a:lnTo>
                    <a:pt x="304" y="1823"/>
                  </a:lnTo>
                  <a:lnTo>
                    <a:pt x="308" y="1823"/>
                  </a:lnTo>
                  <a:lnTo>
                    <a:pt x="309" y="1825"/>
                  </a:lnTo>
                  <a:lnTo>
                    <a:pt x="309" y="1825"/>
                  </a:lnTo>
                  <a:lnTo>
                    <a:pt x="309" y="1827"/>
                  </a:lnTo>
                  <a:lnTo>
                    <a:pt x="309" y="1827"/>
                  </a:lnTo>
                  <a:lnTo>
                    <a:pt x="309" y="1827"/>
                  </a:lnTo>
                  <a:lnTo>
                    <a:pt x="308" y="1827"/>
                  </a:lnTo>
                  <a:lnTo>
                    <a:pt x="299" y="1825"/>
                  </a:lnTo>
                  <a:lnTo>
                    <a:pt x="299" y="1825"/>
                  </a:lnTo>
                  <a:lnTo>
                    <a:pt x="301" y="1827"/>
                  </a:lnTo>
                  <a:lnTo>
                    <a:pt x="304" y="1828"/>
                  </a:lnTo>
                  <a:lnTo>
                    <a:pt x="306" y="1832"/>
                  </a:lnTo>
                  <a:lnTo>
                    <a:pt x="306" y="1832"/>
                  </a:lnTo>
                  <a:lnTo>
                    <a:pt x="309" y="1832"/>
                  </a:lnTo>
                  <a:lnTo>
                    <a:pt x="309" y="1832"/>
                  </a:lnTo>
                  <a:lnTo>
                    <a:pt x="311" y="1832"/>
                  </a:lnTo>
                  <a:lnTo>
                    <a:pt x="313" y="1834"/>
                  </a:lnTo>
                  <a:lnTo>
                    <a:pt x="318" y="1834"/>
                  </a:lnTo>
                  <a:lnTo>
                    <a:pt x="320" y="1835"/>
                  </a:lnTo>
                  <a:lnTo>
                    <a:pt x="321" y="1835"/>
                  </a:lnTo>
                  <a:lnTo>
                    <a:pt x="323" y="1835"/>
                  </a:lnTo>
                  <a:lnTo>
                    <a:pt x="323" y="1834"/>
                  </a:lnTo>
                  <a:lnTo>
                    <a:pt x="330" y="1834"/>
                  </a:lnTo>
                  <a:lnTo>
                    <a:pt x="330" y="1834"/>
                  </a:lnTo>
                  <a:lnTo>
                    <a:pt x="330" y="1834"/>
                  </a:lnTo>
                  <a:lnTo>
                    <a:pt x="330" y="1834"/>
                  </a:lnTo>
                  <a:lnTo>
                    <a:pt x="330" y="1832"/>
                  </a:lnTo>
                  <a:lnTo>
                    <a:pt x="332" y="1832"/>
                  </a:lnTo>
                  <a:lnTo>
                    <a:pt x="335" y="1834"/>
                  </a:lnTo>
                  <a:lnTo>
                    <a:pt x="338" y="1835"/>
                  </a:lnTo>
                  <a:lnTo>
                    <a:pt x="340" y="1835"/>
                  </a:lnTo>
                  <a:lnTo>
                    <a:pt x="342" y="1837"/>
                  </a:lnTo>
                  <a:lnTo>
                    <a:pt x="343" y="1835"/>
                  </a:lnTo>
                  <a:lnTo>
                    <a:pt x="345" y="1835"/>
                  </a:lnTo>
                  <a:lnTo>
                    <a:pt x="347" y="1834"/>
                  </a:lnTo>
                  <a:lnTo>
                    <a:pt x="349" y="1834"/>
                  </a:lnTo>
                  <a:lnTo>
                    <a:pt x="350" y="1834"/>
                  </a:lnTo>
                  <a:lnTo>
                    <a:pt x="352" y="1834"/>
                  </a:lnTo>
                  <a:lnTo>
                    <a:pt x="352" y="1834"/>
                  </a:lnTo>
                  <a:lnTo>
                    <a:pt x="354" y="1834"/>
                  </a:lnTo>
                  <a:lnTo>
                    <a:pt x="354" y="1834"/>
                  </a:lnTo>
                  <a:lnTo>
                    <a:pt x="355" y="1834"/>
                  </a:lnTo>
                  <a:lnTo>
                    <a:pt x="357" y="1834"/>
                  </a:lnTo>
                  <a:lnTo>
                    <a:pt x="357" y="1834"/>
                  </a:lnTo>
                  <a:lnTo>
                    <a:pt x="360" y="1834"/>
                  </a:lnTo>
                  <a:lnTo>
                    <a:pt x="360" y="1835"/>
                  </a:lnTo>
                  <a:lnTo>
                    <a:pt x="362" y="1835"/>
                  </a:lnTo>
                  <a:lnTo>
                    <a:pt x="364" y="1837"/>
                  </a:lnTo>
                  <a:lnTo>
                    <a:pt x="366" y="1837"/>
                  </a:lnTo>
                  <a:lnTo>
                    <a:pt x="367" y="1834"/>
                  </a:lnTo>
                  <a:lnTo>
                    <a:pt x="367" y="1834"/>
                  </a:lnTo>
                  <a:lnTo>
                    <a:pt x="369" y="1832"/>
                  </a:lnTo>
                  <a:lnTo>
                    <a:pt x="371" y="1832"/>
                  </a:lnTo>
                  <a:lnTo>
                    <a:pt x="371" y="1834"/>
                  </a:lnTo>
                  <a:lnTo>
                    <a:pt x="372" y="1834"/>
                  </a:lnTo>
                  <a:lnTo>
                    <a:pt x="372" y="1834"/>
                  </a:lnTo>
                  <a:lnTo>
                    <a:pt x="374" y="1834"/>
                  </a:lnTo>
                  <a:lnTo>
                    <a:pt x="374" y="1834"/>
                  </a:lnTo>
                  <a:lnTo>
                    <a:pt x="376" y="1834"/>
                  </a:lnTo>
                  <a:lnTo>
                    <a:pt x="379" y="1834"/>
                  </a:lnTo>
                  <a:lnTo>
                    <a:pt x="381" y="1835"/>
                  </a:lnTo>
                  <a:lnTo>
                    <a:pt x="381" y="1834"/>
                  </a:lnTo>
                  <a:lnTo>
                    <a:pt x="382" y="1834"/>
                  </a:lnTo>
                  <a:lnTo>
                    <a:pt x="384" y="1834"/>
                  </a:lnTo>
                  <a:lnTo>
                    <a:pt x="386" y="1835"/>
                  </a:lnTo>
                  <a:lnTo>
                    <a:pt x="388" y="1835"/>
                  </a:lnTo>
                  <a:lnTo>
                    <a:pt x="393" y="1839"/>
                  </a:lnTo>
                  <a:lnTo>
                    <a:pt x="393" y="1839"/>
                  </a:lnTo>
                  <a:lnTo>
                    <a:pt x="396" y="1839"/>
                  </a:lnTo>
                  <a:lnTo>
                    <a:pt x="399" y="1840"/>
                  </a:lnTo>
                  <a:lnTo>
                    <a:pt x="403" y="1842"/>
                  </a:lnTo>
                  <a:lnTo>
                    <a:pt x="406" y="1844"/>
                  </a:lnTo>
                  <a:lnTo>
                    <a:pt x="406" y="1840"/>
                  </a:lnTo>
                  <a:lnTo>
                    <a:pt x="406" y="1839"/>
                  </a:lnTo>
                  <a:lnTo>
                    <a:pt x="408" y="1837"/>
                  </a:lnTo>
                  <a:lnTo>
                    <a:pt x="410" y="1835"/>
                  </a:lnTo>
                  <a:lnTo>
                    <a:pt x="411" y="1835"/>
                  </a:lnTo>
                  <a:lnTo>
                    <a:pt x="416" y="1835"/>
                  </a:lnTo>
                  <a:lnTo>
                    <a:pt x="423" y="1837"/>
                  </a:lnTo>
                  <a:lnTo>
                    <a:pt x="427" y="1840"/>
                  </a:lnTo>
                  <a:lnTo>
                    <a:pt x="430" y="1842"/>
                  </a:lnTo>
                  <a:lnTo>
                    <a:pt x="433" y="1842"/>
                  </a:lnTo>
                  <a:lnTo>
                    <a:pt x="435" y="1842"/>
                  </a:lnTo>
                  <a:lnTo>
                    <a:pt x="437" y="1840"/>
                  </a:lnTo>
                  <a:lnTo>
                    <a:pt x="437" y="1840"/>
                  </a:lnTo>
                  <a:lnTo>
                    <a:pt x="439" y="1840"/>
                  </a:lnTo>
                  <a:lnTo>
                    <a:pt x="439" y="1839"/>
                  </a:lnTo>
                  <a:lnTo>
                    <a:pt x="439" y="1839"/>
                  </a:lnTo>
                  <a:lnTo>
                    <a:pt x="435" y="1839"/>
                  </a:lnTo>
                  <a:lnTo>
                    <a:pt x="433" y="1839"/>
                  </a:lnTo>
                  <a:lnTo>
                    <a:pt x="432" y="1835"/>
                  </a:lnTo>
                  <a:lnTo>
                    <a:pt x="430" y="1835"/>
                  </a:lnTo>
                  <a:lnTo>
                    <a:pt x="430" y="1835"/>
                  </a:lnTo>
                  <a:lnTo>
                    <a:pt x="430" y="1837"/>
                  </a:lnTo>
                  <a:lnTo>
                    <a:pt x="430" y="1837"/>
                  </a:lnTo>
                  <a:lnTo>
                    <a:pt x="430" y="1839"/>
                  </a:lnTo>
                  <a:lnTo>
                    <a:pt x="430" y="1839"/>
                  </a:lnTo>
                  <a:lnTo>
                    <a:pt x="430" y="1839"/>
                  </a:lnTo>
                  <a:lnTo>
                    <a:pt x="427" y="1837"/>
                  </a:lnTo>
                  <a:lnTo>
                    <a:pt x="425" y="1837"/>
                  </a:lnTo>
                  <a:lnTo>
                    <a:pt x="425" y="1835"/>
                  </a:lnTo>
                  <a:lnTo>
                    <a:pt x="425" y="1834"/>
                  </a:lnTo>
                  <a:lnTo>
                    <a:pt x="427" y="1834"/>
                  </a:lnTo>
                  <a:lnTo>
                    <a:pt x="432" y="1834"/>
                  </a:lnTo>
                  <a:lnTo>
                    <a:pt x="432" y="1834"/>
                  </a:lnTo>
                  <a:lnTo>
                    <a:pt x="432" y="1832"/>
                  </a:lnTo>
                  <a:lnTo>
                    <a:pt x="432" y="1832"/>
                  </a:lnTo>
                  <a:lnTo>
                    <a:pt x="433" y="1832"/>
                  </a:lnTo>
                  <a:lnTo>
                    <a:pt x="433" y="1832"/>
                  </a:lnTo>
                  <a:lnTo>
                    <a:pt x="433" y="1834"/>
                  </a:lnTo>
                  <a:lnTo>
                    <a:pt x="433" y="1834"/>
                  </a:lnTo>
                  <a:lnTo>
                    <a:pt x="435" y="1834"/>
                  </a:lnTo>
                  <a:lnTo>
                    <a:pt x="437" y="1832"/>
                  </a:lnTo>
                  <a:lnTo>
                    <a:pt x="437" y="1832"/>
                  </a:lnTo>
                  <a:lnTo>
                    <a:pt x="439" y="1832"/>
                  </a:lnTo>
                  <a:lnTo>
                    <a:pt x="440" y="1834"/>
                  </a:lnTo>
                  <a:lnTo>
                    <a:pt x="440" y="1834"/>
                  </a:lnTo>
                  <a:lnTo>
                    <a:pt x="442" y="1834"/>
                  </a:lnTo>
                  <a:lnTo>
                    <a:pt x="442" y="1832"/>
                  </a:lnTo>
                  <a:lnTo>
                    <a:pt x="444" y="1832"/>
                  </a:lnTo>
                  <a:lnTo>
                    <a:pt x="447" y="1832"/>
                  </a:lnTo>
                  <a:lnTo>
                    <a:pt x="449" y="1830"/>
                  </a:lnTo>
                  <a:lnTo>
                    <a:pt x="449" y="1832"/>
                  </a:lnTo>
                  <a:lnTo>
                    <a:pt x="449" y="1830"/>
                  </a:lnTo>
                  <a:lnTo>
                    <a:pt x="454" y="1834"/>
                  </a:lnTo>
                  <a:lnTo>
                    <a:pt x="454" y="1834"/>
                  </a:lnTo>
                  <a:lnTo>
                    <a:pt x="456" y="1834"/>
                  </a:lnTo>
                  <a:lnTo>
                    <a:pt x="456" y="1832"/>
                  </a:lnTo>
                  <a:lnTo>
                    <a:pt x="456" y="1830"/>
                  </a:lnTo>
                  <a:lnTo>
                    <a:pt x="454" y="1828"/>
                  </a:lnTo>
                  <a:lnTo>
                    <a:pt x="454" y="1828"/>
                  </a:lnTo>
                  <a:lnTo>
                    <a:pt x="454" y="1828"/>
                  </a:lnTo>
                  <a:lnTo>
                    <a:pt x="452" y="1828"/>
                  </a:lnTo>
                  <a:lnTo>
                    <a:pt x="452" y="1827"/>
                  </a:lnTo>
                  <a:lnTo>
                    <a:pt x="454" y="1827"/>
                  </a:lnTo>
                  <a:lnTo>
                    <a:pt x="457" y="1827"/>
                  </a:lnTo>
                  <a:lnTo>
                    <a:pt x="461" y="1825"/>
                  </a:lnTo>
                  <a:lnTo>
                    <a:pt x="462" y="1823"/>
                  </a:lnTo>
                  <a:lnTo>
                    <a:pt x="469" y="1823"/>
                  </a:lnTo>
                  <a:lnTo>
                    <a:pt x="472" y="1823"/>
                  </a:lnTo>
                  <a:lnTo>
                    <a:pt x="472" y="1823"/>
                  </a:lnTo>
                  <a:lnTo>
                    <a:pt x="474" y="1822"/>
                  </a:lnTo>
                  <a:lnTo>
                    <a:pt x="472" y="1818"/>
                  </a:lnTo>
                  <a:lnTo>
                    <a:pt x="472" y="1817"/>
                  </a:lnTo>
                  <a:lnTo>
                    <a:pt x="472" y="1815"/>
                  </a:lnTo>
                  <a:lnTo>
                    <a:pt x="474" y="1813"/>
                  </a:lnTo>
                  <a:lnTo>
                    <a:pt x="476" y="1810"/>
                  </a:lnTo>
                  <a:lnTo>
                    <a:pt x="478" y="1810"/>
                  </a:lnTo>
                  <a:lnTo>
                    <a:pt x="481" y="1806"/>
                  </a:lnTo>
                  <a:lnTo>
                    <a:pt x="484" y="1806"/>
                  </a:lnTo>
                  <a:lnTo>
                    <a:pt x="491" y="1805"/>
                  </a:lnTo>
                  <a:lnTo>
                    <a:pt x="493" y="1803"/>
                  </a:lnTo>
                  <a:lnTo>
                    <a:pt x="496" y="1801"/>
                  </a:lnTo>
                  <a:lnTo>
                    <a:pt x="500" y="1801"/>
                  </a:lnTo>
                  <a:lnTo>
                    <a:pt x="501" y="1800"/>
                  </a:lnTo>
                  <a:lnTo>
                    <a:pt x="505" y="1798"/>
                  </a:lnTo>
                  <a:lnTo>
                    <a:pt x="501" y="1796"/>
                  </a:lnTo>
                  <a:lnTo>
                    <a:pt x="501" y="1795"/>
                  </a:lnTo>
                  <a:lnTo>
                    <a:pt x="501" y="1793"/>
                  </a:lnTo>
                  <a:lnTo>
                    <a:pt x="503" y="1793"/>
                  </a:lnTo>
                  <a:lnTo>
                    <a:pt x="505" y="1793"/>
                  </a:lnTo>
                  <a:lnTo>
                    <a:pt x="506" y="1789"/>
                  </a:lnTo>
                  <a:lnTo>
                    <a:pt x="508" y="1789"/>
                  </a:lnTo>
                  <a:lnTo>
                    <a:pt x="515" y="1789"/>
                  </a:lnTo>
                  <a:lnTo>
                    <a:pt x="515" y="1788"/>
                  </a:lnTo>
                  <a:lnTo>
                    <a:pt x="515" y="1788"/>
                  </a:lnTo>
                  <a:lnTo>
                    <a:pt x="512" y="1784"/>
                  </a:lnTo>
                  <a:lnTo>
                    <a:pt x="512" y="1784"/>
                  </a:lnTo>
                  <a:lnTo>
                    <a:pt x="517" y="1784"/>
                  </a:lnTo>
                  <a:lnTo>
                    <a:pt x="517" y="1784"/>
                  </a:lnTo>
                  <a:lnTo>
                    <a:pt x="518" y="1784"/>
                  </a:lnTo>
                  <a:lnTo>
                    <a:pt x="520" y="1784"/>
                  </a:lnTo>
                  <a:lnTo>
                    <a:pt x="535" y="1786"/>
                  </a:lnTo>
                  <a:lnTo>
                    <a:pt x="535" y="1786"/>
                  </a:lnTo>
                  <a:lnTo>
                    <a:pt x="537" y="1788"/>
                  </a:lnTo>
                  <a:lnTo>
                    <a:pt x="537" y="1788"/>
                  </a:lnTo>
                  <a:lnTo>
                    <a:pt x="539" y="1788"/>
                  </a:lnTo>
                  <a:lnTo>
                    <a:pt x="540" y="1788"/>
                  </a:lnTo>
                  <a:lnTo>
                    <a:pt x="542" y="1788"/>
                  </a:lnTo>
                  <a:lnTo>
                    <a:pt x="542" y="1788"/>
                  </a:lnTo>
                  <a:lnTo>
                    <a:pt x="544" y="1789"/>
                  </a:lnTo>
                  <a:lnTo>
                    <a:pt x="544" y="1789"/>
                  </a:lnTo>
                  <a:lnTo>
                    <a:pt x="544" y="1791"/>
                  </a:lnTo>
                  <a:lnTo>
                    <a:pt x="544" y="1791"/>
                  </a:lnTo>
                  <a:lnTo>
                    <a:pt x="546" y="1791"/>
                  </a:lnTo>
                  <a:lnTo>
                    <a:pt x="547" y="1791"/>
                  </a:lnTo>
                  <a:lnTo>
                    <a:pt x="547" y="1791"/>
                  </a:lnTo>
                  <a:lnTo>
                    <a:pt x="547" y="1789"/>
                  </a:lnTo>
                  <a:lnTo>
                    <a:pt x="547" y="1788"/>
                  </a:lnTo>
                  <a:lnTo>
                    <a:pt x="549" y="1786"/>
                  </a:lnTo>
                  <a:lnTo>
                    <a:pt x="549" y="1784"/>
                  </a:lnTo>
                  <a:lnTo>
                    <a:pt x="549" y="1784"/>
                  </a:lnTo>
                  <a:lnTo>
                    <a:pt x="551" y="1784"/>
                  </a:lnTo>
                  <a:lnTo>
                    <a:pt x="552" y="1784"/>
                  </a:lnTo>
                  <a:lnTo>
                    <a:pt x="554" y="1784"/>
                  </a:lnTo>
                  <a:lnTo>
                    <a:pt x="554" y="1786"/>
                  </a:lnTo>
                  <a:lnTo>
                    <a:pt x="556" y="1788"/>
                  </a:lnTo>
                  <a:lnTo>
                    <a:pt x="556" y="1788"/>
                  </a:lnTo>
                  <a:lnTo>
                    <a:pt x="556" y="1788"/>
                  </a:lnTo>
                  <a:lnTo>
                    <a:pt x="557" y="1788"/>
                  </a:lnTo>
                  <a:lnTo>
                    <a:pt x="557" y="1788"/>
                  </a:lnTo>
                  <a:lnTo>
                    <a:pt x="557" y="1786"/>
                  </a:lnTo>
                  <a:lnTo>
                    <a:pt x="559" y="1786"/>
                  </a:lnTo>
                  <a:lnTo>
                    <a:pt x="559" y="1784"/>
                  </a:lnTo>
                  <a:lnTo>
                    <a:pt x="557" y="1783"/>
                  </a:lnTo>
                  <a:lnTo>
                    <a:pt x="557" y="1781"/>
                  </a:lnTo>
                  <a:lnTo>
                    <a:pt x="559" y="1779"/>
                  </a:lnTo>
                  <a:lnTo>
                    <a:pt x="561" y="1778"/>
                  </a:lnTo>
                  <a:lnTo>
                    <a:pt x="562" y="1778"/>
                  </a:lnTo>
                  <a:lnTo>
                    <a:pt x="566" y="1781"/>
                  </a:lnTo>
                  <a:lnTo>
                    <a:pt x="569" y="1779"/>
                  </a:lnTo>
                  <a:lnTo>
                    <a:pt x="571" y="1779"/>
                  </a:lnTo>
                  <a:lnTo>
                    <a:pt x="573" y="1779"/>
                  </a:lnTo>
                  <a:lnTo>
                    <a:pt x="573" y="1779"/>
                  </a:lnTo>
                  <a:lnTo>
                    <a:pt x="571" y="1778"/>
                  </a:lnTo>
                  <a:lnTo>
                    <a:pt x="569" y="1778"/>
                  </a:lnTo>
                  <a:lnTo>
                    <a:pt x="568" y="1776"/>
                  </a:lnTo>
                  <a:lnTo>
                    <a:pt x="566" y="1774"/>
                  </a:lnTo>
                  <a:lnTo>
                    <a:pt x="566" y="1772"/>
                  </a:lnTo>
                  <a:lnTo>
                    <a:pt x="566" y="1771"/>
                  </a:lnTo>
                  <a:lnTo>
                    <a:pt x="568" y="1767"/>
                  </a:lnTo>
                  <a:lnTo>
                    <a:pt x="568" y="1766"/>
                  </a:lnTo>
                  <a:lnTo>
                    <a:pt x="571" y="1764"/>
                  </a:lnTo>
                  <a:lnTo>
                    <a:pt x="571" y="1764"/>
                  </a:lnTo>
                  <a:lnTo>
                    <a:pt x="574" y="1757"/>
                  </a:lnTo>
                  <a:lnTo>
                    <a:pt x="576" y="1757"/>
                  </a:lnTo>
                  <a:lnTo>
                    <a:pt x="578" y="1757"/>
                  </a:lnTo>
                  <a:lnTo>
                    <a:pt x="578" y="1755"/>
                  </a:lnTo>
                  <a:lnTo>
                    <a:pt x="579" y="1755"/>
                  </a:lnTo>
                  <a:lnTo>
                    <a:pt x="578" y="1754"/>
                  </a:lnTo>
                  <a:lnTo>
                    <a:pt x="579" y="1752"/>
                  </a:lnTo>
                  <a:lnTo>
                    <a:pt x="586" y="1750"/>
                  </a:lnTo>
                  <a:lnTo>
                    <a:pt x="588" y="1750"/>
                  </a:lnTo>
                  <a:lnTo>
                    <a:pt x="593" y="1745"/>
                  </a:lnTo>
                  <a:lnTo>
                    <a:pt x="595" y="1744"/>
                  </a:lnTo>
                  <a:lnTo>
                    <a:pt x="600" y="1742"/>
                  </a:lnTo>
                  <a:lnTo>
                    <a:pt x="603" y="1742"/>
                  </a:lnTo>
                  <a:lnTo>
                    <a:pt x="605" y="1742"/>
                  </a:lnTo>
                  <a:lnTo>
                    <a:pt x="607" y="1742"/>
                  </a:lnTo>
                  <a:lnTo>
                    <a:pt x="608" y="1740"/>
                  </a:lnTo>
                  <a:lnTo>
                    <a:pt x="610" y="1740"/>
                  </a:lnTo>
                  <a:lnTo>
                    <a:pt x="612" y="1738"/>
                  </a:lnTo>
                  <a:lnTo>
                    <a:pt x="613" y="1738"/>
                  </a:lnTo>
                  <a:lnTo>
                    <a:pt x="615" y="1738"/>
                  </a:lnTo>
                  <a:lnTo>
                    <a:pt x="617" y="1740"/>
                  </a:lnTo>
                  <a:lnTo>
                    <a:pt x="619" y="1740"/>
                  </a:lnTo>
                  <a:lnTo>
                    <a:pt x="620" y="1742"/>
                  </a:lnTo>
                  <a:lnTo>
                    <a:pt x="622" y="1742"/>
                  </a:lnTo>
                  <a:lnTo>
                    <a:pt x="625" y="1740"/>
                  </a:lnTo>
                  <a:lnTo>
                    <a:pt x="627" y="1740"/>
                  </a:lnTo>
                  <a:lnTo>
                    <a:pt x="635" y="1740"/>
                  </a:lnTo>
                  <a:lnTo>
                    <a:pt x="644" y="1742"/>
                  </a:lnTo>
                  <a:lnTo>
                    <a:pt x="646" y="1744"/>
                  </a:lnTo>
                  <a:lnTo>
                    <a:pt x="647" y="1744"/>
                  </a:lnTo>
                  <a:lnTo>
                    <a:pt x="656" y="1740"/>
                  </a:lnTo>
                  <a:lnTo>
                    <a:pt x="658" y="1738"/>
                  </a:lnTo>
                  <a:lnTo>
                    <a:pt x="658" y="1738"/>
                  </a:lnTo>
                  <a:lnTo>
                    <a:pt x="658" y="1738"/>
                  </a:lnTo>
                  <a:lnTo>
                    <a:pt x="658" y="1737"/>
                  </a:lnTo>
                  <a:lnTo>
                    <a:pt x="659" y="1737"/>
                  </a:lnTo>
                  <a:lnTo>
                    <a:pt x="659" y="1737"/>
                  </a:lnTo>
                  <a:lnTo>
                    <a:pt x="661" y="1737"/>
                  </a:lnTo>
                  <a:lnTo>
                    <a:pt x="676" y="1737"/>
                  </a:lnTo>
                  <a:lnTo>
                    <a:pt x="678" y="1735"/>
                  </a:lnTo>
                  <a:lnTo>
                    <a:pt x="680" y="1735"/>
                  </a:lnTo>
                  <a:lnTo>
                    <a:pt x="681" y="1735"/>
                  </a:lnTo>
                  <a:lnTo>
                    <a:pt x="683" y="1733"/>
                  </a:lnTo>
                  <a:lnTo>
                    <a:pt x="686" y="1733"/>
                  </a:lnTo>
                  <a:lnTo>
                    <a:pt x="690" y="1733"/>
                  </a:lnTo>
                  <a:lnTo>
                    <a:pt x="693" y="1733"/>
                  </a:lnTo>
                  <a:lnTo>
                    <a:pt x="695" y="1735"/>
                  </a:lnTo>
                  <a:lnTo>
                    <a:pt x="695" y="1733"/>
                  </a:lnTo>
                  <a:lnTo>
                    <a:pt x="697" y="1733"/>
                  </a:lnTo>
                  <a:lnTo>
                    <a:pt x="698" y="1733"/>
                  </a:lnTo>
                  <a:lnTo>
                    <a:pt x="700" y="1733"/>
                  </a:lnTo>
                  <a:lnTo>
                    <a:pt x="703" y="1732"/>
                  </a:lnTo>
                  <a:lnTo>
                    <a:pt x="705" y="1732"/>
                  </a:lnTo>
                  <a:lnTo>
                    <a:pt x="707" y="1732"/>
                  </a:lnTo>
                  <a:lnTo>
                    <a:pt x="709" y="1733"/>
                  </a:lnTo>
                  <a:lnTo>
                    <a:pt x="710" y="1733"/>
                  </a:lnTo>
                  <a:lnTo>
                    <a:pt x="712" y="1733"/>
                  </a:lnTo>
                  <a:lnTo>
                    <a:pt x="712" y="1733"/>
                  </a:lnTo>
                  <a:lnTo>
                    <a:pt x="715" y="1732"/>
                  </a:lnTo>
                  <a:lnTo>
                    <a:pt x="717" y="1732"/>
                  </a:lnTo>
                  <a:lnTo>
                    <a:pt x="722" y="1732"/>
                  </a:lnTo>
                  <a:lnTo>
                    <a:pt x="724" y="1730"/>
                  </a:lnTo>
                  <a:lnTo>
                    <a:pt x="725" y="1730"/>
                  </a:lnTo>
                  <a:lnTo>
                    <a:pt x="741" y="1730"/>
                  </a:lnTo>
                  <a:lnTo>
                    <a:pt x="742" y="1730"/>
                  </a:lnTo>
                  <a:lnTo>
                    <a:pt x="742" y="1730"/>
                  </a:lnTo>
                  <a:lnTo>
                    <a:pt x="744" y="1730"/>
                  </a:lnTo>
                  <a:lnTo>
                    <a:pt x="748" y="1732"/>
                  </a:lnTo>
                  <a:lnTo>
                    <a:pt x="748" y="1732"/>
                  </a:lnTo>
                  <a:lnTo>
                    <a:pt x="749" y="1732"/>
                  </a:lnTo>
                  <a:lnTo>
                    <a:pt x="751" y="1733"/>
                  </a:lnTo>
                  <a:lnTo>
                    <a:pt x="751" y="1735"/>
                  </a:lnTo>
                  <a:lnTo>
                    <a:pt x="753" y="1735"/>
                  </a:lnTo>
                  <a:lnTo>
                    <a:pt x="754" y="1735"/>
                  </a:lnTo>
                  <a:lnTo>
                    <a:pt x="754" y="1733"/>
                  </a:lnTo>
                  <a:lnTo>
                    <a:pt x="756" y="1733"/>
                  </a:lnTo>
                  <a:lnTo>
                    <a:pt x="756" y="1733"/>
                  </a:lnTo>
                  <a:lnTo>
                    <a:pt x="758" y="1733"/>
                  </a:lnTo>
                  <a:lnTo>
                    <a:pt x="759" y="1733"/>
                  </a:lnTo>
                  <a:lnTo>
                    <a:pt x="759" y="1733"/>
                  </a:lnTo>
                  <a:lnTo>
                    <a:pt x="761" y="1733"/>
                  </a:lnTo>
                  <a:lnTo>
                    <a:pt x="765" y="1737"/>
                  </a:lnTo>
                  <a:lnTo>
                    <a:pt x="766" y="1737"/>
                  </a:lnTo>
                  <a:lnTo>
                    <a:pt x="768" y="1737"/>
                  </a:lnTo>
                  <a:lnTo>
                    <a:pt x="770" y="1735"/>
                  </a:lnTo>
                  <a:lnTo>
                    <a:pt x="771" y="1735"/>
                  </a:lnTo>
                  <a:lnTo>
                    <a:pt x="773" y="1735"/>
                  </a:lnTo>
                  <a:lnTo>
                    <a:pt x="776" y="1732"/>
                  </a:lnTo>
                  <a:lnTo>
                    <a:pt x="778" y="1730"/>
                  </a:lnTo>
                  <a:lnTo>
                    <a:pt x="782" y="1730"/>
                  </a:lnTo>
                  <a:lnTo>
                    <a:pt x="783" y="1730"/>
                  </a:lnTo>
                  <a:lnTo>
                    <a:pt x="783" y="1730"/>
                  </a:lnTo>
                  <a:lnTo>
                    <a:pt x="785" y="1730"/>
                  </a:lnTo>
                  <a:lnTo>
                    <a:pt x="787" y="1733"/>
                  </a:lnTo>
                  <a:lnTo>
                    <a:pt x="788" y="1735"/>
                  </a:lnTo>
                  <a:lnTo>
                    <a:pt x="790" y="1735"/>
                  </a:lnTo>
                  <a:lnTo>
                    <a:pt x="790" y="1737"/>
                  </a:lnTo>
                  <a:lnTo>
                    <a:pt x="790" y="1738"/>
                  </a:lnTo>
                  <a:lnTo>
                    <a:pt x="793" y="1742"/>
                  </a:lnTo>
                  <a:lnTo>
                    <a:pt x="792" y="1744"/>
                  </a:lnTo>
                  <a:lnTo>
                    <a:pt x="790" y="1745"/>
                  </a:lnTo>
                  <a:lnTo>
                    <a:pt x="790" y="1747"/>
                  </a:lnTo>
                  <a:lnTo>
                    <a:pt x="792" y="1747"/>
                  </a:lnTo>
                  <a:lnTo>
                    <a:pt x="800" y="1747"/>
                  </a:lnTo>
                  <a:lnTo>
                    <a:pt x="800" y="1747"/>
                  </a:lnTo>
                  <a:lnTo>
                    <a:pt x="800" y="1745"/>
                  </a:lnTo>
                  <a:lnTo>
                    <a:pt x="802" y="1745"/>
                  </a:lnTo>
                  <a:lnTo>
                    <a:pt x="802" y="1745"/>
                  </a:lnTo>
                  <a:lnTo>
                    <a:pt x="802" y="1745"/>
                  </a:lnTo>
                  <a:lnTo>
                    <a:pt x="804" y="1747"/>
                  </a:lnTo>
                  <a:lnTo>
                    <a:pt x="805" y="1747"/>
                  </a:lnTo>
                  <a:lnTo>
                    <a:pt x="807" y="1745"/>
                  </a:lnTo>
                  <a:lnTo>
                    <a:pt x="807" y="1744"/>
                  </a:lnTo>
                  <a:lnTo>
                    <a:pt x="807" y="1742"/>
                  </a:lnTo>
                  <a:lnTo>
                    <a:pt x="807" y="1740"/>
                  </a:lnTo>
                  <a:lnTo>
                    <a:pt x="810" y="1738"/>
                  </a:lnTo>
                  <a:lnTo>
                    <a:pt x="814" y="1738"/>
                  </a:lnTo>
                  <a:lnTo>
                    <a:pt x="817" y="1738"/>
                  </a:lnTo>
                  <a:lnTo>
                    <a:pt x="826" y="1740"/>
                  </a:lnTo>
                  <a:lnTo>
                    <a:pt x="827" y="1740"/>
                  </a:lnTo>
                  <a:lnTo>
                    <a:pt x="829" y="1740"/>
                  </a:lnTo>
                  <a:lnTo>
                    <a:pt x="829" y="1740"/>
                  </a:lnTo>
                  <a:lnTo>
                    <a:pt x="829" y="1740"/>
                  </a:lnTo>
                  <a:lnTo>
                    <a:pt x="829" y="1740"/>
                  </a:lnTo>
                  <a:lnTo>
                    <a:pt x="831" y="1740"/>
                  </a:lnTo>
                  <a:lnTo>
                    <a:pt x="832" y="1742"/>
                  </a:lnTo>
                  <a:lnTo>
                    <a:pt x="832" y="1742"/>
                  </a:lnTo>
                  <a:lnTo>
                    <a:pt x="834" y="1740"/>
                  </a:lnTo>
                  <a:lnTo>
                    <a:pt x="834" y="1738"/>
                  </a:lnTo>
                  <a:lnTo>
                    <a:pt x="832" y="1738"/>
                  </a:lnTo>
                  <a:lnTo>
                    <a:pt x="836" y="1737"/>
                  </a:lnTo>
                  <a:lnTo>
                    <a:pt x="839" y="1737"/>
                  </a:lnTo>
                  <a:lnTo>
                    <a:pt x="846" y="1737"/>
                  </a:lnTo>
                  <a:lnTo>
                    <a:pt x="849" y="1735"/>
                  </a:lnTo>
                  <a:lnTo>
                    <a:pt x="851" y="1735"/>
                  </a:lnTo>
                  <a:lnTo>
                    <a:pt x="851" y="1735"/>
                  </a:lnTo>
                  <a:lnTo>
                    <a:pt x="853" y="1737"/>
                  </a:lnTo>
                  <a:lnTo>
                    <a:pt x="855" y="1737"/>
                  </a:lnTo>
                  <a:lnTo>
                    <a:pt x="856" y="1737"/>
                  </a:lnTo>
                  <a:lnTo>
                    <a:pt x="860" y="1737"/>
                  </a:lnTo>
                  <a:lnTo>
                    <a:pt x="866" y="1735"/>
                  </a:lnTo>
                  <a:lnTo>
                    <a:pt x="870" y="1733"/>
                  </a:lnTo>
                  <a:lnTo>
                    <a:pt x="870" y="1733"/>
                  </a:lnTo>
                  <a:lnTo>
                    <a:pt x="872" y="1733"/>
                  </a:lnTo>
                  <a:lnTo>
                    <a:pt x="873" y="1733"/>
                  </a:lnTo>
                  <a:lnTo>
                    <a:pt x="877" y="1735"/>
                  </a:lnTo>
                  <a:lnTo>
                    <a:pt x="880" y="1737"/>
                  </a:lnTo>
                  <a:lnTo>
                    <a:pt x="882" y="1740"/>
                  </a:lnTo>
                  <a:lnTo>
                    <a:pt x="882" y="1745"/>
                  </a:lnTo>
                  <a:lnTo>
                    <a:pt x="883" y="1747"/>
                  </a:lnTo>
                  <a:lnTo>
                    <a:pt x="885" y="1745"/>
                  </a:lnTo>
                  <a:lnTo>
                    <a:pt x="887" y="1745"/>
                  </a:lnTo>
                  <a:lnTo>
                    <a:pt x="887" y="1745"/>
                  </a:lnTo>
                  <a:lnTo>
                    <a:pt x="888" y="1745"/>
                  </a:lnTo>
                  <a:lnTo>
                    <a:pt x="888" y="1745"/>
                  </a:lnTo>
                  <a:lnTo>
                    <a:pt x="888" y="1745"/>
                  </a:lnTo>
                  <a:lnTo>
                    <a:pt x="888" y="1745"/>
                  </a:lnTo>
                  <a:lnTo>
                    <a:pt x="890" y="1745"/>
                  </a:lnTo>
                  <a:lnTo>
                    <a:pt x="892" y="1744"/>
                  </a:lnTo>
                  <a:lnTo>
                    <a:pt x="897" y="1740"/>
                  </a:lnTo>
                  <a:lnTo>
                    <a:pt x="899" y="1737"/>
                  </a:lnTo>
                  <a:lnTo>
                    <a:pt x="902" y="1737"/>
                  </a:lnTo>
                  <a:lnTo>
                    <a:pt x="909" y="1737"/>
                  </a:lnTo>
                  <a:lnTo>
                    <a:pt x="911" y="1737"/>
                  </a:lnTo>
                  <a:lnTo>
                    <a:pt x="911" y="1738"/>
                  </a:lnTo>
                  <a:lnTo>
                    <a:pt x="912" y="1740"/>
                  </a:lnTo>
                  <a:lnTo>
                    <a:pt x="914" y="1740"/>
                  </a:lnTo>
                  <a:lnTo>
                    <a:pt x="916" y="1740"/>
                  </a:lnTo>
                  <a:lnTo>
                    <a:pt x="919" y="1735"/>
                  </a:lnTo>
                  <a:lnTo>
                    <a:pt x="919" y="1735"/>
                  </a:lnTo>
                  <a:lnTo>
                    <a:pt x="922" y="1735"/>
                  </a:lnTo>
                  <a:lnTo>
                    <a:pt x="922" y="1735"/>
                  </a:lnTo>
                  <a:lnTo>
                    <a:pt x="924" y="1735"/>
                  </a:lnTo>
                  <a:lnTo>
                    <a:pt x="924" y="1733"/>
                  </a:lnTo>
                  <a:lnTo>
                    <a:pt x="926" y="1732"/>
                  </a:lnTo>
                  <a:lnTo>
                    <a:pt x="928" y="1732"/>
                  </a:lnTo>
                  <a:lnTo>
                    <a:pt x="931" y="1730"/>
                  </a:lnTo>
                  <a:lnTo>
                    <a:pt x="933" y="1728"/>
                  </a:lnTo>
                  <a:lnTo>
                    <a:pt x="933" y="1728"/>
                  </a:lnTo>
                  <a:lnTo>
                    <a:pt x="933" y="1727"/>
                  </a:lnTo>
                  <a:lnTo>
                    <a:pt x="933" y="1727"/>
                  </a:lnTo>
                  <a:lnTo>
                    <a:pt x="933" y="1725"/>
                  </a:lnTo>
                  <a:lnTo>
                    <a:pt x="933" y="1725"/>
                  </a:lnTo>
                  <a:lnTo>
                    <a:pt x="934" y="1723"/>
                  </a:lnTo>
                  <a:lnTo>
                    <a:pt x="934" y="1721"/>
                  </a:lnTo>
                  <a:lnTo>
                    <a:pt x="939" y="1716"/>
                  </a:lnTo>
                  <a:lnTo>
                    <a:pt x="943" y="1715"/>
                  </a:lnTo>
                  <a:lnTo>
                    <a:pt x="945" y="1713"/>
                  </a:lnTo>
                  <a:lnTo>
                    <a:pt x="945" y="1713"/>
                  </a:lnTo>
                  <a:lnTo>
                    <a:pt x="945" y="1713"/>
                  </a:lnTo>
                  <a:lnTo>
                    <a:pt x="945" y="1713"/>
                  </a:lnTo>
                  <a:lnTo>
                    <a:pt x="945" y="1713"/>
                  </a:lnTo>
                  <a:lnTo>
                    <a:pt x="945" y="1711"/>
                  </a:lnTo>
                  <a:lnTo>
                    <a:pt x="946" y="1710"/>
                  </a:lnTo>
                  <a:lnTo>
                    <a:pt x="948" y="1710"/>
                  </a:lnTo>
                  <a:lnTo>
                    <a:pt x="950" y="1710"/>
                  </a:lnTo>
                  <a:lnTo>
                    <a:pt x="951" y="1708"/>
                  </a:lnTo>
                  <a:lnTo>
                    <a:pt x="953" y="1706"/>
                  </a:lnTo>
                  <a:lnTo>
                    <a:pt x="953" y="1703"/>
                  </a:lnTo>
                  <a:lnTo>
                    <a:pt x="953" y="1701"/>
                  </a:lnTo>
                  <a:lnTo>
                    <a:pt x="955" y="1696"/>
                  </a:lnTo>
                  <a:lnTo>
                    <a:pt x="955" y="1694"/>
                  </a:lnTo>
                  <a:lnTo>
                    <a:pt x="956" y="1693"/>
                  </a:lnTo>
                  <a:lnTo>
                    <a:pt x="956" y="1693"/>
                  </a:lnTo>
                  <a:lnTo>
                    <a:pt x="956" y="1691"/>
                  </a:lnTo>
                  <a:lnTo>
                    <a:pt x="956" y="1691"/>
                  </a:lnTo>
                  <a:lnTo>
                    <a:pt x="956" y="1689"/>
                  </a:lnTo>
                  <a:lnTo>
                    <a:pt x="960" y="1684"/>
                  </a:lnTo>
                  <a:lnTo>
                    <a:pt x="962" y="1682"/>
                  </a:lnTo>
                  <a:lnTo>
                    <a:pt x="962" y="1681"/>
                  </a:lnTo>
                  <a:lnTo>
                    <a:pt x="962" y="1679"/>
                  </a:lnTo>
                  <a:lnTo>
                    <a:pt x="963" y="1676"/>
                  </a:lnTo>
                  <a:lnTo>
                    <a:pt x="963" y="1672"/>
                  </a:lnTo>
                  <a:lnTo>
                    <a:pt x="965" y="1671"/>
                  </a:lnTo>
                  <a:lnTo>
                    <a:pt x="970" y="1665"/>
                  </a:lnTo>
                  <a:lnTo>
                    <a:pt x="973" y="1662"/>
                  </a:lnTo>
                  <a:lnTo>
                    <a:pt x="975" y="1662"/>
                  </a:lnTo>
                  <a:lnTo>
                    <a:pt x="977" y="1660"/>
                  </a:lnTo>
                  <a:lnTo>
                    <a:pt x="978" y="1660"/>
                  </a:lnTo>
                  <a:lnTo>
                    <a:pt x="982" y="1657"/>
                  </a:lnTo>
                  <a:lnTo>
                    <a:pt x="984" y="1657"/>
                  </a:lnTo>
                  <a:lnTo>
                    <a:pt x="987" y="1655"/>
                  </a:lnTo>
                  <a:lnTo>
                    <a:pt x="1001" y="1654"/>
                  </a:lnTo>
                  <a:lnTo>
                    <a:pt x="1018" y="1652"/>
                  </a:lnTo>
                  <a:lnTo>
                    <a:pt x="1019" y="1650"/>
                  </a:lnTo>
                  <a:lnTo>
                    <a:pt x="1028" y="1647"/>
                  </a:lnTo>
                  <a:lnTo>
                    <a:pt x="1031" y="1645"/>
                  </a:lnTo>
                  <a:lnTo>
                    <a:pt x="1041" y="1637"/>
                  </a:lnTo>
                  <a:lnTo>
                    <a:pt x="1043" y="1637"/>
                  </a:lnTo>
                  <a:lnTo>
                    <a:pt x="1045" y="1637"/>
                  </a:lnTo>
                  <a:lnTo>
                    <a:pt x="1050" y="1635"/>
                  </a:lnTo>
                  <a:lnTo>
                    <a:pt x="1063" y="1626"/>
                  </a:lnTo>
                  <a:lnTo>
                    <a:pt x="1070" y="1625"/>
                  </a:lnTo>
                  <a:lnTo>
                    <a:pt x="1084" y="1621"/>
                  </a:lnTo>
                  <a:lnTo>
                    <a:pt x="1087" y="1620"/>
                  </a:lnTo>
                  <a:lnTo>
                    <a:pt x="1099" y="1611"/>
                  </a:lnTo>
                  <a:lnTo>
                    <a:pt x="1111" y="1603"/>
                  </a:lnTo>
                  <a:lnTo>
                    <a:pt x="1114" y="1601"/>
                  </a:lnTo>
                  <a:lnTo>
                    <a:pt x="1121" y="1598"/>
                  </a:lnTo>
                  <a:lnTo>
                    <a:pt x="1125" y="1596"/>
                  </a:lnTo>
                  <a:lnTo>
                    <a:pt x="1128" y="1598"/>
                  </a:lnTo>
                  <a:lnTo>
                    <a:pt x="1135" y="1598"/>
                  </a:lnTo>
                  <a:lnTo>
                    <a:pt x="1136" y="1598"/>
                  </a:lnTo>
                  <a:lnTo>
                    <a:pt x="1138" y="1596"/>
                  </a:lnTo>
                  <a:lnTo>
                    <a:pt x="1138" y="1594"/>
                  </a:lnTo>
                  <a:lnTo>
                    <a:pt x="1140" y="1594"/>
                  </a:lnTo>
                  <a:lnTo>
                    <a:pt x="1143" y="1594"/>
                  </a:lnTo>
                  <a:lnTo>
                    <a:pt x="1143" y="1592"/>
                  </a:lnTo>
                  <a:lnTo>
                    <a:pt x="1145" y="1594"/>
                  </a:lnTo>
                  <a:lnTo>
                    <a:pt x="1150" y="1594"/>
                  </a:lnTo>
                  <a:lnTo>
                    <a:pt x="1152" y="1596"/>
                  </a:lnTo>
                  <a:lnTo>
                    <a:pt x="1160" y="1598"/>
                  </a:lnTo>
                  <a:lnTo>
                    <a:pt x="1186" y="1601"/>
                  </a:lnTo>
                  <a:lnTo>
                    <a:pt x="1194" y="1599"/>
                  </a:lnTo>
                  <a:lnTo>
                    <a:pt x="1196" y="1599"/>
                  </a:lnTo>
                  <a:lnTo>
                    <a:pt x="1199" y="1599"/>
                  </a:lnTo>
                  <a:lnTo>
                    <a:pt x="1208" y="1599"/>
                  </a:lnTo>
                  <a:lnTo>
                    <a:pt x="1218" y="1599"/>
                  </a:lnTo>
                  <a:lnTo>
                    <a:pt x="1221" y="1599"/>
                  </a:lnTo>
                  <a:lnTo>
                    <a:pt x="1221" y="1599"/>
                  </a:lnTo>
                  <a:lnTo>
                    <a:pt x="1223" y="1599"/>
                  </a:lnTo>
                  <a:lnTo>
                    <a:pt x="1238" y="1598"/>
                  </a:lnTo>
                  <a:lnTo>
                    <a:pt x="1260" y="1591"/>
                  </a:lnTo>
                  <a:lnTo>
                    <a:pt x="1260" y="1591"/>
                  </a:lnTo>
                  <a:lnTo>
                    <a:pt x="1262" y="1589"/>
                  </a:lnTo>
                  <a:lnTo>
                    <a:pt x="1262" y="1589"/>
                  </a:lnTo>
                  <a:lnTo>
                    <a:pt x="1264" y="1589"/>
                  </a:lnTo>
                  <a:lnTo>
                    <a:pt x="1281" y="1584"/>
                  </a:lnTo>
                  <a:lnTo>
                    <a:pt x="1301" y="1581"/>
                  </a:lnTo>
                  <a:lnTo>
                    <a:pt x="1320" y="1575"/>
                  </a:lnTo>
                  <a:lnTo>
                    <a:pt x="1357" y="1560"/>
                  </a:lnTo>
                  <a:lnTo>
                    <a:pt x="1362" y="1557"/>
                  </a:lnTo>
                  <a:lnTo>
                    <a:pt x="1366" y="1555"/>
                  </a:lnTo>
                  <a:lnTo>
                    <a:pt x="1367" y="1553"/>
                  </a:lnTo>
                  <a:lnTo>
                    <a:pt x="1381" y="1548"/>
                  </a:lnTo>
                  <a:lnTo>
                    <a:pt x="1386" y="1547"/>
                  </a:lnTo>
                  <a:lnTo>
                    <a:pt x="1386" y="1547"/>
                  </a:lnTo>
                  <a:lnTo>
                    <a:pt x="1386" y="214"/>
                  </a:lnTo>
                  <a:lnTo>
                    <a:pt x="1384" y="215"/>
                  </a:lnTo>
                  <a:lnTo>
                    <a:pt x="1383" y="215"/>
                  </a:lnTo>
                  <a:lnTo>
                    <a:pt x="1383" y="215"/>
                  </a:lnTo>
                  <a:lnTo>
                    <a:pt x="1381" y="217"/>
                  </a:lnTo>
                  <a:lnTo>
                    <a:pt x="1381" y="217"/>
                  </a:lnTo>
                  <a:lnTo>
                    <a:pt x="1381" y="215"/>
                  </a:lnTo>
                  <a:lnTo>
                    <a:pt x="1379" y="215"/>
                  </a:lnTo>
                  <a:lnTo>
                    <a:pt x="1379" y="217"/>
                  </a:lnTo>
                  <a:lnTo>
                    <a:pt x="1379" y="217"/>
                  </a:lnTo>
                  <a:lnTo>
                    <a:pt x="1381" y="219"/>
                  </a:lnTo>
                  <a:lnTo>
                    <a:pt x="1383" y="219"/>
                  </a:lnTo>
                  <a:lnTo>
                    <a:pt x="1383" y="219"/>
                  </a:lnTo>
                  <a:lnTo>
                    <a:pt x="1381" y="220"/>
                  </a:lnTo>
                  <a:lnTo>
                    <a:pt x="1383" y="220"/>
                  </a:lnTo>
                  <a:lnTo>
                    <a:pt x="1383" y="220"/>
                  </a:lnTo>
                  <a:lnTo>
                    <a:pt x="1384" y="220"/>
                  </a:lnTo>
                  <a:lnTo>
                    <a:pt x="1384" y="222"/>
                  </a:lnTo>
                  <a:lnTo>
                    <a:pt x="1384" y="222"/>
                  </a:lnTo>
                  <a:lnTo>
                    <a:pt x="1381" y="224"/>
                  </a:lnTo>
                  <a:lnTo>
                    <a:pt x="1381" y="224"/>
                  </a:lnTo>
                  <a:lnTo>
                    <a:pt x="1379" y="224"/>
                  </a:lnTo>
                  <a:lnTo>
                    <a:pt x="1379" y="224"/>
                  </a:lnTo>
                  <a:lnTo>
                    <a:pt x="1379" y="225"/>
                  </a:lnTo>
                  <a:lnTo>
                    <a:pt x="1383" y="225"/>
                  </a:lnTo>
                  <a:lnTo>
                    <a:pt x="1383" y="227"/>
                  </a:lnTo>
                  <a:lnTo>
                    <a:pt x="1383" y="227"/>
                  </a:lnTo>
                  <a:lnTo>
                    <a:pt x="1379" y="227"/>
                  </a:lnTo>
                  <a:lnTo>
                    <a:pt x="1378" y="227"/>
                  </a:lnTo>
                  <a:lnTo>
                    <a:pt x="1378" y="229"/>
                  </a:lnTo>
                  <a:lnTo>
                    <a:pt x="1378" y="229"/>
                  </a:lnTo>
                  <a:lnTo>
                    <a:pt x="1379" y="231"/>
                  </a:lnTo>
                  <a:lnTo>
                    <a:pt x="1379" y="231"/>
                  </a:lnTo>
                  <a:lnTo>
                    <a:pt x="1378" y="232"/>
                  </a:lnTo>
                  <a:lnTo>
                    <a:pt x="1378" y="232"/>
                  </a:lnTo>
                  <a:lnTo>
                    <a:pt x="1378" y="232"/>
                  </a:lnTo>
                  <a:lnTo>
                    <a:pt x="1376" y="232"/>
                  </a:lnTo>
                  <a:lnTo>
                    <a:pt x="1376" y="232"/>
                  </a:lnTo>
                  <a:lnTo>
                    <a:pt x="1376" y="232"/>
                  </a:lnTo>
                  <a:lnTo>
                    <a:pt x="1376" y="232"/>
                  </a:lnTo>
                  <a:lnTo>
                    <a:pt x="1376" y="234"/>
                  </a:lnTo>
                  <a:lnTo>
                    <a:pt x="1374" y="234"/>
                  </a:lnTo>
                  <a:lnTo>
                    <a:pt x="1374" y="234"/>
                  </a:lnTo>
                  <a:lnTo>
                    <a:pt x="1374" y="232"/>
                  </a:lnTo>
                  <a:lnTo>
                    <a:pt x="1374" y="231"/>
                  </a:lnTo>
                  <a:lnTo>
                    <a:pt x="1374" y="231"/>
                  </a:lnTo>
                  <a:lnTo>
                    <a:pt x="1374" y="231"/>
                  </a:lnTo>
                  <a:lnTo>
                    <a:pt x="1372" y="232"/>
                  </a:lnTo>
                  <a:lnTo>
                    <a:pt x="1372" y="232"/>
                  </a:lnTo>
                  <a:lnTo>
                    <a:pt x="1372" y="232"/>
                  </a:lnTo>
                  <a:lnTo>
                    <a:pt x="1372" y="232"/>
                  </a:lnTo>
                  <a:lnTo>
                    <a:pt x="1372" y="232"/>
                  </a:lnTo>
                  <a:lnTo>
                    <a:pt x="1371" y="231"/>
                  </a:lnTo>
                  <a:lnTo>
                    <a:pt x="1371" y="231"/>
                  </a:lnTo>
                  <a:lnTo>
                    <a:pt x="1369" y="232"/>
                  </a:lnTo>
                  <a:lnTo>
                    <a:pt x="1369" y="234"/>
                  </a:lnTo>
                  <a:lnTo>
                    <a:pt x="1369" y="234"/>
                  </a:lnTo>
                  <a:lnTo>
                    <a:pt x="1369" y="236"/>
                  </a:lnTo>
                  <a:lnTo>
                    <a:pt x="1367" y="237"/>
                  </a:lnTo>
                  <a:lnTo>
                    <a:pt x="1369" y="237"/>
                  </a:lnTo>
                  <a:lnTo>
                    <a:pt x="1369" y="239"/>
                  </a:lnTo>
                  <a:lnTo>
                    <a:pt x="1369" y="239"/>
                  </a:lnTo>
                  <a:lnTo>
                    <a:pt x="1369" y="239"/>
                  </a:lnTo>
                  <a:lnTo>
                    <a:pt x="1369" y="241"/>
                  </a:lnTo>
                  <a:lnTo>
                    <a:pt x="1367" y="241"/>
                  </a:lnTo>
                  <a:lnTo>
                    <a:pt x="1367" y="241"/>
                  </a:lnTo>
                  <a:lnTo>
                    <a:pt x="1367" y="242"/>
                  </a:lnTo>
                  <a:lnTo>
                    <a:pt x="1367" y="242"/>
                  </a:lnTo>
                  <a:lnTo>
                    <a:pt x="1367" y="242"/>
                  </a:lnTo>
                  <a:lnTo>
                    <a:pt x="1369" y="242"/>
                  </a:lnTo>
                  <a:lnTo>
                    <a:pt x="1369" y="244"/>
                  </a:lnTo>
                  <a:lnTo>
                    <a:pt x="1371" y="244"/>
                  </a:lnTo>
                  <a:lnTo>
                    <a:pt x="1371" y="244"/>
                  </a:lnTo>
                  <a:lnTo>
                    <a:pt x="1371" y="246"/>
                  </a:lnTo>
                  <a:lnTo>
                    <a:pt x="1369" y="246"/>
                  </a:lnTo>
                  <a:lnTo>
                    <a:pt x="1367" y="246"/>
                  </a:lnTo>
                  <a:lnTo>
                    <a:pt x="1367" y="246"/>
                  </a:lnTo>
                  <a:lnTo>
                    <a:pt x="1366" y="248"/>
                  </a:lnTo>
                  <a:lnTo>
                    <a:pt x="1367" y="249"/>
                  </a:lnTo>
                  <a:lnTo>
                    <a:pt x="1367" y="249"/>
                  </a:lnTo>
                  <a:lnTo>
                    <a:pt x="1369" y="251"/>
                  </a:lnTo>
                  <a:lnTo>
                    <a:pt x="1371" y="251"/>
                  </a:lnTo>
                  <a:lnTo>
                    <a:pt x="1369" y="253"/>
                  </a:lnTo>
                  <a:lnTo>
                    <a:pt x="1369" y="253"/>
                  </a:lnTo>
                  <a:lnTo>
                    <a:pt x="1367" y="253"/>
                  </a:lnTo>
                  <a:lnTo>
                    <a:pt x="1367" y="254"/>
                  </a:lnTo>
                  <a:lnTo>
                    <a:pt x="1367" y="254"/>
                  </a:lnTo>
                  <a:lnTo>
                    <a:pt x="1367" y="256"/>
                  </a:lnTo>
                  <a:lnTo>
                    <a:pt x="1367" y="258"/>
                  </a:lnTo>
                  <a:lnTo>
                    <a:pt x="1367" y="258"/>
                  </a:lnTo>
                  <a:lnTo>
                    <a:pt x="1366" y="259"/>
                  </a:lnTo>
                  <a:lnTo>
                    <a:pt x="1366" y="261"/>
                  </a:lnTo>
                  <a:lnTo>
                    <a:pt x="1366" y="263"/>
                  </a:lnTo>
                  <a:lnTo>
                    <a:pt x="1364" y="263"/>
                  </a:lnTo>
                  <a:lnTo>
                    <a:pt x="1364" y="265"/>
                  </a:lnTo>
                  <a:lnTo>
                    <a:pt x="1364" y="263"/>
                  </a:lnTo>
                  <a:lnTo>
                    <a:pt x="1364" y="263"/>
                  </a:lnTo>
                  <a:lnTo>
                    <a:pt x="1362" y="261"/>
                  </a:lnTo>
                  <a:lnTo>
                    <a:pt x="1362" y="261"/>
                  </a:lnTo>
                  <a:lnTo>
                    <a:pt x="1364" y="259"/>
                  </a:lnTo>
                  <a:lnTo>
                    <a:pt x="1366" y="256"/>
                  </a:lnTo>
                  <a:lnTo>
                    <a:pt x="1366" y="254"/>
                  </a:lnTo>
                  <a:lnTo>
                    <a:pt x="1364" y="253"/>
                  </a:lnTo>
                  <a:lnTo>
                    <a:pt x="1364" y="254"/>
                  </a:lnTo>
                  <a:lnTo>
                    <a:pt x="1362" y="254"/>
                  </a:lnTo>
                  <a:lnTo>
                    <a:pt x="1361" y="254"/>
                  </a:lnTo>
                  <a:lnTo>
                    <a:pt x="1359" y="254"/>
                  </a:lnTo>
                  <a:lnTo>
                    <a:pt x="1361" y="254"/>
                  </a:lnTo>
                  <a:lnTo>
                    <a:pt x="1359" y="254"/>
                  </a:lnTo>
                  <a:lnTo>
                    <a:pt x="1357" y="254"/>
                  </a:lnTo>
                  <a:lnTo>
                    <a:pt x="1355" y="254"/>
                  </a:lnTo>
                  <a:lnTo>
                    <a:pt x="1355" y="254"/>
                  </a:lnTo>
                  <a:lnTo>
                    <a:pt x="1355" y="253"/>
                  </a:lnTo>
                  <a:lnTo>
                    <a:pt x="1355" y="253"/>
                  </a:lnTo>
                  <a:lnTo>
                    <a:pt x="1354" y="253"/>
                  </a:lnTo>
                  <a:lnTo>
                    <a:pt x="1354" y="253"/>
                  </a:lnTo>
                  <a:lnTo>
                    <a:pt x="1354" y="253"/>
                  </a:lnTo>
                  <a:lnTo>
                    <a:pt x="1354" y="251"/>
                  </a:lnTo>
                  <a:lnTo>
                    <a:pt x="1354" y="251"/>
                  </a:lnTo>
                  <a:lnTo>
                    <a:pt x="1354" y="251"/>
                  </a:lnTo>
                  <a:lnTo>
                    <a:pt x="1354" y="249"/>
                  </a:lnTo>
                  <a:lnTo>
                    <a:pt x="1354" y="251"/>
                  </a:lnTo>
                  <a:lnTo>
                    <a:pt x="1352" y="251"/>
                  </a:lnTo>
                  <a:lnTo>
                    <a:pt x="1350" y="253"/>
                  </a:lnTo>
                  <a:lnTo>
                    <a:pt x="1350" y="251"/>
                  </a:lnTo>
                  <a:lnTo>
                    <a:pt x="1350" y="249"/>
                  </a:lnTo>
                  <a:lnTo>
                    <a:pt x="1352" y="249"/>
                  </a:lnTo>
                  <a:lnTo>
                    <a:pt x="1352" y="249"/>
                  </a:lnTo>
                  <a:lnTo>
                    <a:pt x="1352" y="248"/>
                  </a:lnTo>
                  <a:lnTo>
                    <a:pt x="1349" y="248"/>
                  </a:lnTo>
                  <a:lnTo>
                    <a:pt x="1349" y="248"/>
                  </a:lnTo>
                  <a:lnTo>
                    <a:pt x="1349" y="248"/>
                  </a:lnTo>
                  <a:lnTo>
                    <a:pt x="1349" y="248"/>
                  </a:lnTo>
                  <a:lnTo>
                    <a:pt x="1352" y="248"/>
                  </a:lnTo>
                  <a:lnTo>
                    <a:pt x="1352" y="246"/>
                  </a:lnTo>
                  <a:lnTo>
                    <a:pt x="1354" y="246"/>
                  </a:lnTo>
                  <a:lnTo>
                    <a:pt x="1354" y="244"/>
                  </a:lnTo>
                  <a:lnTo>
                    <a:pt x="1352" y="244"/>
                  </a:lnTo>
                  <a:lnTo>
                    <a:pt x="1352" y="244"/>
                  </a:lnTo>
                  <a:lnTo>
                    <a:pt x="1350" y="244"/>
                  </a:lnTo>
                  <a:lnTo>
                    <a:pt x="1349" y="244"/>
                  </a:lnTo>
                  <a:lnTo>
                    <a:pt x="1349" y="242"/>
                  </a:lnTo>
                  <a:lnTo>
                    <a:pt x="1349" y="242"/>
                  </a:lnTo>
                  <a:lnTo>
                    <a:pt x="1352" y="241"/>
                  </a:lnTo>
                  <a:lnTo>
                    <a:pt x="1352" y="239"/>
                  </a:lnTo>
                  <a:lnTo>
                    <a:pt x="1350" y="239"/>
                  </a:lnTo>
                  <a:lnTo>
                    <a:pt x="1349" y="239"/>
                  </a:lnTo>
                  <a:lnTo>
                    <a:pt x="1345" y="242"/>
                  </a:lnTo>
                  <a:lnTo>
                    <a:pt x="1344" y="242"/>
                  </a:lnTo>
                  <a:lnTo>
                    <a:pt x="1344" y="242"/>
                  </a:lnTo>
                  <a:lnTo>
                    <a:pt x="1344" y="241"/>
                  </a:lnTo>
                  <a:lnTo>
                    <a:pt x="1345" y="239"/>
                  </a:lnTo>
                  <a:lnTo>
                    <a:pt x="1347" y="237"/>
                  </a:lnTo>
                  <a:lnTo>
                    <a:pt x="1347" y="236"/>
                  </a:lnTo>
                  <a:lnTo>
                    <a:pt x="1354" y="227"/>
                  </a:lnTo>
                  <a:lnTo>
                    <a:pt x="1355" y="225"/>
                  </a:lnTo>
                  <a:lnTo>
                    <a:pt x="1355" y="224"/>
                  </a:lnTo>
                  <a:lnTo>
                    <a:pt x="1355" y="222"/>
                  </a:lnTo>
                  <a:lnTo>
                    <a:pt x="1354" y="219"/>
                  </a:lnTo>
                  <a:lnTo>
                    <a:pt x="1352" y="217"/>
                  </a:lnTo>
                  <a:lnTo>
                    <a:pt x="1354" y="217"/>
                  </a:lnTo>
                  <a:lnTo>
                    <a:pt x="1355" y="215"/>
                  </a:lnTo>
                  <a:lnTo>
                    <a:pt x="1357" y="217"/>
                  </a:lnTo>
                  <a:lnTo>
                    <a:pt x="1357" y="215"/>
                  </a:lnTo>
                  <a:lnTo>
                    <a:pt x="1357" y="215"/>
                  </a:lnTo>
                  <a:lnTo>
                    <a:pt x="1357" y="215"/>
                  </a:lnTo>
                  <a:lnTo>
                    <a:pt x="1359" y="215"/>
                  </a:lnTo>
                  <a:lnTo>
                    <a:pt x="1359" y="215"/>
                  </a:lnTo>
                  <a:lnTo>
                    <a:pt x="1361" y="217"/>
                  </a:lnTo>
                  <a:lnTo>
                    <a:pt x="1361" y="217"/>
                  </a:lnTo>
                  <a:lnTo>
                    <a:pt x="1362" y="215"/>
                  </a:lnTo>
                  <a:lnTo>
                    <a:pt x="1361" y="214"/>
                  </a:lnTo>
                  <a:lnTo>
                    <a:pt x="1357" y="210"/>
                  </a:lnTo>
                  <a:lnTo>
                    <a:pt x="1357" y="210"/>
                  </a:lnTo>
                  <a:lnTo>
                    <a:pt x="1355" y="210"/>
                  </a:lnTo>
                  <a:lnTo>
                    <a:pt x="1354" y="210"/>
                  </a:lnTo>
                  <a:lnTo>
                    <a:pt x="1357" y="208"/>
                  </a:lnTo>
                  <a:lnTo>
                    <a:pt x="1357" y="208"/>
                  </a:lnTo>
                  <a:lnTo>
                    <a:pt x="1357" y="207"/>
                  </a:lnTo>
                  <a:lnTo>
                    <a:pt x="1357" y="207"/>
                  </a:lnTo>
                  <a:lnTo>
                    <a:pt x="1359" y="207"/>
                  </a:lnTo>
                  <a:lnTo>
                    <a:pt x="1361" y="208"/>
                  </a:lnTo>
                  <a:lnTo>
                    <a:pt x="1361" y="208"/>
                  </a:lnTo>
                  <a:lnTo>
                    <a:pt x="1362" y="208"/>
                  </a:lnTo>
                  <a:lnTo>
                    <a:pt x="1362" y="207"/>
                  </a:lnTo>
                  <a:lnTo>
                    <a:pt x="1364" y="205"/>
                  </a:lnTo>
                  <a:lnTo>
                    <a:pt x="1364" y="203"/>
                  </a:lnTo>
                  <a:lnTo>
                    <a:pt x="1366" y="202"/>
                  </a:lnTo>
                  <a:lnTo>
                    <a:pt x="1367" y="202"/>
                  </a:lnTo>
                  <a:lnTo>
                    <a:pt x="1369" y="202"/>
                  </a:lnTo>
                  <a:lnTo>
                    <a:pt x="1371" y="202"/>
                  </a:lnTo>
                  <a:lnTo>
                    <a:pt x="1371" y="203"/>
                  </a:lnTo>
                  <a:lnTo>
                    <a:pt x="1369" y="203"/>
                  </a:lnTo>
                  <a:lnTo>
                    <a:pt x="1364" y="207"/>
                  </a:lnTo>
                  <a:lnTo>
                    <a:pt x="1364" y="208"/>
                  </a:lnTo>
                  <a:lnTo>
                    <a:pt x="1362" y="210"/>
                  </a:lnTo>
                  <a:lnTo>
                    <a:pt x="1364" y="210"/>
                  </a:lnTo>
                  <a:lnTo>
                    <a:pt x="1367" y="208"/>
                  </a:lnTo>
                  <a:lnTo>
                    <a:pt x="1369" y="208"/>
                  </a:lnTo>
                  <a:lnTo>
                    <a:pt x="1369" y="208"/>
                  </a:lnTo>
                  <a:lnTo>
                    <a:pt x="1369" y="210"/>
                  </a:lnTo>
                  <a:lnTo>
                    <a:pt x="1367" y="210"/>
                  </a:lnTo>
                  <a:lnTo>
                    <a:pt x="1369" y="208"/>
                  </a:lnTo>
                  <a:lnTo>
                    <a:pt x="1369" y="208"/>
                  </a:lnTo>
                  <a:lnTo>
                    <a:pt x="1369" y="210"/>
                  </a:lnTo>
                  <a:lnTo>
                    <a:pt x="1369" y="210"/>
                  </a:lnTo>
                  <a:lnTo>
                    <a:pt x="1367" y="212"/>
                  </a:lnTo>
                  <a:lnTo>
                    <a:pt x="1369" y="212"/>
                  </a:lnTo>
                  <a:lnTo>
                    <a:pt x="1371" y="212"/>
                  </a:lnTo>
                  <a:lnTo>
                    <a:pt x="1371" y="210"/>
                  </a:lnTo>
                  <a:lnTo>
                    <a:pt x="1372" y="208"/>
                  </a:lnTo>
                  <a:lnTo>
                    <a:pt x="1372" y="208"/>
                  </a:lnTo>
                  <a:lnTo>
                    <a:pt x="1372" y="208"/>
                  </a:lnTo>
                  <a:lnTo>
                    <a:pt x="1372" y="210"/>
                  </a:lnTo>
                  <a:lnTo>
                    <a:pt x="1374" y="210"/>
                  </a:lnTo>
                  <a:lnTo>
                    <a:pt x="1374" y="208"/>
                  </a:lnTo>
                  <a:lnTo>
                    <a:pt x="1376" y="208"/>
                  </a:lnTo>
                  <a:lnTo>
                    <a:pt x="1376" y="207"/>
                  </a:lnTo>
                  <a:lnTo>
                    <a:pt x="1378" y="205"/>
                  </a:lnTo>
                  <a:lnTo>
                    <a:pt x="1379" y="205"/>
                  </a:lnTo>
                  <a:lnTo>
                    <a:pt x="1381" y="205"/>
                  </a:lnTo>
                  <a:lnTo>
                    <a:pt x="1383" y="205"/>
                  </a:lnTo>
                  <a:lnTo>
                    <a:pt x="1386" y="205"/>
                  </a:lnTo>
                  <a:lnTo>
                    <a:pt x="1386" y="98"/>
                  </a:lnTo>
                  <a:lnTo>
                    <a:pt x="1386" y="98"/>
                  </a:lnTo>
                  <a:close/>
                  <a:moveTo>
                    <a:pt x="238" y="1592"/>
                  </a:moveTo>
                  <a:lnTo>
                    <a:pt x="238" y="1594"/>
                  </a:lnTo>
                  <a:lnTo>
                    <a:pt x="240" y="1594"/>
                  </a:lnTo>
                  <a:lnTo>
                    <a:pt x="240" y="1592"/>
                  </a:lnTo>
                  <a:lnTo>
                    <a:pt x="238" y="1587"/>
                  </a:lnTo>
                  <a:lnTo>
                    <a:pt x="238" y="1586"/>
                  </a:lnTo>
                  <a:lnTo>
                    <a:pt x="236" y="1587"/>
                  </a:lnTo>
                  <a:lnTo>
                    <a:pt x="236" y="1589"/>
                  </a:lnTo>
                  <a:lnTo>
                    <a:pt x="236" y="1591"/>
                  </a:lnTo>
                  <a:lnTo>
                    <a:pt x="238" y="1592"/>
                  </a:lnTo>
                  <a:close/>
                  <a:moveTo>
                    <a:pt x="1316" y="118"/>
                  </a:moveTo>
                  <a:lnTo>
                    <a:pt x="1315" y="118"/>
                  </a:lnTo>
                  <a:lnTo>
                    <a:pt x="1315" y="117"/>
                  </a:lnTo>
                  <a:lnTo>
                    <a:pt x="1313" y="117"/>
                  </a:lnTo>
                  <a:lnTo>
                    <a:pt x="1313" y="117"/>
                  </a:lnTo>
                  <a:lnTo>
                    <a:pt x="1313" y="113"/>
                  </a:lnTo>
                  <a:lnTo>
                    <a:pt x="1311" y="112"/>
                  </a:lnTo>
                  <a:lnTo>
                    <a:pt x="1311" y="113"/>
                  </a:lnTo>
                  <a:lnTo>
                    <a:pt x="1311" y="120"/>
                  </a:lnTo>
                  <a:lnTo>
                    <a:pt x="1311" y="120"/>
                  </a:lnTo>
                  <a:lnTo>
                    <a:pt x="1311" y="122"/>
                  </a:lnTo>
                  <a:lnTo>
                    <a:pt x="1313" y="124"/>
                  </a:lnTo>
                  <a:lnTo>
                    <a:pt x="1315" y="124"/>
                  </a:lnTo>
                  <a:lnTo>
                    <a:pt x="1315" y="124"/>
                  </a:lnTo>
                  <a:lnTo>
                    <a:pt x="1316" y="125"/>
                  </a:lnTo>
                  <a:lnTo>
                    <a:pt x="1316" y="125"/>
                  </a:lnTo>
                  <a:lnTo>
                    <a:pt x="1316" y="124"/>
                  </a:lnTo>
                  <a:lnTo>
                    <a:pt x="1316" y="122"/>
                  </a:lnTo>
                  <a:lnTo>
                    <a:pt x="1316" y="120"/>
                  </a:lnTo>
                  <a:lnTo>
                    <a:pt x="1316" y="118"/>
                  </a:lnTo>
                  <a:lnTo>
                    <a:pt x="1316" y="118"/>
                  </a:lnTo>
                  <a:close/>
                  <a:moveTo>
                    <a:pt x="985" y="135"/>
                  </a:moveTo>
                  <a:lnTo>
                    <a:pt x="987" y="137"/>
                  </a:lnTo>
                  <a:lnTo>
                    <a:pt x="989" y="137"/>
                  </a:lnTo>
                  <a:lnTo>
                    <a:pt x="989" y="137"/>
                  </a:lnTo>
                  <a:lnTo>
                    <a:pt x="989" y="135"/>
                  </a:lnTo>
                  <a:lnTo>
                    <a:pt x="989" y="135"/>
                  </a:lnTo>
                  <a:lnTo>
                    <a:pt x="990" y="135"/>
                  </a:lnTo>
                  <a:lnTo>
                    <a:pt x="990" y="135"/>
                  </a:lnTo>
                  <a:lnTo>
                    <a:pt x="992" y="135"/>
                  </a:lnTo>
                  <a:lnTo>
                    <a:pt x="992" y="135"/>
                  </a:lnTo>
                  <a:lnTo>
                    <a:pt x="994" y="135"/>
                  </a:lnTo>
                  <a:lnTo>
                    <a:pt x="992" y="134"/>
                  </a:lnTo>
                  <a:lnTo>
                    <a:pt x="994" y="134"/>
                  </a:lnTo>
                  <a:lnTo>
                    <a:pt x="994" y="132"/>
                  </a:lnTo>
                  <a:lnTo>
                    <a:pt x="995" y="132"/>
                  </a:lnTo>
                  <a:lnTo>
                    <a:pt x="994" y="130"/>
                  </a:lnTo>
                  <a:lnTo>
                    <a:pt x="994" y="130"/>
                  </a:lnTo>
                  <a:lnTo>
                    <a:pt x="992" y="130"/>
                  </a:lnTo>
                  <a:lnTo>
                    <a:pt x="992" y="130"/>
                  </a:lnTo>
                  <a:lnTo>
                    <a:pt x="990" y="132"/>
                  </a:lnTo>
                  <a:lnTo>
                    <a:pt x="989" y="134"/>
                  </a:lnTo>
                  <a:lnTo>
                    <a:pt x="985" y="134"/>
                  </a:lnTo>
                  <a:lnTo>
                    <a:pt x="985" y="135"/>
                  </a:lnTo>
                  <a:lnTo>
                    <a:pt x="985" y="135"/>
                  </a:lnTo>
                  <a:lnTo>
                    <a:pt x="985" y="135"/>
                  </a:lnTo>
                  <a:close/>
                  <a:moveTo>
                    <a:pt x="21" y="1064"/>
                  </a:moveTo>
                  <a:lnTo>
                    <a:pt x="23" y="1066"/>
                  </a:lnTo>
                  <a:lnTo>
                    <a:pt x="24" y="1068"/>
                  </a:lnTo>
                  <a:lnTo>
                    <a:pt x="26" y="1068"/>
                  </a:lnTo>
                  <a:lnTo>
                    <a:pt x="26" y="1068"/>
                  </a:lnTo>
                  <a:lnTo>
                    <a:pt x="28" y="1068"/>
                  </a:lnTo>
                  <a:lnTo>
                    <a:pt x="28" y="1066"/>
                  </a:lnTo>
                  <a:lnTo>
                    <a:pt x="28" y="1064"/>
                  </a:lnTo>
                  <a:lnTo>
                    <a:pt x="28" y="1063"/>
                  </a:lnTo>
                  <a:lnTo>
                    <a:pt x="26" y="1061"/>
                  </a:lnTo>
                  <a:lnTo>
                    <a:pt x="26" y="1059"/>
                  </a:lnTo>
                  <a:lnTo>
                    <a:pt x="26" y="1059"/>
                  </a:lnTo>
                  <a:lnTo>
                    <a:pt x="26" y="1058"/>
                  </a:lnTo>
                  <a:lnTo>
                    <a:pt x="24" y="1056"/>
                  </a:lnTo>
                  <a:lnTo>
                    <a:pt x="24" y="1056"/>
                  </a:lnTo>
                  <a:lnTo>
                    <a:pt x="23" y="1054"/>
                  </a:lnTo>
                  <a:lnTo>
                    <a:pt x="23" y="1052"/>
                  </a:lnTo>
                  <a:lnTo>
                    <a:pt x="21" y="1052"/>
                  </a:lnTo>
                  <a:lnTo>
                    <a:pt x="19" y="1052"/>
                  </a:lnTo>
                  <a:lnTo>
                    <a:pt x="21" y="1052"/>
                  </a:lnTo>
                  <a:lnTo>
                    <a:pt x="21" y="1052"/>
                  </a:lnTo>
                  <a:lnTo>
                    <a:pt x="21" y="1054"/>
                  </a:lnTo>
                  <a:lnTo>
                    <a:pt x="19" y="1054"/>
                  </a:lnTo>
                  <a:lnTo>
                    <a:pt x="19" y="1051"/>
                  </a:lnTo>
                  <a:lnTo>
                    <a:pt x="21" y="1047"/>
                  </a:lnTo>
                  <a:lnTo>
                    <a:pt x="17" y="1046"/>
                  </a:lnTo>
                  <a:lnTo>
                    <a:pt x="17" y="1044"/>
                  </a:lnTo>
                  <a:lnTo>
                    <a:pt x="16" y="1039"/>
                  </a:lnTo>
                  <a:lnTo>
                    <a:pt x="14" y="1035"/>
                  </a:lnTo>
                  <a:lnTo>
                    <a:pt x="12" y="1032"/>
                  </a:lnTo>
                  <a:lnTo>
                    <a:pt x="11" y="1029"/>
                  </a:lnTo>
                  <a:lnTo>
                    <a:pt x="11" y="1025"/>
                  </a:lnTo>
                  <a:lnTo>
                    <a:pt x="7" y="1020"/>
                  </a:lnTo>
                  <a:lnTo>
                    <a:pt x="7" y="1018"/>
                  </a:lnTo>
                  <a:lnTo>
                    <a:pt x="7" y="1015"/>
                  </a:lnTo>
                  <a:lnTo>
                    <a:pt x="7" y="1015"/>
                  </a:lnTo>
                  <a:lnTo>
                    <a:pt x="9" y="1013"/>
                  </a:lnTo>
                  <a:lnTo>
                    <a:pt x="9" y="1013"/>
                  </a:lnTo>
                  <a:lnTo>
                    <a:pt x="9" y="1013"/>
                  </a:lnTo>
                  <a:lnTo>
                    <a:pt x="7" y="1013"/>
                  </a:lnTo>
                  <a:lnTo>
                    <a:pt x="6" y="1013"/>
                  </a:lnTo>
                  <a:lnTo>
                    <a:pt x="6" y="1012"/>
                  </a:lnTo>
                  <a:lnTo>
                    <a:pt x="4" y="1013"/>
                  </a:lnTo>
                  <a:lnTo>
                    <a:pt x="2" y="1013"/>
                  </a:lnTo>
                  <a:lnTo>
                    <a:pt x="2" y="1015"/>
                  </a:lnTo>
                  <a:lnTo>
                    <a:pt x="0" y="1017"/>
                  </a:lnTo>
                  <a:lnTo>
                    <a:pt x="0" y="1020"/>
                  </a:lnTo>
                  <a:lnTo>
                    <a:pt x="0" y="1024"/>
                  </a:lnTo>
                  <a:lnTo>
                    <a:pt x="4" y="1030"/>
                  </a:lnTo>
                  <a:lnTo>
                    <a:pt x="6" y="1035"/>
                  </a:lnTo>
                  <a:lnTo>
                    <a:pt x="6" y="1035"/>
                  </a:lnTo>
                  <a:lnTo>
                    <a:pt x="4" y="1037"/>
                  </a:lnTo>
                  <a:lnTo>
                    <a:pt x="6" y="1039"/>
                  </a:lnTo>
                  <a:lnTo>
                    <a:pt x="7" y="1042"/>
                  </a:lnTo>
                  <a:lnTo>
                    <a:pt x="12" y="1051"/>
                  </a:lnTo>
                  <a:lnTo>
                    <a:pt x="14" y="1054"/>
                  </a:lnTo>
                  <a:lnTo>
                    <a:pt x="19" y="1059"/>
                  </a:lnTo>
                  <a:lnTo>
                    <a:pt x="21" y="1059"/>
                  </a:lnTo>
                  <a:lnTo>
                    <a:pt x="21" y="1064"/>
                  </a:lnTo>
                  <a:close/>
                  <a:moveTo>
                    <a:pt x="14" y="993"/>
                  </a:moveTo>
                  <a:lnTo>
                    <a:pt x="14" y="995"/>
                  </a:lnTo>
                  <a:lnTo>
                    <a:pt x="14" y="995"/>
                  </a:lnTo>
                  <a:lnTo>
                    <a:pt x="14" y="993"/>
                  </a:lnTo>
                  <a:lnTo>
                    <a:pt x="16" y="991"/>
                  </a:lnTo>
                  <a:lnTo>
                    <a:pt x="16" y="988"/>
                  </a:lnTo>
                  <a:lnTo>
                    <a:pt x="16" y="986"/>
                  </a:lnTo>
                  <a:lnTo>
                    <a:pt x="17" y="985"/>
                  </a:lnTo>
                  <a:lnTo>
                    <a:pt x="17" y="983"/>
                  </a:lnTo>
                  <a:lnTo>
                    <a:pt x="17" y="979"/>
                  </a:lnTo>
                  <a:lnTo>
                    <a:pt x="17" y="978"/>
                  </a:lnTo>
                  <a:lnTo>
                    <a:pt x="19" y="976"/>
                  </a:lnTo>
                  <a:lnTo>
                    <a:pt x="17" y="976"/>
                  </a:lnTo>
                  <a:lnTo>
                    <a:pt x="17" y="974"/>
                  </a:lnTo>
                  <a:lnTo>
                    <a:pt x="19" y="971"/>
                  </a:lnTo>
                  <a:lnTo>
                    <a:pt x="16" y="973"/>
                  </a:lnTo>
                  <a:lnTo>
                    <a:pt x="16" y="976"/>
                  </a:lnTo>
                  <a:lnTo>
                    <a:pt x="16" y="983"/>
                  </a:lnTo>
                  <a:lnTo>
                    <a:pt x="16" y="985"/>
                  </a:lnTo>
                  <a:lnTo>
                    <a:pt x="12" y="991"/>
                  </a:lnTo>
                  <a:lnTo>
                    <a:pt x="14" y="993"/>
                  </a:lnTo>
                  <a:lnTo>
                    <a:pt x="14" y="993"/>
                  </a:lnTo>
                  <a:close/>
                  <a:moveTo>
                    <a:pt x="208" y="614"/>
                  </a:moveTo>
                  <a:lnTo>
                    <a:pt x="209" y="614"/>
                  </a:lnTo>
                  <a:lnTo>
                    <a:pt x="209" y="613"/>
                  </a:lnTo>
                  <a:lnTo>
                    <a:pt x="209" y="613"/>
                  </a:lnTo>
                  <a:lnTo>
                    <a:pt x="211" y="613"/>
                  </a:lnTo>
                  <a:lnTo>
                    <a:pt x="211" y="614"/>
                  </a:lnTo>
                  <a:lnTo>
                    <a:pt x="213" y="616"/>
                  </a:lnTo>
                  <a:lnTo>
                    <a:pt x="214" y="614"/>
                  </a:lnTo>
                  <a:lnTo>
                    <a:pt x="216" y="613"/>
                  </a:lnTo>
                  <a:lnTo>
                    <a:pt x="216" y="613"/>
                  </a:lnTo>
                  <a:lnTo>
                    <a:pt x="216" y="613"/>
                  </a:lnTo>
                  <a:lnTo>
                    <a:pt x="218" y="611"/>
                  </a:lnTo>
                  <a:lnTo>
                    <a:pt x="218" y="611"/>
                  </a:lnTo>
                  <a:lnTo>
                    <a:pt x="218" y="611"/>
                  </a:lnTo>
                  <a:lnTo>
                    <a:pt x="218" y="609"/>
                  </a:lnTo>
                  <a:lnTo>
                    <a:pt x="218" y="609"/>
                  </a:lnTo>
                  <a:lnTo>
                    <a:pt x="218" y="608"/>
                  </a:lnTo>
                  <a:lnTo>
                    <a:pt x="221" y="606"/>
                  </a:lnTo>
                  <a:lnTo>
                    <a:pt x="221" y="604"/>
                  </a:lnTo>
                  <a:lnTo>
                    <a:pt x="221" y="602"/>
                  </a:lnTo>
                  <a:lnTo>
                    <a:pt x="219" y="601"/>
                  </a:lnTo>
                  <a:lnTo>
                    <a:pt x="219" y="599"/>
                  </a:lnTo>
                  <a:lnTo>
                    <a:pt x="219" y="597"/>
                  </a:lnTo>
                  <a:lnTo>
                    <a:pt x="218" y="597"/>
                  </a:lnTo>
                  <a:lnTo>
                    <a:pt x="214" y="599"/>
                  </a:lnTo>
                  <a:lnTo>
                    <a:pt x="209" y="606"/>
                  </a:lnTo>
                  <a:lnTo>
                    <a:pt x="208" y="609"/>
                  </a:lnTo>
                  <a:lnTo>
                    <a:pt x="206" y="613"/>
                  </a:lnTo>
                  <a:lnTo>
                    <a:pt x="206" y="614"/>
                  </a:lnTo>
                  <a:lnTo>
                    <a:pt x="208" y="614"/>
                  </a:lnTo>
                  <a:lnTo>
                    <a:pt x="208" y="614"/>
                  </a:lnTo>
                  <a:close/>
                  <a:moveTo>
                    <a:pt x="19" y="969"/>
                  </a:moveTo>
                  <a:lnTo>
                    <a:pt x="19" y="969"/>
                  </a:lnTo>
                  <a:lnTo>
                    <a:pt x="19" y="969"/>
                  </a:lnTo>
                  <a:lnTo>
                    <a:pt x="19" y="968"/>
                  </a:lnTo>
                  <a:lnTo>
                    <a:pt x="19" y="966"/>
                  </a:lnTo>
                  <a:lnTo>
                    <a:pt x="21" y="964"/>
                  </a:lnTo>
                  <a:lnTo>
                    <a:pt x="21" y="962"/>
                  </a:lnTo>
                  <a:lnTo>
                    <a:pt x="21" y="961"/>
                  </a:lnTo>
                  <a:lnTo>
                    <a:pt x="23" y="954"/>
                  </a:lnTo>
                  <a:lnTo>
                    <a:pt x="23" y="951"/>
                  </a:lnTo>
                  <a:lnTo>
                    <a:pt x="21" y="949"/>
                  </a:lnTo>
                  <a:lnTo>
                    <a:pt x="19" y="954"/>
                  </a:lnTo>
                  <a:lnTo>
                    <a:pt x="17" y="968"/>
                  </a:lnTo>
                  <a:lnTo>
                    <a:pt x="19" y="968"/>
                  </a:lnTo>
                  <a:lnTo>
                    <a:pt x="19" y="969"/>
                  </a:lnTo>
                  <a:close/>
                </a:path>
              </a:pathLst>
            </a:custGeom>
            <a:solidFill>
              <a:srgbClr val="0273F0">
                <a:alpha val="65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lt1"/>
                </a:solidFill>
              </a:endParaRPr>
            </a:p>
          </p:txBody>
        </p:sp>
        <p:sp>
          <p:nvSpPr>
            <p:cNvPr id="4" name="Freeform 6">
              <a:extLst>
                <a:ext uri="{FF2B5EF4-FFF2-40B4-BE49-F238E27FC236}">
                  <a16:creationId xmlns:a16="http://schemas.microsoft.com/office/drawing/2014/main" id="{1E90E3E0-3DD2-6DBF-F63F-5C4362E9244E}"/>
                </a:ext>
              </a:extLst>
            </p:cNvPr>
            <p:cNvSpPr>
              <a:spLocks noEditPoints="1"/>
            </p:cNvSpPr>
            <p:nvPr/>
          </p:nvSpPr>
          <p:spPr bwMode="auto">
            <a:xfrm>
              <a:off x="5572" y="2688"/>
              <a:ext cx="776" cy="444"/>
            </a:xfrm>
            <a:custGeom>
              <a:avLst/>
              <a:gdLst>
                <a:gd name="T0" fmla="*/ 489 w 776"/>
                <a:gd name="T1" fmla="*/ 412 h 444"/>
                <a:gd name="T2" fmla="*/ 387 w 776"/>
                <a:gd name="T3" fmla="*/ 373 h 444"/>
                <a:gd name="T4" fmla="*/ 377 w 776"/>
                <a:gd name="T5" fmla="*/ 390 h 444"/>
                <a:gd name="T6" fmla="*/ 370 w 776"/>
                <a:gd name="T7" fmla="*/ 385 h 444"/>
                <a:gd name="T8" fmla="*/ 375 w 776"/>
                <a:gd name="T9" fmla="*/ 392 h 444"/>
                <a:gd name="T10" fmla="*/ 616 w 776"/>
                <a:gd name="T11" fmla="*/ 242 h 444"/>
                <a:gd name="T12" fmla="*/ 618 w 776"/>
                <a:gd name="T13" fmla="*/ 215 h 444"/>
                <a:gd name="T14" fmla="*/ 609 w 776"/>
                <a:gd name="T15" fmla="*/ 186 h 444"/>
                <a:gd name="T16" fmla="*/ 580 w 776"/>
                <a:gd name="T17" fmla="*/ 168 h 444"/>
                <a:gd name="T18" fmla="*/ 550 w 776"/>
                <a:gd name="T19" fmla="*/ 174 h 444"/>
                <a:gd name="T20" fmla="*/ 528 w 776"/>
                <a:gd name="T21" fmla="*/ 180 h 444"/>
                <a:gd name="T22" fmla="*/ 536 w 776"/>
                <a:gd name="T23" fmla="*/ 191 h 444"/>
                <a:gd name="T24" fmla="*/ 511 w 776"/>
                <a:gd name="T25" fmla="*/ 183 h 444"/>
                <a:gd name="T26" fmla="*/ 477 w 776"/>
                <a:gd name="T27" fmla="*/ 171 h 444"/>
                <a:gd name="T28" fmla="*/ 450 w 776"/>
                <a:gd name="T29" fmla="*/ 178 h 444"/>
                <a:gd name="T30" fmla="*/ 411 w 776"/>
                <a:gd name="T31" fmla="*/ 171 h 444"/>
                <a:gd name="T32" fmla="*/ 343 w 776"/>
                <a:gd name="T33" fmla="*/ 176 h 444"/>
                <a:gd name="T34" fmla="*/ 322 w 776"/>
                <a:gd name="T35" fmla="*/ 183 h 444"/>
                <a:gd name="T36" fmla="*/ 282 w 776"/>
                <a:gd name="T37" fmla="*/ 149 h 444"/>
                <a:gd name="T38" fmla="*/ 246 w 776"/>
                <a:gd name="T39" fmla="*/ 125 h 444"/>
                <a:gd name="T40" fmla="*/ 222 w 776"/>
                <a:gd name="T41" fmla="*/ 107 h 444"/>
                <a:gd name="T42" fmla="*/ 203 w 776"/>
                <a:gd name="T43" fmla="*/ 78 h 444"/>
                <a:gd name="T44" fmla="*/ 193 w 776"/>
                <a:gd name="T45" fmla="*/ 64 h 444"/>
                <a:gd name="T46" fmla="*/ 163 w 776"/>
                <a:gd name="T47" fmla="*/ 56 h 444"/>
                <a:gd name="T48" fmla="*/ 149 w 776"/>
                <a:gd name="T49" fmla="*/ 62 h 444"/>
                <a:gd name="T50" fmla="*/ 134 w 776"/>
                <a:gd name="T51" fmla="*/ 67 h 444"/>
                <a:gd name="T52" fmla="*/ 124 w 776"/>
                <a:gd name="T53" fmla="*/ 32 h 444"/>
                <a:gd name="T54" fmla="*/ 105 w 776"/>
                <a:gd name="T55" fmla="*/ 18 h 444"/>
                <a:gd name="T56" fmla="*/ 74 w 776"/>
                <a:gd name="T57" fmla="*/ 13 h 444"/>
                <a:gd name="T58" fmla="*/ 39 w 776"/>
                <a:gd name="T59" fmla="*/ 15 h 444"/>
                <a:gd name="T60" fmla="*/ 20 w 776"/>
                <a:gd name="T61" fmla="*/ 10 h 444"/>
                <a:gd name="T62" fmla="*/ 0 w 776"/>
                <a:gd name="T63" fmla="*/ 351 h 444"/>
                <a:gd name="T64" fmla="*/ 40 w 776"/>
                <a:gd name="T65" fmla="*/ 378 h 444"/>
                <a:gd name="T66" fmla="*/ 56 w 776"/>
                <a:gd name="T67" fmla="*/ 380 h 444"/>
                <a:gd name="T68" fmla="*/ 103 w 776"/>
                <a:gd name="T69" fmla="*/ 380 h 444"/>
                <a:gd name="T70" fmla="*/ 134 w 776"/>
                <a:gd name="T71" fmla="*/ 382 h 444"/>
                <a:gd name="T72" fmla="*/ 190 w 776"/>
                <a:gd name="T73" fmla="*/ 407 h 444"/>
                <a:gd name="T74" fmla="*/ 227 w 776"/>
                <a:gd name="T75" fmla="*/ 416 h 444"/>
                <a:gd name="T76" fmla="*/ 251 w 776"/>
                <a:gd name="T77" fmla="*/ 402 h 444"/>
                <a:gd name="T78" fmla="*/ 278 w 776"/>
                <a:gd name="T79" fmla="*/ 383 h 444"/>
                <a:gd name="T80" fmla="*/ 317 w 776"/>
                <a:gd name="T81" fmla="*/ 370 h 444"/>
                <a:gd name="T82" fmla="*/ 293 w 776"/>
                <a:gd name="T83" fmla="*/ 360 h 444"/>
                <a:gd name="T84" fmla="*/ 321 w 776"/>
                <a:gd name="T85" fmla="*/ 346 h 444"/>
                <a:gd name="T86" fmla="*/ 348 w 776"/>
                <a:gd name="T87" fmla="*/ 343 h 444"/>
                <a:gd name="T88" fmla="*/ 346 w 776"/>
                <a:gd name="T89" fmla="*/ 371 h 444"/>
                <a:gd name="T90" fmla="*/ 322 w 776"/>
                <a:gd name="T91" fmla="*/ 375 h 444"/>
                <a:gd name="T92" fmla="*/ 366 w 776"/>
                <a:gd name="T93" fmla="*/ 377 h 444"/>
                <a:gd name="T94" fmla="*/ 377 w 776"/>
                <a:gd name="T95" fmla="*/ 366 h 444"/>
                <a:gd name="T96" fmla="*/ 390 w 776"/>
                <a:gd name="T97" fmla="*/ 382 h 444"/>
                <a:gd name="T98" fmla="*/ 390 w 776"/>
                <a:gd name="T99" fmla="*/ 395 h 444"/>
                <a:gd name="T100" fmla="*/ 424 w 776"/>
                <a:gd name="T101" fmla="*/ 417 h 444"/>
                <a:gd name="T102" fmla="*/ 462 w 776"/>
                <a:gd name="T103" fmla="*/ 439 h 444"/>
                <a:gd name="T104" fmla="*/ 473 w 776"/>
                <a:gd name="T105" fmla="*/ 434 h 444"/>
                <a:gd name="T106" fmla="*/ 473 w 776"/>
                <a:gd name="T107" fmla="*/ 422 h 444"/>
                <a:gd name="T108" fmla="*/ 460 w 776"/>
                <a:gd name="T109" fmla="*/ 424 h 444"/>
                <a:gd name="T110" fmla="*/ 450 w 776"/>
                <a:gd name="T111" fmla="*/ 411 h 444"/>
                <a:gd name="T112" fmla="*/ 492 w 776"/>
                <a:gd name="T113" fmla="*/ 404 h 444"/>
                <a:gd name="T114" fmla="*/ 657 w 776"/>
                <a:gd name="T115" fmla="*/ 329 h 444"/>
                <a:gd name="T116" fmla="*/ 721 w 776"/>
                <a:gd name="T117" fmla="*/ 327 h 444"/>
                <a:gd name="T118" fmla="*/ 757 w 776"/>
                <a:gd name="T119" fmla="*/ 309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76" h="444">
                  <a:moveTo>
                    <a:pt x="489" y="411"/>
                  </a:moveTo>
                  <a:lnTo>
                    <a:pt x="487" y="411"/>
                  </a:lnTo>
                  <a:lnTo>
                    <a:pt x="487" y="411"/>
                  </a:lnTo>
                  <a:lnTo>
                    <a:pt x="485" y="411"/>
                  </a:lnTo>
                  <a:lnTo>
                    <a:pt x="484" y="411"/>
                  </a:lnTo>
                  <a:lnTo>
                    <a:pt x="479" y="411"/>
                  </a:lnTo>
                  <a:lnTo>
                    <a:pt x="475" y="411"/>
                  </a:lnTo>
                  <a:lnTo>
                    <a:pt x="473" y="411"/>
                  </a:lnTo>
                  <a:lnTo>
                    <a:pt x="475" y="412"/>
                  </a:lnTo>
                  <a:lnTo>
                    <a:pt x="475" y="412"/>
                  </a:lnTo>
                  <a:lnTo>
                    <a:pt x="477" y="414"/>
                  </a:lnTo>
                  <a:lnTo>
                    <a:pt x="480" y="414"/>
                  </a:lnTo>
                  <a:lnTo>
                    <a:pt x="482" y="414"/>
                  </a:lnTo>
                  <a:lnTo>
                    <a:pt x="482" y="414"/>
                  </a:lnTo>
                  <a:lnTo>
                    <a:pt x="484" y="412"/>
                  </a:lnTo>
                  <a:lnTo>
                    <a:pt x="484" y="412"/>
                  </a:lnTo>
                  <a:lnTo>
                    <a:pt x="489" y="412"/>
                  </a:lnTo>
                  <a:lnTo>
                    <a:pt x="489" y="412"/>
                  </a:lnTo>
                  <a:lnTo>
                    <a:pt x="490" y="412"/>
                  </a:lnTo>
                  <a:lnTo>
                    <a:pt x="490" y="411"/>
                  </a:lnTo>
                  <a:lnTo>
                    <a:pt x="489" y="411"/>
                  </a:lnTo>
                  <a:lnTo>
                    <a:pt x="489" y="411"/>
                  </a:lnTo>
                  <a:close/>
                  <a:moveTo>
                    <a:pt x="372" y="378"/>
                  </a:moveTo>
                  <a:lnTo>
                    <a:pt x="372" y="380"/>
                  </a:lnTo>
                  <a:lnTo>
                    <a:pt x="372" y="380"/>
                  </a:lnTo>
                  <a:lnTo>
                    <a:pt x="375" y="382"/>
                  </a:lnTo>
                  <a:lnTo>
                    <a:pt x="375" y="382"/>
                  </a:lnTo>
                  <a:lnTo>
                    <a:pt x="378" y="383"/>
                  </a:lnTo>
                  <a:lnTo>
                    <a:pt x="380" y="382"/>
                  </a:lnTo>
                  <a:lnTo>
                    <a:pt x="383" y="378"/>
                  </a:lnTo>
                  <a:lnTo>
                    <a:pt x="383" y="378"/>
                  </a:lnTo>
                  <a:lnTo>
                    <a:pt x="387" y="378"/>
                  </a:lnTo>
                  <a:lnTo>
                    <a:pt x="389" y="378"/>
                  </a:lnTo>
                  <a:lnTo>
                    <a:pt x="390" y="377"/>
                  </a:lnTo>
                  <a:lnTo>
                    <a:pt x="387" y="375"/>
                  </a:lnTo>
                  <a:lnTo>
                    <a:pt x="387" y="373"/>
                  </a:lnTo>
                  <a:lnTo>
                    <a:pt x="385" y="373"/>
                  </a:lnTo>
                  <a:lnTo>
                    <a:pt x="383" y="373"/>
                  </a:lnTo>
                  <a:lnTo>
                    <a:pt x="380" y="373"/>
                  </a:lnTo>
                  <a:lnTo>
                    <a:pt x="378" y="373"/>
                  </a:lnTo>
                  <a:lnTo>
                    <a:pt x="375" y="373"/>
                  </a:lnTo>
                  <a:lnTo>
                    <a:pt x="375" y="373"/>
                  </a:lnTo>
                  <a:lnTo>
                    <a:pt x="373" y="371"/>
                  </a:lnTo>
                  <a:lnTo>
                    <a:pt x="373" y="371"/>
                  </a:lnTo>
                  <a:lnTo>
                    <a:pt x="373" y="371"/>
                  </a:lnTo>
                  <a:lnTo>
                    <a:pt x="372" y="371"/>
                  </a:lnTo>
                  <a:lnTo>
                    <a:pt x="372" y="373"/>
                  </a:lnTo>
                  <a:lnTo>
                    <a:pt x="372" y="373"/>
                  </a:lnTo>
                  <a:lnTo>
                    <a:pt x="373" y="373"/>
                  </a:lnTo>
                  <a:lnTo>
                    <a:pt x="370" y="377"/>
                  </a:lnTo>
                  <a:lnTo>
                    <a:pt x="372" y="378"/>
                  </a:lnTo>
                  <a:close/>
                  <a:moveTo>
                    <a:pt x="378" y="392"/>
                  </a:moveTo>
                  <a:lnTo>
                    <a:pt x="377" y="392"/>
                  </a:lnTo>
                  <a:lnTo>
                    <a:pt x="377" y="390"/>
                  </a:lnTo>
                  <a:lnTo>
                    <a:pt x="377" y="390"/>
                  </a:lnTo>
                  <a:lnTo>
                    <a:pt x="377" y="390"/>
                  </a:lnTo>
                  <a:lnTo>
                    <a:pt x="377" y="390"/>
                  </a:lnTo>
                  <a:lnTo>
                    <a:pt x="375" y="390"/>
                  </a:lnTo>
                  <a:lnTo>
                    <a:pt x="375" y="390"/>
                  </a:lnTo>
                  <a:lnTo>
                    <a:pt x="375" y="390"/>
                  </a:lnTo>
                  <a:lnTo>
                    <a:pt x="375" y="388"/>
                  </a:lnTo>
                  <a:lnTo>
                    <a:pt x="373" y="388"/>
                  </a:lnTo>
                  <a:lnTo>
                    <a:pt x="373" y="387"/>
                  </a:lnTo>
                  <a:lnTo>
                    <a:pt x="373" y="387"/>
                  </a:lnTo>
                  <a:lnTo>
                    <a:pt x="375" y="387"/>
                  </a:lnTo>
                  <a:lnTo>
                    <a:pt x="373" y="387"/>
                  </a:lnTo>
                  <a:lnTo>
                    <a:pt x="373" y="385"/>
                  </a:lnTo>
                  <a:lnTo>
                    <a:pt x="373" y="385"/>
                  </a:lnTo>
                  <a:lnTo>
                    <a:pt x="372" y="385"/>
                  </a:lnTo>
                  <a:lnTo>
                    <a:pt x="372" y="385"/>
                  </a:lnTo>
                  <a:lnTo>
                    <a:pt x="370" y="385"/>
                  </a:lnTo>
                  <a:lnTo>
                    <a:pt x="370" y="385"/>
                  </a:lnTo>
                  <a:lnTo>
                    <a:pt x="365" y="385"/>
                  </a:lnTo>
                  <a:lnTo>
                    <a:pt x="363" y="387"/>
                  </a:lnTo>
                  <a:lnTo>
                    <a:pt x="361" y="387"/>
                  </a:lnTo>
                  <a:lnTo>
                    <a:pt x="360" y="388"/>
                  </a:lnTo>
                  <a:lnTo>
                    <a:pt x="358" y="390"/>
                  </a:lnTo>
                  <a:lnTo>
                    <a:pt x="356" y="392"/>
                  </a:lnTo>
                  <a:lnTo>
                    <a:pt x="358" y="392"/>
                  </a:lnTo>
                  <a:lnTo>
                    <a:pt x="361" y="392"/>
                  </a:lnTo>
                  <a:lnTo>
                    <a:pt x="361" y="392"/>
                  </a:lnTo>
                  <a:lnTo>
                    <a:pt x="363" y="392"/>
                  </a:lnTo>
                  <a:lnTo>
                    <a:pt x="365" y="392"/>
                  </a:lnTo>
                  <a:lnTo>
                    <a:pt x="365" y="392"/>
                  </a:lnTo>
                  <a:lnTo>
                    <a:pt x="365" y="392"/>
                  </a:lnTo>
                  <a:lnTo>
                    <a:pt x="366" y="392"/>
                  </a:lnTo>
                  <a:lnTo>
                    <a:pt x="366" y="392"/>
                  </a:lnTo>
                  <a:lnTo>
                    <a:pt x="370" y="390"/>
                  </a:lnTo>
                  <a:lnTo>
                    <a:pt x="372" y="392"/>
                  </a:lnTo>
                  <a:lnTo>
                    <a:pt x="375" y="392"/>
                  </a:lnTo>
                  <a:lnTo>
                    <a:pt x="377" y="394"/>
                  </a:lnTo>
                  <a:lnTo>
                    <a:pt x="377" y="394"/>
                  </a:lnTo>
                  <a:lnTo>
                    <a:pt x="377" y="395"/>
                  </a:lnTo>
                  <a:lnTo>
                    <a:pt x="377" y="395"/>
                  </a:lnTo>
                  <a:lnTo>
                    <a:pt x="377" y="395"/>
                  </a:lnTo>
                  <a:lnTo>
                    <a:pt x="378" y="394"/>
                  </a:lnTo>
                  <a:lnTo>
                    <a:pt x="378" y="394"/>
                  </a:lnTo>
                  <a:lnTo>
                    <a:pt x="378" y="392"/>
                  </a:lnTo>
                  <a:close/>
                  <a:moveTo>
                    <a:pt x="757" y="297"/>
                  </a:moveTo>
                  <a:lnTo>
                    <a:pt x="720" y="281"/>
                  </a:lnTo>
                  <a:lnTo>
                    <a:pt x="701" y="273"/>
                  </a:lnTo>
                  <a:lnTo>
                    <a:pt x="664" y="259"/>
                  </a:lnTo>
                  <a:lnTo>
                    <a:pt x="645" y="251"/>
                  </a:lnTo>
                  <a:lnTo>
                    <a:pt x="626" y="244"/>
                  </a:lnTo>
                  <a:lnTo>
                    <a:pt x="625" y="242"/>
                  </a:lnTo>
                  <a:lnTo>
                    <a:pt x="619" y="242"/>
                  </a:lnTo>
                  <a:lnTo>
                    <a:pt x="618" y="242"/>
                  </a:lnTo>
                  <a:lnTo>
                    <a:pt x="616" y="242"/>
                  </a:lnTo>
                  <a:lnTo>
                    <a:pt x="616" y="241"/>
                  </a:lnTo>
                  <a:lnTo>
                    <a:pt x="623" y="234"/>
                  </a:lnTo>
                  <a:lnTo>
                    <a:pt x="623" y="232"/>
                  </a:lnTo>
                  <a:lnTo>
                    <a:pt x="625" y="231"/>
                  </a:lnTo>
                  <a:lnTo>
                    <a:pt x="625" y="227"/>
                  </a:lnTo>
                  <a:lnTo>
                    <a:pt x="625" y="227"/>
                  </a:lnTo>
                  <a:lnTo>
                    <a:pt x="623" y="224"/>
                  </a:lnTo>
                  <a:lnTo>
                    <a:pt x="621" y="224"/>
                  </a:lnTo>
                  <a:lnTo>
                    <a:pt x="619" y="224"/>
                  </a:lnTo>
                  <a:lnTo>
                    <a:pt x="619" y="224"/>
                  </a:lnTo>
                  <a:lnTo>
                    <a:pt x="619" y="222"/>
                  </a:lnTo>
                  <a:lnTo>
                    <a:pt x="618" y="222"/>
                  </a:lnTo>
                  <a:lnTo>
                    <a:pt x="618" y="222"/>
                  </a:lnTo>
                  <a:lnTo>
                    <a:pt x="618" y="220"/>
                  </a:lnTo>
                  <a:lnTo>
                    <a:pt x="618" y="217"/>
                  </a:lnTo>
                  <a:lnTo>
                    <a:pt x="618" y="217"/>
                  </a:lnTo>
                  <a:lnTo>
                    <a:pt x="618" y="217"/>
                  </a:lnTo>
                  <a:lnTo>
                    <a:pt x="618" y="215"/>
                  </a:lnTo>
                  <a:lnTo>
                    <a:pt x="618" y="214"/>
                  </a:lnTo>
                  <a:lnTo>
                    <a:pt x="616" y="214"/>
                  </a:lnTo>
                  <a:lnTo>
                    <a:pt x="616" y="212"/>
                  </a:lnTo>
                  <a:lnTo>
                    <a:pt x="613" y="210"/>
                  </a:lnTo>
                  <a:lnTo>
                    <a:pt x="611" y="208"/>
                  </a:lnTo>
                  <a:lnTo>
                    <a:pt x="611" y="207"/>
                  </a:lnTo>
                  <a:lnTo>
                    <a:pt x="611" y="207"/>
                  </a:lnTo>
                  <a:lnTo>
                    <a:pt x="613" y="205"/>
                  </a:lnTo>
                  <a:lnTo>
                    <a:pt x="613" y="205"/>
                  </a:lnTo>
                  <a:lnTo>
                    <a:pt x="613" y="203"/>
                  </a:lnTo>
                  <a:lnTo>
                    <a:pt x="611" y="202"/>
                  </a:lnTo>
                  <a:lnTo>
                    <a:pt x="611" y="202"/>
                  </a:lnTo>
                  <a:lnTo>
                    <a:pt x="609" y="197"/>
                  </a:lnTo>
                  <a:lnTo>
                    <a:pt x="609" y="195"/>
                  </a:lnTo>
                  <a:lnTo>
                    <a:pt x="608" y="195"/>
                  </a:lnTo>
                  <a:lnTo>
                    <a:pt x="608" y="191"/>
                  </a:lnTo>
                  <a:lnTo>
                    <a:pt x="609" y="188"/>
                  </a:lnTo>
                  <a:lnTo>
                    <a:pt x="609" y="186"/>
                  </a:lnTo>
                  <a:lnTo>
                    <a:pt x="606" y="185"/>
                  </a:lnTo>
                  <a:lnTo>
                    <a:pt x="604" y="183"/>
                  </a:lnTo>
                  <a:lnTo>
                    <a:pt x="606" y="181"/>
                  </a:lnTo>
                  <a:lnTo>
                    <a:pt x="606" y="180"/>
                  </a:lnTo>
                  <a:lnTo>
                    <a:pt x="606" y="180"/>
                  </a:lnTo>
                  <a:lnTo>
                    <a:pt x="602" y="178"/>
                  </a:lnTo>
                  <a:lnTo>
                    <a:pt x="601" y="178"/>
                  </a:lnTo>
                  <a:lnTo>
                    <a:pt x="601" y="178"/>
                  </a:lnTo>
                  <a:lnTo>
                    <a:pt x="599" y="176"/>
                  </a:lnTo>
                  <a:lnTo>
                    <a:pt x="599" y="176"/>
                  </a:lnTo>
                  <a:lnTo>
                    <a:pt x="597" y="174"/>
                  </a:lnTo>
                  <a:lnTo>
                    <a:pt x="597" y="174"/>
                  </a:lnTo>
                  <a:lnTo>
                    <a:pt x="597" y="174"/>
                  </a:lnTo>
                  <a:lnTo>
                    <a:pt x="594" y="173"/>
                  </a:lnTo>
                  <a:lnTo>
                    <a:pt x="584" y="169"/>
                  </a:lnTo>
                  <a:lnTo>
                    <a:pt x="582" y="169"/>
                  </a:lnTo>
                  <a:lnTo>
                    <a:pt x="580" y="168"/>
                  </a:lnTo>
                  <a:lnTo>
                    <a:pt x="580" y="168"/>
                  </a:lnTo>
                  <a:lnTo>
                    <a:pt x="579" y="169"/>
                  </a:lnTo>
                  <a:lnTo>
                    <a:pt x="577" y="169"/>
                  </a:lnTo>
                  <a:lnTo>
                    <a:pt x="577" y="169"/>
                  </a:lnTo>
                  <a:lnTo>
                    <a:pt x="567" y="173"/>
                  </a:lnTo>
                  <a:lnTo>
                    <a:pt x="565" y="173"/>
                  </a:lnTo>
                  <a:lnTo>
                    <a:pt x="565" y="171"/>
                  </a:lnTo>
                  <a:lnTo>
                    <a:pt x="563" y="169"/>
                  </a:lnTo>
                  <a:lnTo>
                    <a:pt x="562" y="169"/>
                  </a:lnTo>
                  <a:lnTo>
                    <a:pt x="562" y="169"/>
                  </a:lnTo>
                  <a:lnTo>
                    <a:pt x="560" y="169"/>
                  </a:lnTo>
                  <a:lnTo>
                    <a:pt x="558" y="169"/>
                  </a:lnTo>
                  <a:lnTo>
                    <a:pt x="558" y="169"/>
                  </a:lnTo>
                  <a:lnTo>
                    <a:pt x="555" y="169"/>
                  </a:lnTo>
                  <a:lnTo>
                    <a:pt x="555" y="169"/>
                  </a:lnTo>
                  <a:lnTo>
                    <a:pt x="553" y="171"/>
                  </a:lnTo>
                  <a:lnTo>
                    <a:pt x="552" y="173"/>
                  </a:lnTo>
                  <a:lnTo>
                    <a:pt x="552" y="173"/>
                  </a:lnTo>
                  <a:lnTo>
                    <a:pt x="550" y="174"/>
                  </a:lnTo>
                  <a:lnTo>
                    <a:pt x="550" y="180"/>
                  </a:lnTo>
                  <a:lnTo>
                    <a:pt x="548" y="180"/>
                  </a:lnTo>
                  <a:lnTo>
                    <a:pt x="546" y="180"/>
                  </a:lnTo>
                  <a:lnTo>
                    <a:pt x="546" y="178"/>
                  </a:lnTo>
                  <a:lnTo>
                    <a:pt x="545" y="178"/>
                  </a:lnTo>
                  <a:lnTo>
                    <a:pt x="543" y="178"/>
                  </a:lnTo>
                  <a:lnTo>
                    <a:pt x="543" y="178"/>
                  </a:lnTo>
                  <a:lnTo>
                    <a:pt x="538" y="180"/>
                  </a:lnTo>
                  <a:lnTo>
                    <a:pt x="535" y="180"/>
                  </a:lnTo>
                  <a:lnTo>
                    <a:pt x="535" y="180"/>
                  </a:lnTo>
                  <a:lnTo>
                    <a:pt x="533" y="180"/>
                  </a:lnTo>
                  <a:lnTo>
                    <a:pt x="533" y="178"/>
                  </a:lnTo>
                  <a:lnTo>
                    <a:pt x="531" y="178"/>
                  </a:lnTo>
                  <a:lnTo>
                    <a:pt x="531" y="178"/>
                  </a:lnTo>
                  <a:lnTo>
                    <a:pt x="531" y="178"/>
                  </a:lnTo>
                  <a:lnTo>
                    <a:pt x="529" y="178"/>
                  </a:lnTo>
                  <a:lnTo>
                    <a:pt x="529" y="178"/>
                  </a:lnTo>
                  <a:lnTo>
                    <a:pt x="528" y="180"/>
                  </a:lnTo>
                  <a:lnTo>
                    <a:pt x="528" y="181"/>
                  </a:lnTo>
                  <a:lnTo>
                    <a:pt x="528" y="181"/>
                  </a:lnTo>
                  <a:lnTo>
                    <a:pt x="526" y="183"/>
                  </a:lnTo>
                  <a:lnTo>
                    <a:pt x="526" y="183"/>
                  </a:lnTo>
                  <a:lnTo>
                    <a:pt x="526" y="183"/>
                  </a:lnTo>
                  <a:lnTo>
                    <a:pt x="526" y="185"/>
                  </a:lnTo>
                  <a:lnTo>
                    <a:pt x="526" y="185"/>
                  </a:lnTo>
                  <a:lnTo>
                    <a:pt x="526" y="185"/>
                  </a:lnTo>
                  <a:lnTo>
                    <a:pt x="528" y="186"/>
                  </a:lnTo>
                  <a:lnTo>
                    <a:pt x="528" y="188"/>
                  </a:lnTo>
                  <a:lnTo>
                    <a:pt x="528" y="190"/>
                  </a:lnTo>
                  <a:lnTo>
                    <a:pt x="529" y="190"/>
                  </a:lnTo>
                  <a:lnTo>
                    <a:pt x="529" y="191"/>
                  </a:lnTo>
                  <a:lnTo>
                    <a:pt x="531" y="191"/>
                  </a:lnTo>
                  <a:lnTo>
                    <a:pt x="533" y="191"/>
                  </a:lnTo>
                  <a:lnTo>
                    <a:pt x="535" y="191"/>
                  </a:lnTo>
                  <a:lnTo>
                    <a:pt x="535" y="191"/>
                  </a:lnTo>
                  <a:lnTo>
                    <a:pt x="536" y="191"/>
                  </a:lnTo>
                  <a:lnTo>
                    <a:pt x="536" y="193"/>
                  </a:lnTo>
                  <a:lnTo>
                    <a:pt x="535" y="193"/>
                  </a:lnTo>
                  <a:lnTo>
                    <a:pt x="528" y="195"/>
                  </a:lnTo>
                  <a:lnTo>
                    <a:pt x="528" y="193"/>
                  </a:lnTo>
                  <a:lnTo>
                    <a:pt x="524" y="190"/>
                  </a:lnTo>
                  <a:lnTo>
                    <a:pt x="523" y="188"/>
                  </a:lnTo>
                  <a:lnTo>
                    <a:pt x="523" y="186"/>
                  </a:lnTo>
                  <a:lnTo>
                    <a:pt x="523" y="183"/>
                  </a:lnTo>
                  <a:lnTo>
                    <a:pt x="523" y="183"/>
                  </a:lnTo>
                  <a:lnTo>
                    <a:pt x="521" y="181"/>
                  </a:lnTo>
                  <a:lnTo>
                    <a:pt x="519" y="181"/>
                  </a:lnTo>
                  <a:lnTo>
                    <a:pt x="519" y="181"/>
                  </a:lnTo>
                  <a:lnTo>
                    <a:pt x="518" y="181"/>
                  </a:lnTo>
                  <a:lnTo>
                    <a:pt x="516" y="183"/>
                  </a:lnTo>
                  <a:lnTo>
                    <a:pt x="516" y="183"/>
                  </a:lnTo>
                  <a:lnTo>
                    <a:pt x="516" y="185"/>
                  </a:lnTo>
                  <a:lnTo>
                    <a:pt x="514" y="183"/>
                  </a:lnTo>
                  <a:lnTo>
                    <a:pt x="511" y="183"/>
                  </a:lnTo>
                  <a:lnTo>
                    <a:pt x="509" y="181"/>
                  </a:lnTo>
                  <a:lnTo>
                    <a:pt x="506" y="181"/>
                  </a:lnTo>
                  <a:lnTo>
                    <a:pt x="504" y="181"/>
                  </a:lnTo>
                  <a:lnTo>
                    <a:pt x="504" y="180"/>
                  </a:lnTo>
                  <a:lnTo>
                    <a:pt x="504" y="180"/>
                  </a:lnTo>
                  <a:lnTo>
                    <a:pt x="501" y="180"/>
                  </a:lnTo>
                  <a:lnTo>
                    <a:pt x="499" y="180"/>
                  </a:lnTo>
                  <a:lnTo>
                    <a:pt x="499" y="178"/>
                  </a:lnTo>
                  <a:lnTo>
                    <a:pt x="497" y="178"/>
                  </a:lnTo>
                  <a:lnTo>
                    <a:pt x="494" y="178"/>
                  </a:lnTo>
                  <a:lnTo>
                    <a:pt x="492" y="178"/>
                  </a:lnTo>
                  <a:lnTo>
                    <a:pt x="490" y="176"/>
                  </a:lnTo>
                  <a:lnTo>
                    <a:pt x="489" y="174"/>
                  </a:lnTo>
                  <a:lnTo>
                    <a:pt x="487" y="173"/>
                  </a:lnTo>
                  <a:lnTo>
                    <a:pt x="480" y="173"/>
                  </a:lnTo>
                  <a:lnTo>
                    <a:pt x="479" y="173"/>
                  </a:lnTo>
                  <a:lnTo>
                    <a:pt x="477" y="171"/>
                  </a:lnTo>
                  <a:lnTo>
                    <a:pt x="477" y="171"/>
                  </a:lnTo>
                  <a:lnTo>
                    <a:pt x="475" y="171"/>
                  </a:lnTo>
                  <a:lnTo>
                    <a:pt x="475" y="173"/>
                  </a:lnTo>
                  <a:lnTo>
                    <a:pt x="473" y="173"/>
                  </a:lnTo>
                  <a:lnTo>
                    <a:pt x="473" y="173"/>
                  </a:lnTo>
                  <a:lnTo>
                    <a:pt x="472" y="173"/>
                  </a:lnTo>
                  <a:lnTo>
                    <a:pt x="472" y="171"/>
                  </a:lnTo>
                  <a:lnTo>
                    <a:pt x="470" y="173"/>
                  </a:lnTo>
                  <a:lnTo>
                    <a:pt x="467" y="178"/>
                  </a:lnTo>
                  <a:lnTo>
                    <a:pt x="465" y="178"/>
                  </a:lnTo>
                  <a:lnTo>
                    <a:pt x="460" y="178"/>
                  </a:lnTo>
                  <a:lnTo>
                    <a:pt x="456" y="176"/>
                  </a:lnTo>
                  <a:lnTo>
                    <a:pt x="455" y="176"/>
                  </a:lnTo>
                  <a:lnTo>
                    <a:pt x="453" y="176"/>
                  </a:lnTo>
                  <a:lnTo>
                    <a:pt x="453" y="178"/>
                  </a:lnTo>
                  <a:lnTo>
                    <a:pt x="451" y="178"/>
                  </a:lnTo>
                  <a:lnTo>
                    <a:pt x="451" y="178"/>
                  </a:lnTo>
                  <a:lnTo>
                    <a:pt x="451" y="178"/>
                  </a:lnTo>
                  <a:lnTo>
                    <a:pt x="450" y="178"/>
                  </a:lnTo>
                  <a:lnTo>
                    <a:pt x="450" y="178"/>
                  </a:lnTo>
                  <a:lnTo>
                    <a:pt x="446" y="176"/>
                  </a:lnTo>
                  <a:lnTo>
                    <a:pt x="441" y="176"/>
                  </a:lnTo>
                  <a:lnTo>
                    <a:pt x="439" y="176"/>
                  </a:lnTo>
                  <a:lnTo>
                    <a:pt x="438" y="174"/>
                  </a:lnTo>
                  <a:lnTo>
                    <a:pt x="436" y="174"/>
                  </a:lnTo>
                  <a:lnTo>
                    <a:pt x="433" y="174"/>
                  </a:lnTo>
                  <a:lnTo>
                    <a:pt x="431" y="174"/>
                  </a:lnTo>
                  <a:lnTo>
                    <a:pt x="431" y="174"/>
                  </a:lnTo>
                  <a:lnTo>
                    <a:pt x="431" y="173"/>
                  </a:lnTo>
                  <a:lnTo>
                    <a:pt x="431" y="173"/>
                  </a:lnTo>
                  <a:lnTo>
                    <a:pt x="429" y="171"/>
                  </a:lnTo>
                  <a:lnTo>
                    <a:pt x="428" y="171"/>
                  </a:lnTo>
                  <a:lnTo>
                    <a:pt x="426" y="171"/>
                  </a:lnTo>
                  <a:lnTo>
                    <a:pt x="424" y="171"/>
                  </a:lnTo>
                  <a:lnTo>
                    <a:pt x="419" y="173"/>
                  </a:lnTo>
                  <a:lnTo>
                    <a:pt x="414" y="173"/>
                  </a:lnTo>
                  <a:lnTo>
                    <a:pt x="411" y="171"/>
                  </a:lnTo>
                  <a:lnTo>
                    <a:pt x="397" y="161"/>
                  </a:lnTo>
                  <a:lnTo>
                    <a:pt x="394" y="159"/>
                  </a:lnTo>
                  <a:lnTo>
                    <a:pt x="390" y="159"/>
                  </a:lnTo>
                  <a:lnTo>
                    <a:pt x="385" y="159"/>
                  </a:lnTo>
                  <a:lnTo>
                    <a:pt x="380" y="163"/>
                  </a:lnTo>
                  <a:lnTo>
                    <a:pt x="377" y="163"/>
                  </a:lnTo>
                  <a:lnTo>
                    <a:pt x="372" y="163"/>
                  </a:lnTo>
                  <a:lnTo>
                    <a:pt x="368" y="161"/>
                  </a:lnTo>
                  <a:lnTo>
                    <a:pt x="366" y="161"/>
                  </a:lnTo>
                  <a:lnTo>
                    <a:pt x="358" y="161"/>
                  </a:lnTo>
                  <a:lnTo>
                    <a:pt x="348" y="163"/>
                  </a:lnTo>
                  <a:lnTo>
                    <a:pt x="346" y="163"/>
                  </a:lnTo>
                  <a:lnTo>
                    <a:pt x="344" y="164"/>
                  </a:lnTo>
                  <a:lnTo>
                    <a:pt x="344" y="164"/>
                  </a:lnTo>
                  <a:lnTo>
                    <a:pt x="344" y="169"/>
                  </a:lnTo>
                  <a:lnTo>
                    <a:pt x="341" y="173"/>
                  </a:lnTo>
                  <a:lnTo>
                    <a:pt x="341" y="174"/>
                  </a:lnTo>
                  <a:lnTo>
                    <a:pt x="343" y="176"/>
                  </a:lnTo>
                  <a:lnTo>
                    <a:pt x="344" y="178"/>
                  </a:lnTo>
                  <a:lnTo>
                    <a:pt x="344" y="180"/>
                  </a:lnTo>
                  <a:lnTo>
                    <a:pt x="346" y="181"/>
                  </a:lnTo>
                  <a:lnTo>
                    <a:pt x="344" y="181"/>
                  </a:lnTo>
                  <a:lnTo>
                    <a:pt x="343" y="183"/>
                  </a:lnTo>
                  <a:lnTo>
                    <a:pt x="339" y="181"/>
                  </a:lnTo>
                  <a:lnTo>
                    <a:pt x="338" y="180"/>
                  </a:lnTo>
                  <a:lnTo>
                    <a:pt x="336" y="181"/>
                  </a:lnTo>
                  <a:lnTo>
                    <a:pt x="332" y="185"/>
                  </a:lnTo>
                  <a:lnTo>
                    <a:pt x="331" y="185"/>
                  </a:lnTo>
                  <a:lnTo>
                    <a:pt x="327" y="185"/>
                  </a:lnTo>
                  <a:lnTo>
                    <a:pt x="324" y="185"/>
                  </a:lnTo>
                  <a:lnTo>
                    <a:pt x="324" y="185"/>
                  </a:lnTo>
                  <a:lnTo>
                    <a:pt x="324" y="183"/>
                  </a:lnTo>
                  <a:lnTo>
                    <a:pt x="324" y="183"/>
                  </a:lnTo>
                  <a:lnTo>
                    <a:pt x="322" y="183"/>
                  </a:lnTo>
                  <a:lnTo>
                    <a:pt x="322" y="183"/>
                  </a:lnTo>
                  <a:lnTo>
                    <a:pt x="322" y="183"/>
                  </a:lnTo>
                  <a:lnTo>
                    <a:pt x="321" y="183"/>
                  </a:lnTo>
                  <a:lnTo>
                    <a:pt x="319" y="181"/>
                  </a:lnTo>
                  <a:lnTo>
                    <a:pt x="317" y="181"/>
                  </a:lnTo>
                  <a:lnTo>
                    <a:pt x="314" y="180"/>
                  </a:lnTo>
                  <a:lnTo>
                    <a:pt x="312" y="180"/>
                  </a:lnTo>
                  <a:lnTo>
                    <a:pt x="304" y="169"/>
                  </a:lnTo>
                  <a:lnTo>
                    <a:pt x="300" y="169"/>
                  </a:lnTo>
                  <a:lnTo>
                    <a:pt x="299" y="168"/>
                  </a:lnTo>
                  <a:lnTo>
                    <a:pt x="297" y="166"/>
                  </a:lnTo>
                  <a:lnTo>
                    <a:pt x="293" y="157"/>
                  </a:lnTo>
                  <a:lnTo>
                    <a:pt x="292" y="154"/>
                  </a:lnTo>
                  <a:lnTo>
                    <a:pt x="288" y="152"/>
                  </a:lnTo>
                  <a:lnTo>
                    <a:pt x="288" y="152"/>
                  </a:lnTo>
                  <a:lnTo>
                    <a:pt x="285" y="152"/>
                  </a:lnTo>
                  <a:lnTo>
                    <a:pt x="285" y="152"/>
                  </a:lnTo>
                  <a:lnTo>
                    <a:pt x="283" y="151"/>
                  </a:lnTo>
                  <a:lnTo>
                    <a:pt x="283" y="151"/>
                  </a:lnTo>
                  <a:lnTo>
                    <a:pt x="282" y="149"/>
                  </a:lnTo>
                  <a:lnTo>
                    <a:pt x="280" y="147"/>
                  </a:lnTo>
                  <a:lnTo>
                    <a:pt x="280" y="147"/>
                  </a:lnTo>
                  <a:lnTo>
                    <a:pt x="280" y="147"/>
                  </a:lnTo>
                  <a:lnTo>
                    <a:pt x="278" y="147"/>
                  </a:lnTo>
                  <a:lnTo>
                    <a:pt x="276" y="146"/>
                  </a:lnTo>
                  <a:lnTo>
                    <a:pt x="276" y="146"/>
                  </a:lnTo>
                  <a:lnTo>
                    <a:pt x="275" y="144"/>
                  </a:lnTo>
                  <a:lnTo>
                    <a:pt x="270" y="139"/>
                  </a:lnTo>
                  <a:lnTo>
                    <a:pt x="266" y="137"/>
                  </a:lnTo>
                  <a:lnTo>
                    <a:pt x="263" y="135"/>
                  </a:lnTo>
                  <a:lnTo>
                    <a:pt x="261" y="135"/>
                  </a:lnTo>
                  <a:lnTo>
                    <a:pt x="259" y="132"/>
                  </a:lnTo>
                  <a:lnTo>
                    <a:pt x="258" y="132"/>
                  </a:lnTo>
                  <a:lnTo>
                    <a:pt x="253" y="130"/>
                  </a:lnTo>
                  <a:lnTo>
                    <a:pt x="249" y="129"/>
                  </a:lnTo>
                  <a:lnTo>
                    <a:pt x="248" y="127"/>
                  </a:lnTo>
                  <a:lnTo>
                    <a:pt x="246" y="125"/>
                  </a:lnTo>
                  <a:lnTo>
                    <a:pt x="246" y="125"/>
                  </a:lnTo>
                  <a:lnTo>
                    <a:pt x="242" y="125"/>
                  </a:lnTo>
                  <a:lnTo>
                    <a:pt x="242" y="125"/>
                  </a:lnTo>
                  <a:lnTo>
                    <a:pt x="242" y="124"/>
                  </a:lnTo>
                  <a:lnTo>
                    <a:pt x="242" y="124"/>
                  </a:lnTo>
                  <a:lnTo>
                    <a:pt x="237" y="122"/>
                  </a:lnTo>
                  <a:lnTo>
                    <a:pt x="231" y="122"/>
                  </a:lnTo>
                  <a:lnTo>
                    <a:pt x="226" y="118"/>
                  </a:lnTo>
                  <a:lnTo>
                    <a:pt x="226" y="118"/>
                  </a:lnTo>
                  <a:lnTo>
                    <a:pt x="226" y="117"/>
                  </a:lnTo>
                  <a:lnTo>
                    <a:pt x="224" y="117"/>
                  </a:lnTo>
                  <a:lnTo>
                    <a:pt x="226" y="115"/>
                  </a:lnTo>
                  <a:lnTo>
                    <a:pt x="226" y="115"/>
                  </a:lnTo>
                  <a:lnTo>
                    <a:pt x="226" y="113"/>
                  </a:lnTo>
                  <a:lnTo>
                    <a:pt x="226" y="112"/>
                  </a:lnTo>
                  <a:lnTo>
                    <a:pt x="226" y="110"/>
                  </a:lnTo>
                  <a:lnTo>
                    <a:pt x="226" y="108"/>
                  </a:lnTo>
                  <a:lnTo>
                    <a:pt x="224" y="108"/>
                  </a:lnTo>
                  <a:lnTo>
                    <a:pt x="222" y="107"/>
                  </a:lnTo>
                  <a:lnTo>
                    <a:pt x="214" y="105"/>
                  </a:lnTo>
                  <a:lnTo>
                    <a:pt x="212" y="105"/>
                  </a:lnTo>
                  <a:lnTo>
                    <a:pt x="210" y="103"/>
                  </a:lnTo>
                  <a:lnTo>
                    <a:pt x="210" y="103"/>
                  </a:lnTo>
                  <a:lnTo>
                    <a:pt x="209" y="100"/>
                  </a:lnTo>
                  <a:lnTo>
                    <a:pt x="207" y="96"/>
                  </a:lnTo>
                  <a:lnTo>
                    <a:pt x="205" y="93"/>
                  </a:lnTo>
                  <a:lnTo>
                    <a:pt x="205" y="88"/>
                  </a:lnTo>
                  <a:lnTo>
                    <a:pt x="203" y="86"/>
                  </a:lnTo>
                  <a:lnTo>
                    <a:pt x="203" y="84"/>
                  </a:lnTo>
                  <a:lnTo>
                    <a:pt x="203" y="84"/>
                  </a:lnTo>
                  <a:lnTo>
                    <a:pt x="205" y="83"/>
                  </a:lnTo>
                  <a:lnTo>
                    <a:pt x="205" y="81"/>
                  </a:lnTo>
                  <a:lnTo>
                    <a:pt x="205" y="81"/>
                  </a:lnTo>
                  <a:lnTo>
                    <a:pt x="203" y="79"/>
                  </a:lnTo>
                  <a:lnTo>
                    <a:pt x="203" y="79"/>
                  </a:lnTo>
                  <a:lnTo>
                    <a:pt x="203" y="78"/>
                  </a:lnTo>
                  <a:lnTo>
                    <a:pt x="203" y="78"/>
                  </a:lnTo>
                  <a:lnTo>
                    <a:pt x="205" y="78"/>
                  </a:lnTo>
                  <a:lnTo>
                    <a:pt x="205" y="78"/>
                  </a:lnTo>
                  <a:lnTo>
                    <a:pt x="205" y="76"/>
                  </a:lnTo>
                  <a:lnTo>
                    <a:pt x="205" y="76"/>
                  </a:lnTo>
                  <a:lnTo>
                    <a:pt x="205" y="74"/>
                  </a:lnTo>
                  <a:lnTo>
                    <a:pt x="205" y="73"/>
                  </a:lnTo>
                  <a:lnTo>
                    <a:pt x="205" y="73"/>
                  </a:lnTo>
                  <a:lnTo>
                    <a:pt x="205" y="71"/>
                  </a:lnTo>
                  <a:lnTo>
                    <a:pt x="205" y="71"/>
                  </a:lnTo>
                  <a:lnTo>
                    <a:pt x="203" y="69"/>
                  </a:lnTo>
                  <a:lnTo>
                    <a:pt x="202" y="69"/>
                  </a:lnTo>
                  <a:lnTo>
                    <a:pt x="200" y="69"/>
                  </a:lnTo>
                  <a:lnTo>
                    <a:pt x="198" y="69"/>
                  </a:lnTo>
                  <a:lnTo>
                    <a:pt x="198" y="67"/>
                  </a:lnTo>
                  <a:lnTo>
                    <a:pt x="198" y="66"/>
                  </a:lnTo>
                  <a:lnTo>
                    <a:pt x="197" y="66"/>
                  </a:lnTo>
                  <a:lnTo>
                    <a:pt x="195" y="66"/>
                  </a:lnTo>
                  <a:lnTo>
                    <a:pt x="193" y="64"/>
                  </a:lnTo>
                  <a:lnTo>
                    <a:pt x="188" y="62"/>
                  </a:lnTo>
                  <a:lnTo>
                    <a:pt x="186" y="62"/>
                  </a:lnTo>
                  <a:lnTo>
                    <a:pt x="180" y="61"/>
                  </a:lnTo>
                  <a:lnTo>
                    <a:pt x="176" y="59"/>
                  </a:lnTo>
                  <a:lnTo>
                    <a:pt x="175" y="59"/>
                  </a:lnTo>
                  <a:lnTo>
                    <a:pt x="175" y="61"/>
                  </a:lnTo>
                  <a:lnTo>
                    <a:pt x="173" y="61"/>
                  </a:lnTo>
                  <a:lnTo>
                    <a:pt x="171" y="61"/>
                  </a:lnTo>
                  <a:lnTo>
                    <a:pt x="169" y="57"/>
                  </a:lnTo>
                  <a:lnTo>
                    <a:pt x="168" y="57"/>
                  </a:lnTo>
                  <a:lnTo>
                    <a:pt x="168" y="59"/>
                  </a:lnTo>
                  <a:lnTo>
                    <a:pt x="168" y="59"/>
                  </a:lnTo>
                  <a:lnTo>
                    <a:pt x="164" y="61"/>
                  </a:lnTo>
                  <a:lnTo>
                    <a:pt x="164" y="59"/>
                  </a:lnTo>
                  <a:lnTo>
                    <a:pt x="164" y="59"/>
                  </a:lnTo>
                  <a:lnTo>
                    <a:pt x="163" y="57"/>
                  </a:lnTo>
                  <a:lnTo>
                    <a:pt x="163" y="56"/>
                  </a:lnTo>
                  <a:lnTo>
                    <a:pt x="163" y="56"/>
                  </a:lnTo>
                  <a:lnTo>
                    <a:pt x="161" y="54"/>
                  </a:lnTo>
                  <a:lnTo>
                    <a:pt x="159" y="54"/>
                  </a:lnTo>
                  <a:lnTo>
                    <a:pt x="158" y="52"/>
                  </a:lnTo>
                  <a:lnTo>
                    <a:pt x="158" y="52"/>
                  </a:lnTo>
                  <a:lnTo>
                    <a:pt x="158" y="52"/>
                  </a:lnTo>
                  <a:lnTo>
                    <a:pt x="156" y="52"/>
                  </a:lnTo>
                  <a:lnTo>
                    <a:pt x="154" y="52"/>
                  </a:lnTo>
                  <a:lnTo>
                    <a:pt x="153" y="52"/>
                  </a:lnTo>
                  <a:lnTo>
                    <a:pt x="151" y="54"/>
                  </a:lnTo>
                  <a:lnTo>
                    <a:pt x="151" y="56"/>
                  </a:lnTo>
                  <a:lnTo>
                    <a:pt x="149" y="59"/>
                  </a:lnTo>
                  <a:lnTo>
                    <a:pt x="149" y="59"/>
                  </a:lnTo>
                  <a:lnTo>
                    <a:pt x="149" y="59"/>
                  </a:lnTo>
                  <a:lnTo>
                    <a:pt x="149" y="61"/>
                  </a:lnTo>
                  <a:lnTo>
                    <a:pt x="149" y="61"/>
                  </a:lnTo>
                  <a:lnTo>
                    <a:pt x="149" y="62"/>
                  </a:lnTo>
                  <a:lnTo>
                    <a:pt x="149" y="62"/>
                  </a:lnTo>
                  <a:lnTo>
                    <a:pt x="149" y="62"/>
                  </a:lnTo>
                  <a:lnTo>
                    <a:pt x="149" y="64"/>
                  </a:lnTo>
                  <a:lnTo>
                    <a:pt x="147" y="64"/>
                  </a:lnTo>
                  <a:lnTo>
                    <a:pt x="147" y="64"/>
                  </a:lnTo>
                  <a:lnTo>
                    <a:pt x="146" y="64"/>
                  </a:lnTo>
                  <a:lnTo>
                    <a:pt x="144" y="64"/>
                  </a:lnTo>
                  <a:lnTo>
                    <a:pt x="142" y="64"/>
                  </a:lnTo>
                  <a:lnTo>
                    <a:pt x="142" y="66"/>
                  </a:lnTo>
                  <a:lnTo>
                    <a:pt x="144" y="67"/>
                  </a:lnTo>
                  <a:lnTo>
                    <a:pt x="144" y="69"/>
                  </a:lnTo>
                  <a:lnTo>
                    <a:pt x="144" y="69"/>
                  </a:lnTo>
                  <a:lnTo>
                    <a:pt x="142" y="69"/>
                  </a:lnTo>
                  <a:lnTo>
                    <a:pt x="141" y="69"/>
                  </a:lnTo>
                  <a:lnTo>
                    <a:pt x="141" y="69"/>
                  </a:lnTo>
                  <a:lnTo>
                    <a:pt x="139" y="69"/>
                  </a:lnTo>
                  <a:lnTo>
                    <a:pt x="137" y="67"/>
                  </a:lnTo>
                  <a:lnTo>
                    <a:pt x="136" y="67"/>
                  </a:lnTo>
                  <a:lnTo>
                    <a:pt x="136" y="67"/>
                  </a:lnTo>
                  <a:lnTo>
                    <a:pt x="134" y="67"/>
                  </a:lnTo>
                  <a:lnTo>
                    <a:pt x="134" y="66"/>
                  </a:lnTo>
                  <a:lnTo>
                    <a:pt x="134" y="64"/>
                  </a:lnTo>
                  <a:lnTo>
                    <a:pt x="134" y="64"/>
                  </a:lnTo>
                  <a:lnTo>
                    <a:pt x="132" y="59"/>
                  </a:lnTo>
                  <a:lnTo>
                    <a:pt x="129" y="57"/>
                  </a:lnTo>
                  <a:lnTo>
                    <a:pt x="129" y="56"/>
                  </a:lnTo>
                  <a:lnTo>
                    <a:pt x="129" y="56"/>
                  </a:lnTo>
                  <a:lnTo>
                    <a:pt x="129" y="54"/>
                  </a:lnTo>
                  <a:lnTo>
                    <a:pt x="129" y="54"/>
                  </a:lnTo>
                  <a:lnTo>
                    <a:pt x="129" y="54"/>
                  </a:lnTo>
                  <a:lnTo>
                    <a:pt x="129" y="52"/>
                  </a:lnTo>
                  <a:lnTo>
                    <a:pt x="122" y="49"/>
                  </a:lnTo>
                  <a:lnTo>
                    <a:pt x="122" y="47"/>
                  </a:lnTo>
                  <a:lnTo>
                    <a:pt x="120" y="40"/>
                  </a:lnTo>
                  <a:lnTo>
                    <a:pt x="120" y="39"/>
                  </a:lnTo>
                  <a:lnTo>
                    <a:pt x="122" y="37"/>
                  </a:lnTo>
                  <a:lnTo>
                    <a:pt x="124" y="34"/>
                  </a:lnTo>
                  <a:lnTo>
                    <a:pt x="124" y="32"/>
                  </a:lnTo>
                  <a:lnTo>
                    <a:pt x="124" y="30"/>
                  </a:lnTo>
                  <a:lnTo>
                    <a:pt x="122" y="30"/>
                  </a:lnTo>
                  <a:lnTo>
                    <a:pt x="120" y="30"/>
                  </a:lnTo>
                  <a:lnTo>
                    <a:pt x="119" y="30"/>
                  </a:lnTo>
                  <a:lnTo>
                    <a:pt x="117" y="30"/>
                  </a:lnTo>
                  <a:lnTo>
                    <a:pt x="115" y="28"/>
                  </a:lnTo>
                  <a:lnTo>
                    <a:pt x="113" y="27"/>
                  </a:lnTo>
                  <a:lnTo>
                    <a:pt x="112" y="25"/>
                  </a:lnTo>
                  <a:lnTo>
                    <a:pt x="112" y="25"/>
                  </a:lnTo>
                  <a:lnTo>
                    <a:pt x="112" y="25"/>
                  </a:lnTo>
                  <a:lnTo>
                    <a:pt x="110" y="25"/>
                  </a:lnTo>
                  <a:lnTo>
                    <a:pt x="110" y="22"/>
                  </a:lnTo>
                  <a:lnTo>
                    <a:pt x="110" y="20"/>
                  </a:lnTo>
                  <a:lnTo>
                    <a:pt x="110" y="18"/>
                  </a:lnTo>
                  <a:lnTo>
                    <a:pt x="108" y="18"/>
                  </a:lnTo>
                  <a:lnTo>
                    <a:pt x="108" y="18"/>
                  </a:lnTo>
                  <a:lnTo>
                    <a:pt x="107" y="18"/>
                  </a:lnTo>
                  <a:lnTo>
                    <a:pt x="105" y="18"/>
                  </a:lnTo>
                  <a:lnTo>
                    <a:pt x="103" y="17"/>
                  </a:lnTo>
                  <a:lnTo>
                    <a:pt x="103" y="15"/>
                  </a:lnTo>
                  <a:lnTo>
                    <a:pt x="102" y="15"/>
                  </a:lnTo>
                  <a:lnTo>
                    <a:pt x="100" y="15"/>
                  </a:lnTo>
                  <a:lnTo>
                    <a:pt x="100" y="15"/>
                  </a:lnTo>
                  <a:lnTo>
                    <a:pt x="98" y="17"/>
                  </a:lnTo>
                  <a:lnTo>
                    <a:pt x="96" y="17"/>
                  </a:lnTo>
                  <a:lnTo>
                    <a:pt x="95" y="13"/>
                  </a:lnTo>
                  <a:lnTo>
                    <a:pt x="93" y="11"/>
                  </a:lnTo>
                  <a:lnTo>
                    <a:pt x="91" y="11"/>
                  </a:lnTo>
                  <a:lnTo>
                    <a:pt x="86" y="11"/>
                  </a:lnTo>
                  <a:lnTo>
                    <a:pt x="85" y="11"/>
                  </a:lnTo>
                  <a:lnTo>
                    <a:pt x="85" y="11"/>
                  </a:lnTo>
                  <a:lnTo>
                    <a:pt x="83" y="11"/>
                  </a:lnTo>
                  <a:lnTo>
                    <a:pt x="83" y="11"/>
                  </a:lnTo>
                  <a:lnTo>
                    <a:pt x="81" y="13"/>
                  </a:lnTo>
                  <a:lnTo>
                    <a:pt x="79" y="13"/>
                  </a:lnTo>
                  <a:lnTo>
                    <a:pt x="74" y="13"/>
                  </a:lnTo>
                  <a:lnTo>
                    <a:pt x="73" y="13"/>
                  </a:lnTo>
                  <a:lnTo>
                    <a:pt x="69" y="11"/>
                  </a:lnTo>
                  <a:lnTo>
                    <a:pt x="68" y="10"/>
                  </a:lnTo>
                  <a:lnTo>
                    <a:pt x="64" y="11"/>
                  </a:lnTo>
                  <a:lnTo>
                    <a:pt x="59" y="13"/>
                  </a:lnTo>
                  <a:lnTo>
                    <a:pt x="57" y="15"/>
                  </a:lnTo>
                  <a:lnTo>
                    <a:pt x="54" y="17"/>
                  </a:lnTo>
                  <a:lnTo>
                    <a:pt x="52" y="18"/>
                  </a:lnTo>
                  <a:lnTo>
                    <a:pt x="52" y="20"/>
                  </a:lnTo>
                  <a:lnTo>
                    <a:pt x="49" y="20"/>
                  </a:lnTo>
                  <a:lnTo>
                    <a:pt x="49" y="20"/>
                  </a:lnTo>
                  <a:lnTo>
                    <a:pt x="49" y="20"/>
                  </a:lnTo>
                  <a:lnTo>
                    <a:pt x="47" y="18"/>
                  </a:lnTo>
                  <a:lnTo>
                    <a:pt x="47" y="17"/>
                  </a:lnTo>
                  <a:lnTo>
                    <a:pt x="47" y="17"/>
                  </a:lnTo>
                  <a:lnTo>
                    <a:pt x="42" y="17"/>
                  </a:lnTo>
                  <a:lnTo>
                    <a:pt x="40" y="15"/>
                  </a:lnTo>
                  <a:lnTo>
                    <a:pt x="39" y="15"/>
                  </a:lnTo>
                  <a:lnTo>
                    <a:pt x="37" y="13"/>
                  </a:lnTo>
                  <a:lnTo>
                    <a:pt x="37" y="13"/>
                  </a:lnTo>
                  <a:lnTo>
                    <a:pt x="34" y="13"/>
                  </a:lnTo>
                  <a:lnTo>
                    <a:pt x="32" y="13"/>
                  </a:lnTo>
                  <a:lnTo>
                    <a:pt x="30" y="13"/>
                  </a:lnTo>
                  <a:lnTo>
                    <a:pt x="30" y="13"/>
                  </a:lnTo>
                  <a:lnTo>
                    <a:pt x="29" y="11"/>
                  </a:lnTo>
                  <a:lnTo>
                    <a:pt x="29" y="11"/>
                  </a:lnTo>
                  <a:lnTo>
                    <a:pt x="27" y="10"/>
                  </a:lnTo>
                  <a:lnTo>
                    <a:pt x="27" y="10"/>
                  </a:lnTo>
                  <a:lnTo>
                    <a:pt x="25" y="10"/>
                  </a:lnTo>
                  <a:lnTo>
                    <a:pt x="25" y="8"/>
                  </a:lnTo>
                  <a:lnTo>
                    <a:pt x="25" y="8"/>
                  </a:lnTo>
                  <a:lnTo>
                    <a:pt x="23" y="8"/>
                  </a:lnTo>
                  <a:lnTo>
                    <a:pt x="23" y="8"/>
                  </a:lnTo>
                  <a:lnTo>
                    <a:pt x="22" y="8"/>
                  </a:lnTo>
                  <a:lnTo>
                    <a:pt x="22" y="10"/>
                  </a:lnTo>
                  <a:lnTo>
                    <a:pt x="20" y="10"/>
                  </a:lnTo>
                  <a:lnTo>
                    <a:pt x="18" y="10"/>
                  </a:lnTo>
                  <a:lnTo>
                    <a:pt x="18" y="8"/>
                  </a:lnTo>
                  <a:lnTo>
                    <a:pt x="17" y="8"/>
                  </a:lnTo>
                  <a:lnTo>
                    <a:pt x="17" y="8"/>
                  </a:lnTo>
                  <a:lnTo>
                    <a:pt x="15" y="6"/>
                  </a:lnTo>
                  <a:lnTo>
                    <a:pt x="6" y="6"/>
                  </a:lnTo>
                  <a:lnTo>
                    <a:pt x="5" y="6"/>
                  </a:lnTo>
                  <a:lnTo>
                    <a:pt x="3" y="3"/>
                  </a:lnTo>
                  <a:lnTo>
                    <a:pt x="1" y="1"/>
                  </a:lnTo>
                  <a:lnTo>
                    <a:pt x="0" y="0"/>
                  </a:lnTo>
                  <a:lnTo>
                    <a:pt x="0" y="6"/>
                  </a:lnTo>
                  <a:lnTo>
                    <a:pt x="0" y="51"/>
                  </a:lnTo>
                  <a:lnTo>
                    <a:pt x="0" y="93"/>
                  </a:lnTo>
                  <a:lnTo>
                    <a:pt x="0" y="180"/>
                  </a:lnTo>
                  <a:lnTo>
                    <a:pt x="0" y="222"/>
                  </a:lnTo>
                  <a:lnTo>
                    <a:pt x="0" y="266"/>
                  </a:lnTo>
                  <a:lnTo>
                    <a:pt x="0" y="309"/>
                  </a:lnTo>
                  <a:lnTo>
                    <a:pt x="0" y="351"/>
                  </a:lnTo>
                  <a:lnTo>
                    <a:pt x="0" y="351"/>
                  </a:lnTo>
                  <a:lnTo>
                    <a:pt x="1" y="353"/>
                  </a:lnTo>
                  <a:lnTo>
                    <a:pt x="15" y="356"/>
                  </a:lnTo>
                  <a:lnTo>
                    <a:pt x="22" y="361"/>
                  </a:lnTo>
                  <a:lnTo>
                    <a:pt x="35" y="371"/>
                  </a:lnTo>
                  <a:lnTo>
                    <a:pt x="37" y="371"/>
                  </a:lnTo>
                  <a:lnTo>
                    <a:pt x="37" y="373"/>
                  </a:lnTo>
                  <a:lnTo>
                    <a:pt x="37" y="375"/>
                  </a:lnTo>
                  <a:lnTo>
                    <a:pt x="37" y="375"/>
                  </a:lnTo>
                  <a:lnTo>
                    <a:pt x="37" y="377"/>
                  </a:lnTo>
                  <a:lnTo>
                    <a:pt x="35" y="378"/>
                  </a:lnTo>
                  <a:lnTo>
                    <a:pt x="35" y="380"/>
                  </a:lnTo>
                  <a:lnTo>
                    <a:pt x="35" y="380"/>
                  </a:lnTo>
                  <a:lnTo>
                    <a:pt x="37" y="380"/>
                  </a:lnTo>
                  <a:lnTo>
                    <a:pt x="39" y="382"/>
                  </a:lnTo>
                  <a:lnTo>
                    <a:pt x="39" y="380"/>
                  </a:lnTo>
                  <a:lnTo>
                    <a:pt x="39" y="380"/>
                  </a:lnTo>
                  <a:lnTo>
                    <a:pt x="40" y="378"/>
                  </a:lnTo>
                  <a:lnTo>
                    <a:pt x="40" y="378"/>
                  </a:lnTo>
                  <a:lnTo>
                    <a:pt x="42" y="378"/>
                  </a:lnTo>
                  <a:lnTo>
                    <a:pt x="42" y="378"/>
                  </a:lnTo>
                  <a:lnTo>
                    <a:pt x="44" y="378"/>
                  </a:lnTo>
                  <a:lnTo>
                    <a:pt x="46" y="378"/>
                  </a:lnTo>
                  <a:lnTo>
                    <a:pt x="46" y="380"/>
                  </a:lnTo>
                  <a:lnTo>
                    <a:pt x="47" y="380"/>
                  </a:lnTo>
                  <a:lnTo>
                    <a:pt x="49" y="382"/>
                  </a:lnTo>
                  <a:lnTo>
                    <a:pt x="49" y="383"/>
                  </a:lnTo>
                  <a:lnTo>
                    <a:pt x="51" y="383"/>
                  </a:lnTo>
                  <a:lnTo>
                    <a:pt x="51" y="383"/>
                  </a:lnTo>
                  <a:lnTo>
                    <a:pt x="52" y="382"/>
                  </a:lnTo>
                  <a:lnTo>
                    <a:pt x="52" y="382"/>
                  </a:lnTo>
                  <a:lnTo>
                    <a:pt x="54" y="380"/>
                  </a:lnTo>
                  <a:lnTo>
                    <a:pt x="54" y="380"/>
                  </a:lnTo>
                  <a:lnTo>
                    <a:pt x="56" y="380"/>
                  </a:lnTo>
                  <a:lnTo>
                    <a:pt x="56" y="380"/>
                  </a:lnTo>
                  <a:lnTo>
                    <a:pt x="56" y="380"/>
                  </a:lnTo>
                  <a:lnTo>
                    <a:pt x="59" y="380"/>
                  </a:lnTo>
                  <a:lnTo>
                    <a:pt x="59" y="380"/>
                  </a:lnTo>
                  <a:lnTo>
                    <a:pt x="59" y="380"/>
                  </a:lnTo>
                  <a:lnTo>
                    <a:pt x="57" y="378"/>
                  </a:lnTo>
                  <a:lnTo>
                    <a:pt x="56" y="377"/>
                  </a:lnTo>
                  <a:lnTo>
                    <a:pt x="56" y="375"/>
                  </a:lnTo>
                  <a:lnTo>
                    <a:pt x="57" y="373"/>
                  </a:lnTo>
                  <a:lnTo>
                    <a:pt x="61" y="370"/>
                  </a:lnTo>
                  <a:lnTo>
                    <a:pt x="64" y="370"/>
                  </a:lnTo>
                  <a:lnTo>
                    <a:pt x="68" y="368"/>
                  </a:lnTo>
                  <a:lnTo>
                    <a:pt x="78" y="370"/>
                  </a:lnTo>
                  <a:lnTo>
                    <a:pt x="79" y="370"/>
                  </a:lnTo>
                  <a:lnTo>
                    <a:pt x="79" y="370"/>
                  </a:lnTo>
                  <a:lnTo>
                    <a:pt x="83" y="370"/>
                  </a:lnTo>
                  <a:lnTo>
                    <a:pt x="85" y="370"/>
                  </a:lnTo>
                  <a:lnTo>
                    <a:pt x="88" y="371"/>
                  </a:lnTo>
                  <a:lnTo>
                    <a:pt x="96" y="378"/>
                  </a:lnTo>
                  <a:lnTo>
                    <a:pt x="103" y="380"/>
                  </a:lnTo>
                  <a:lnTo>
                    <a:pt x="108" y="382"/>
                  </a:lnTo>
                  <a:lnTo>
                    <a:pt x="112" y="380"/>
                  </a:lnTo>
                  <a:lnTo>
                    <a:pt x="113" y="378"/>
                  </a:lnTo>
                  <a:lnTo>
                    <a:pt x="115" y="378"/>
                  </a:lnTo>
                  <a:lnTo>
                    <a:pt x="124" y="378"/>
                  </a:lnTo>
                  <a:lnTo>
                    <a:pt x="124" y="378"/>
                  </a:lnTo>
                  <a:lnTo>
                    <a:pt x="125" y="380"/>
                  </a:lnTo>
                  <a:lnTo>
                    <a:pt x="127" y="380"/>
                  </a:lnTo>
                  <a:lnTo>
                    <a:pt x="129" y="382"/>
                  </a:lnTo>
                  <a:lnTo>
                    <a:pt x="129" y="380"/>
                  </a:lnTo>
                  <a:lnTo>
                    <a:pt x="129" y="380"/>
                  </a:lnTo>
                  <a:lnTo>
                    <a:pt x="130" y="378"/>
                  </a:lnTo>
                  <a:lnTo>
                    <a:pt x="130" y="378"/>
                  </a:lnTo>
                  <a:lnTo>
                    <a:pt x="132" y="378"/>
                  </a:lnTo>
                  <a:lnTo>
                    <a:pt x="132" y="378"/>
                  </a:lnTo>
                  <a:lnTo>
                    <a:pt x="132" y="378"/>
                  </a:lnTo>
                  <a:lnTo>
                    <a:pt x="134" y="382"/>
                  </a:lnTo>
                  <a:lnTo>
                    <a:pt x="134" y="382"/>
                  </a:lnTo>
                  <a:lnTo>
                    <a:pt x="134" y="382"/>
                  </a:lnTo>
                  <a:lnTo>
                    <a:pt x="134" y="382"/>
                  </a:lnTo>
                  <a:lnTo>
                    <a:pt x="136" y="382"/>
                  </a:lnTo>
                  <a:lnTo>
                    <a:pt x="136" y="382"/>
                  </a:lnTo>
                  <a:lnTo>
                    <a:pt x="139" y="383"/>
                  </a:lnTo>
                  <a:lnTo>
                    <a:pt x="146" y="387"/>
                  </a:lnTo>
                  <a:lnTo>
                    <a:pt x="153" y="392"/>
                  </a:lnTo>
                  <a:lnTo>
                    <a:pt x="154" y="392"/>
                  </a:lnTo>
                  <a:lnTo>
                    <a:pt x="159" y="395"/>
                  </a:lnTo>
                  <a:lnTo>
                    <a:pt x="161" y="397"/>
                  </a:lnTo>
                  <a:lnTo>
                    <a:pt x="163" y="397"/>
                  </a:lnTo>
                  <a:lnTo>
                    <a:pt x="164" y="397"/>
                  </a:lnTo>
                  <a:lnTo>
                    <a:pt x="166" y="397"/>
                  </a:lnTo>
                  <a:lnTo>
                    <a:pt x="169" y="399"/>
                  </a:lnTo>
                  <a:lnTo>
                    <a:pt x="180" y="400"/>
                  </a:lnTo>
                  <a:lnTo>
                    <a:pt x="181" y="402"/>
                  </a:lnTo>
                  <a:lnTo>
                    <a:pt x="185" y="404"/>
                  </a:lnTo>
                  <a:lnTo>
                    <a:pt x="190" y="407"/>
                  </a:lnTo>
                  <a:lnTo>
                    <a:pt x="192" y="409"/>
                  </a:lnTo>
                  <a:lnTo>
                    <a:pt x="192" y="411"/>
                  </a:lnTo>
                  <a:lnTo>
                    <a:pt x="193" y="411"/>
                  </a:lnTo>
                  <a:lnTo>
                    <a:pt x="195" y="412"/>
                  </a:lnTo>
                  <a:lnTo>
                    <a:pt x="203" y="411"/>
                  </a:lnTo>
                  <a:lnTo>
                    <a:pt x="205" y="411"/>
                  </a:lnTo>
                  <a:lnTo>
                    <a:pt x="207" y="412"/>
                  </a:lnTo>
                  <a:lnTo>
                    <a:pt x="210" y="414"/>
                  </a:lnTo>
                  <a:lnTo>
                    <a:pt x="214" y="414"/>
                  </a:lnTo>
                  <a:lnTo>
                    <a:pt x="214" y="416"/>
                  </a:lnTo>
                  <a:lnTo>
                    <a:pt x="215" y="416"/>
                  </a:lnTo>
                  <a:lnTo>
                    <a:pt x="215" y="416"/>
                  </a:lnTo>
                  <a:lnTo>
                    <a:pt x="217" y="417"/>
                  </a:lnTo>
                  <a:lnTo>
                    <a:pt x="219" y="419"/>
                  </a:lnTo>
                  <a:lnTo>
                    <a:pt x="220" y="421"/>
                  </a:lnTo>
                  <a:lnTo>
                    <a:pt x="222" y="419"/>
                  </a:lnTo>
                  <a:lnTo>
                    <a:pt x="224" y="419"/>
                  </a:lnTo>
                  <a:lnTo>
                    <a:pt x="227" y="416"/>
                  </a:lnTo>
                  <a:lnTo>
                    <a:pt x="227" y="416"/>
                  </a:lnTo>
                  <a:lnTo>
                    <a:pt x="231" y="414"/>
                  </a:lnTo>
                  <a:lnTo>
                    <a:pt x="231" y="414"/>
                  </a:lnTo>
                  <a:lnTo>
                    <a:pt x="232" y="414"/>
                  </a:lnTo>
                  <a:lnTo>
                    <a:pt x="232" y="414"/>
                  </a:lnTo>
                  <a:lnTo>
                    <a:pt x="232" y="414"/>
                  </a:lnTo>
                  <a:lnTo>
                    <a:pt x="232" y="414"/>
                  </a:lnTo>
                  <a:lnTo>
                    <a:pt x="232" y="414"/>
                  </a:lnTo>
                  <a:lnTo>
                    <a:pt x="234" y="412"/>
                  </a:lnTo>
                  <a:lnTo>
                    <a:pt x="234" y="411"/>
                  </a:lnTo>
                  <a:lnTo>
                    <a:pt x="236" y="409"/>
                  </a:lnTo>
                  <a:lnTo>
                    <a:pt x="237" y="409"/>
                  </a:lnTo>
                  <a:lnTo>
                    <a:pt x="239" y="407"/>
                  </a:lnTo>
                  <a:lnTo>
                    <a:pt x="248" y="405"/>
                  </a:lnTo>
                  <a:lnTo>
                    <a:pt x="249" y="405"/>
                  </a:lnTo>
                  <a:lnTo>
                    <a:pt x="249" y="404"/>
                  </a:lnTo>
                  <a:lnTo>
                    <a:pt x="251" y="402"/>
                  </a:lnTo>
                  <a:lnTo>
                    <a:pt x="251" y="402"/>
                  </a:lnTo>
                  <a:lnTo>
                    <a:pt x="253" y="402"/>
                  </a:lnTo>
                  <a:lnTo>
                    <a:pt x="254" y="397"/>
                  </a:lnTo>
                  <a:lnTo>
                    <a:pt x="256" y="397"/>
                  </a:lnTo>
                  <a:lnTo>
                    <a:pt x="258" y="395"/>
                  </a:lnTo>
                  <a:lnTo>
                    <a:pt x="259" y="395"/>
                  </a:lnTo>
                  <a:lnTo>
                    <a:pt x="259" y="395"/>
                  </a:lnTo>
                  <a:lnTo>
                    <a:pt x="261" y="394"/>
                  </a:lnTo>
                  <a:lnTo>
                    <a:pt x="261" y="394"/>
                  </a:lnTo>
                  <a:lnTo>
                    <a:pt x="261" y="392"/>
                  </a:lnTo>
                  <a:lnTo>
                    <a:pt x="261" y="392"/>
                  </a:lnTo>
                  <a:lnTo>
                    <a:pt x="266" y="388"/>
                  </a:lnTo>
                  <a:lnTo>
                    <a:pt x="266" y="387"/>
                  </a:lnTo>
                  <a:lnTo>
                    <a:pt x="271" y="387"/>
                  </a:lnTo>
                  <a:lnTo>
                    <a:pt x="271" y="387"/>
                  </a:lnTo>
                  <a:lnTo>
                    <a:pt x="273" y="385"/>
                  </a:lnTo>
                  <a:lnTo>
                    <a:pt x="273" y="385"/>
                  </a:lnTo>
                  <a:lnTo>
                    <a:pt x="276" y="383"/>
                  </a:lnTo>
                  <a:lnTo>
                    <a:pt x="278" y="383"/>
                  </a:lnTo>
                  <a:lnTo>
                    <a:pt x="278" y="382"/>
                  </a:lnTo>
                  <a:lnTo>
                    <a:pt x="280" y="382"/>
                  </a:lnTo>
                  <a:lnTo>
                    <a:pt x="280" y="380"/>
                  </a:lnTo>
                  <a:lnTo>
                    <a:pt x="282" y="380"/>
                  </a:lnTo>
                  <a:lnTo>
                    <a:pt x="283" y="380"/>
                  </a:lnTo>
                  <a:lnTo>
                    <a:pt x="288" y="377"/>
                  </a:lnTo>
                  <a:lnTo>
                    <a:pt x="295" y="371"/>
                  </a:lnTo>
                  <a:lnTo>
                    <a:pt x="297" y="371"/>
                  </a:lnTo>
                  <a:lnTo>
                    <a:pt x="299" y="371"/>
                  </a:lnTo>
                  <a:lnTo>
                    <a:pt x="300" y="371"/>
                  </a:lnTo>
                  <a:lnTo>
                    <a:pt x="302" y="371"/>
                  </a:lnTo>
                  <a:lnTo>
                    <a:pt x="304" y="371"/>
                  </a:lnTo>
                  <a:lnTo>
                    <a:pt x="304" y="371"/>
                  </a:lnTo>
                  <a:lnTo>
                    <a:pt x="305" y="371"/>
                  </a:lnTo>
                  <a:lnTo>
                    <a:pt x="305" y="371"/>
                  </a:lnTo>
                  <a:lnTo>
                    <a:pt x="307" y="371"/>
                  </a:lnTo>
                  <a:lnTo>
                    <a:pt x="314" y="371"/>
                  </a:lnTo>
                  <a:lnTo>
                    <a:pt x="317" y="370"/>
                  </a:lnTo>
                  <a:lnTo>
                    <a:pt x="317" y="368"/>
                  </a:lnTo>
                  <a:lnTo>
                    <a:pt x="317" y="368"/>
                  </a:lnTo>
                  <a:lnTo>
                    <a:pt x="319" y="366"/>
                  </a:lnTo>
                  <a:lnTo>
                    <a:pt x="321" y="365"/>
                  </a:lnTo>
                  <a:lnTo>
                    <a:pt x="321" y="365"/>
                  </a:lnTo>
                  <a:lnTo>
                    <a:pt x="322" y="365"/>
                  </a:lnTo>
                  <a:lnTo>
                    <a:pt x="322" y="365"/>
                  </a:lnTo>
                  <a:lnTo>
                    <a:pt x="322" y="365"/>
                  </a:lnTo>
                  <a:lnTo>
                    <a:pt x="322" y="363"/>
                  </a:lnTo>
                  <a:lnTo>
                    <a:pt x="322" y="363"/>
                  </a:lnTo>
                  <a:lnTo>
                    <a:pt x="324" y="360"/>
                  </a:lnTo>
                  <a:lnTo>
                    <a:pt x="322" y="358"/>
                  </a:lnTo>
                  <a:lnTo>
                    <a:pt x="317" y="356"/>
                  </a:lnTo>
                  <a:lnTo>
                    <a:pt x="310" y="360"/>
                  </a:lnTo>
                  <a:lnTo>
                    <a:pt x="309" y="361"/>
                  </a:lnTo>
                  <a:lnTo>
                    <a:pt x="305" y="361"/>
                  </a:lnTo>
                  <a:lnTo>
                    <a:pt x="299" y="360"/>
                  </a:lnTo>
                  <a:lnTo>
                    <a:pt x="293" y="360"/>
                  </a:lnTo>
                  <a:lnTo>
                    <a:pt x="292" y="358"/>
                  </a:lnTo>
                  <a:lnTo>
                    <a:pt x="293" y="356"/>
                  </a:lnTo>
                  <a:lnTo>
                    <a:pt x="295" y="354"/>
                  </a:lnTo>
                  <a:lnTo>
                    <a:pt x="300" y="354"/>
                  </a:lnTo>
                  <a:lnTo>
                    <a:pt x="302" y="354"/>
                  </a:lnTo>
                  <a:lnTo>
                    <a:pt x="304" y="354"/>
                  </a:lnTo>
                  <a:lnTo>
                    <a:pt x="304" y="354"/>
                  </a:lnTo>
                  <a:lnTo>
                    <a:pt x="305" y="356"/>
                  </a:lnTo>
                  <a:lnTo>
                    <a:pt x="305" y="356"/>
                  </a:lnTo>
                  <a:lnTo>
                    <a:pt x="307" y="354"/>
                  </a:lnTo>
                  <a:lnTo>
                    <a:pt x="307" y="354"/>
                  </a:lnTo>
                  <a:lnTo>
                    <a:pt x="305" y="354"/>
                  </a:lnTo>
                  <a:lnTo>
                    <a:pt x="305" y="353"/>
                  </a:lnTo>
                  <a:lnTo>
                    <a:pt x="307" y="353"/>
                  </a:lnTo>
                  <a:lnTo>
                    <a:pt x="307" y="351"/>
                  </a:lnTo>
                  <a:lnTo>
                    <a:pt x="309" y="349"/>
                  </a:lnTo>
                  <a:lnTo>
                    <a:pt x="319" y="348"/>
                  </a:lnTo>
                  <a:lnTo>
                    <a:pt x="321" y="346"/>
                  </a:lnTo>
                  <a:lnTo>
                    <a:pt x="321" y="346"/>
                  </a:lnTo>
                  <a:lnTo>
                    <a:pt x="324" y="343"/>
                  </a:lnTo>
                  <a:lnTo>
                    <a:pt x="326" y="343"/>
                  </a:lnTo>
                  <a:lnTo>
                    <a:pt x="326" y="343"/>
                  </a:lnTo>
                  <a:lnTo>
                    <a:pt x="327" y="343"/>
                  </a:lnTo>
                  <a:lnTo>
                    <a:pt x="329" y="341"/>
                  </a:lnTo>
                  <a:lnTo>
                    <a:pt x="331" y="341"/>
                  </a:lnTo>
                  <a:lnTo>
                    <a:pt x="331" y="339"/>
                  </a:lnTo>
                  <a:lnTo>
                    <a:pt x="331" y="337"/>
                  </a:lnTo>
                  <a:lnTo>
                    <a:pt x="332" y="337"/>
                  </a:lnTo>
                  <a:lnTo>
                    <a:pt x="334" y="337"/>
                  </a:lnTo>
                  <a:lnTo>
                    <a:pt x="339" y="337"/>
                  </a:lnTo>
                  <a:lnTo>
                    <a:pt x="339" y="334"/>
                  </a:lnTo>
                  <a:lnTo>
                    <a:pt x="341" y="334"/>
                  </a:lnTo>
                  <a:lnTo>
                    <a:pt x="344" y="336"/>
                  </a:lnTo>
                  <a:lnTo>
                    <a:pt x="346" y="337"/>
                  </a:lnTo>
                  <a:lnTo>
                    <a:pt x="346" y="339"/>
                  </a:lnTo>
                  <a:lnTo>
                    <a:pt x="348" y="343"/>
                  </a:lnTo>
                  <a:lnTo>
                    <a:pt x="349" y="346"/>
                  </a:lnTo>
                  <a:lnTo>
                    <a:pt x="349" y="346"/>
                  </a:lnTo>
                  <a:lnTo>
                    <a:pt x="351" y="346"/>
                  </a:lnTo>
                  <a:lnTo>
                    <a:pt x="353" y="348"/>
                  </a:lnTo>
                  <a:lnTo>
                    <a:pt x="355" y="348"/>
                  </a:lnTo>
                  <a:lnTo>
                    <a:pt x="356" y="351"/>
                  </a:lnTo>
                  <a:lnTo>
                    <a:pt x="358" y="353"/>
                  </a:lnTo>
                  <a:lnTo>
                    <a:pt x="358" y="356"/>
                  </a:lnTo>
                  <a:lnTo>
                    <a:pt x="358" y="360"/>
                  </a:lnTo>
                  <a:lnTo>
                    <a:pt x="353" y="363"/>
                  </a:lnTo>
                  <a:lnTo>
                    <a:pt x="353" y="365"/>
                  </a:lnTo>
                  <a:lnTo>
                    <a:pt x="351" y="366"/>
                  </a:lnTo>
                  <a:lnTo>
                    <a:pt x="349" y="368"/>
                  </a:lnTo>
                  <a:lnTo>
                    <a:pt x="349" y="368"/>
                  </a:lnTo>
                  <a:lnTo>
                    <a:pt x="349" y="370"/>
                  </a:lnTo>
                  <a:lnTo>
                    <a:pt x="349" y="370"/>
                  </a:lnTo>
                  <a:lnTo>
                    <a:pt x="348" y="371"/>
                  </a:lnTo>
                  <a:lnTo>
                    <a:pt x="346" y="371"/>
                  </a:lnTo>
                  <a:lnTo>
                    <a:pt x="346" y="373"/>
                  </a:lnTo>
                  <a:lnTo>
                    <a:pt x="346" y="373"/>
                  </a:lnTo>
                  <a:lnTo>
                    <a:pt x="346" y="375"/>
                  </a:lnTo>
                  <a:lnTo>
                    <a:pt x="346" y="375"/>
                  </a:lnTo>
                  <a:lnTo>
                    <a:pt x="343" y="377"/>
                  </a:lnTo>
                  <a:lnTo>
                    <a:pt x="338" y="378"/>
                  </a:lnTo>
                  <a:lnTo>
                    <a:pt x="334" y="378"/>
                  </a:lnTo>
                  <a:lnTo>
                    <a:pt x="331" y="378"/>
                  </a:lnTo>
                  <a:lnTo>
                    <a:pt x="329" y="378"/>
                  </a:lnTo>
                  <a:lnTo>
                    <a:pt x="326" y="375"/>
                  </a:lnTo>
                  <a:lnTo>
                    <a:pt x="324" y="375"/>
                  </a:lnTo>
                  <a:lnTo>
                    <a:pt x="321" y="375"/>
                  </a:lnTo>
                  <a:lnTo>
                    <a:pt x="321" y="373"/>
                  </a:lnTo>
                  <a:lnTo>
                    <a:pt x="319" y="373"/>
                  </a:lnTo>
                  <a:lnTo>
                    <a:pt x="319" y="373"/>
                  </a:lnTo>
                  <a:lnTo>
                    <a:pt x="319" y="375"/>
                  </a:lnTo>
                  <a:lnTo>
                    <a:pt x="321" y="375"/>
                  </a:lnTo>
                  <a:lnTo>
                    <a:pt x="322" y="375"/>
                  </a:lnTo>
                  <a:lnTo>
                    <a:pt x="324" y="377"/>
                  </a:lnTo>
                  <a:lnTo>
                    <a:pt x="338" y="387"/>
                  </a:lnTo>
                  <a:lnTo>
                    <a:pt x="341" y="388"/>
                  </a:lnTo>
                  <a:lnTo>
                    <a:pt x="343" y="390"/>
                  </a:lnTo>
                  <a:lnTo>
                    <a:pt x="343" y="388"/>
                  </a:lnTo>
                  <a:lnTo>
                    <a:pt x="349" y="388"/>
                  </a:lnTo>
                  <a:lnTo>
                    <a:pt x="351" y="388"/>
                  </a:lnTo>
                  <a:lnTo>
                    <a:pt x="349" y="387"/>
                  </a:lnTo>
                  <a:lnTo>
                    <a:pt x="351" y="385"/>
                  </a:lnTo>
                  <a:lnTo>
                    <a:pt x="353" y="385"/>
                  </a:lnTo>
                  <a:lnTo>
                    <a:pt x="355" y="383"/>
                  </a:lnTo>
                  <a:lnTo>
                    <a:pt x="356" y="383"/>
                  </a:lnTo>
                  <a:lnTo>
                    <a:pt x="356" y="382"/>
                  </a:lnTo>
                  <a:lnTo>
                    <a:pt x="356" y="382"/>
                  </a:lnTo>
                  <a:lnTo>
                    <a:pt x="360" y="380"/>
                  </a:lnTo>
                  <a:lnTo>
                    <a:pt x="366" y="382"/>
                  </a:lnTo>
                  <a:lnTo>
                    <a:pt x="366" y="380"/>
                  </a:lnTo>
                  <a:lnTo>
                    <a:pt x="366" y="377"/>
                  </a:lnTo>
                  <a:lnTo>
                    <a:pt x="366" y="377"/>
                  </a:lnTo>
                  <a:lnTo>
                    <a:pt x="365" y="375"/>
                  </a:lnTo>
                  <a:lnTo>
                    <a:pt x="365" y="373"/>
                  </a:lnTo>
                  <a:lnTo>
                    <a:pt x="365" y="373"/>
                  </a:lnTo>
                  <a:lnTo>
                    <a:pt x="366" y="373"/>
                  </a:lnTo>
                  <a:lnTo>
                    <a:pt x="366" y="373"/>
                  </a:lnTo>
                  <a:lnTo>
                    <a:pt x="368" y="370"/>
                  </a:lnTo>
                  <a:lnTo>
                    <a:pt x="368" y="370"/>
                  </a:lnTo>
                  <a:lnTo>
                    <a:pt x="370" y="368"/>
                  </a:lnTo>
                  <a:lnTo>
                    <a:pt x="370" y="368"/>
                  </a:lnTo>
                  <a:lnTo>
                    <a:pt x="370" y="366"/>
                  </a:lnTo>
                  <a:lnTo>
                    <a:pt x="370" y="366"/>
                  </a:lnTo>
                  <a:lnTo>
                    <a:pt x="373" y="366"/>
                  </a:lnTo>
                  <a:lnTo>
                    <a:pt x="375" y="366"/>
                  </a:lnTo>
                  <a:lnTo>
                    <a:pt x="375" y="368"/>
                  </a:lnTo>
                  <a:lnTo>
                    <a:pt x="377" y="366"/>
                  </a:lnTo>
                  <a:lnTo>
                    <a:pt x="377" y="366"/>
                  </a:lnTo>
                  <a:lnTo>
                    <a:pt x="377" y="366"/>
                  </a:lnTo>
                  <a:lnTo>
                    <a:pt x="380" y="366"/>
                  </a:lnTo>
                  <a:lnTo>
                    <a:pt x="383" y="365"/>
                  </a:lnTo>
                  <a:lnTo>
                    <a:pt x="385" y="366"/>
                  </a:lnTo>
                  <a:lnTo>
                    <a:pt x="387" y="366"/>
                  </a:lnTo>
                  <a:lnTo>
                    <a:pt x="389" y="366"/>
                  </a:lnTo>
                  <a:lnTo>
                    <a:pt x="390" y="370"/>
                  </a:lnTo>
                  <a:lnTo>
                    <a:pt x="392" y="371"/>
                  </a:lnTo>
                  <a:lnTo>
                    <a:pt x="392" y="373"/>
                  </a:lnTo>
                  <a:lnTo>
                    <a:pt x="392" y="375"/>
                  </a:lnTo>
                  <a:lnTo>
                    <a:pt x="392" y="375"/>
                  </a:lnTo>
                  <a:lnTo>
                    <a:pt x="392" y="375"/>
                  </a:lnTo>
                  <a:lnTo>
                    <a:pt x="394" y="377"/>
                  </a:lnTo>
                  <a:lnTo>
                    <a:pt x="395" y="378"/>
                  </a:lnTo>
                  <a:lnTo>
                    <a:pt x="395" y="380"/>
                  </a:lnTo>
                  <a:lnTo>
                    <a:pt x="394" y="380"/>
                  </a:lnTo>
                  <a:lnTo>
                    <a:pt x="394" y="380"/>
                  </a:lnTo>
                  <a:lnTo>
                    <a:pt x="392" y="382"/>
                  </a:lnTo>
                  <a:lnTo>
                    <a:pt x="390" y="382"/>
                  </a:lnTo>
                  <a:lnTo>
                    <a:pt x="389" y="383"/>
                  </a:lnTo>
                  <a:lnTo>
                    <a:pt x="389" y="383"/>
                  </a:lnTo>
                  <a:lnTo>
                    <a:pt x="387" y="382"/>
                  </a:lnTo>
                  <a:lnTo>
                    <a:pt x="387" y="382"/>
                  </a:lnTo>
                  <a:lnTo>
                    <a:pt x="385" y="382"/>
                  </a:lnTo>
                  <a:lnTo>
                    <a:pt x="383" y="383"/>
                  </a:lnTo>
                  <a:lnTo>
                    <a:pt x="383" y="383"/>
                  </a:lnTo>
                  <a:lnTo>
                    <a:pt x="385" y="385"/>
                  </a:lnTo>
                  <a:lnTo>
                    <a:pt x="383" y="387"/>
                  </a:lnTo>
                  <a:lnTo>
                    <a:pt x="383" y="388"/>
                  </a:lnTo>
                  <a:lnTo>
                    <a:pt x="385" y="388"/>
                  </a:lnTo>
                  <a:lnTo>
                    <a:pt x="383" y="390"/>
                  </a:lnTo>
                  <a:lnTo>
                    <a:pt x="382" y="392"/>
                  </a:lnTo>
                  <a:lnTo>
                    <a:pt x="380" y="392"/>
                  </a:lnTo>
                  <a:lnTo>
                    <a:pt x="380" y="392"/>
                  </a:lnTo>
                  <a:lnTo>
                    <a:pt x="380" y="392"/>
                  </a:lnTo>
                  <a:lnTo>
                    <a:pt x="385" y="394"/>
                  </a:lnTo>
                  <a:lnTo>
                    <a:pt x="390" y="395"/>
                  </a:lnTo>
                  <a:lnTo>
                    <a:pt x="392" y="395"/>
                  </a:lnTo>
                  <a:lnTo>
                    <a:pt x="392" y="397"/>
                  </a:lnTo>
                  <a:lnTo>
                    <a:pt x="397" y="404"/>
                  </a:lnTo>
                  <a:lnTo>
                    <a:pt x="399" y="404"/>
                  </a:lnTo>
                  <a:lnTo>
                    <a:pt x="402" y="404"/>
                  </a:lnTo>
                  <a:lnTo>
                    <a:pt x="407" y="402"/>
                  </a:lnTo>
                  <a:lnTo>
                    <a:pt x="411" y="400"/>
                  </a:lnTo>
                  <a:lnTo>
                    <a:pt x="414" y="400"/>
                  </a:lnTo>
                  <a:lnTo>
                    <a:pt x="417" y="402"/>
                  </a:lnTo>
                  <a:lnTo>
                    <a:pt x="419" y="404"/>
                  </a:lnTo>
                  <a:lnTo>
                    <a:pt x="421" y="407"/>
                  </a:lnTo>
                  <a:lnTo>
                    <a:pt x="417" y="405"/>
                  </a:lnTo>
                  <a:lnTo>
                    <a:pt x="414" y="404"/>
                  </a:lnTo>
                  <a:lnTo>
                    <a:pt x="412" y="402"/>
                  </a:lnTo>
                  <a:lnTo>
                    <a:pt x="414" y="404"/>
                  </a:lnTo>
                  <a:lnTo>
                    <a:pt x="417" y="407"/>
                  </a:lnTo>
                  <a:lnTo>
                    <a:pt x="421" y="411"/>
                  </a:lnTo>
                  <a:lnTo>
                    <a:pt x="424" y="417"/>
                  </a:lnTo>
                  <a:lnTo>
                    <a:pt x="426" y="422"/>
                  </a:lnTo>
                  <a:lnTo>
                    <a:pt x="426" y="424"/>
                  </a:lnTo>
                  <a:lnTo>
                    <a:pt x="428" y="424"/>
                  </a:lnTo>
                  <a:lnTo>
                    <a:pt x="433" y="424"/>
                  </a:lnTo>
                  <a:lnTo>
                    <a:pt x="433" y="422"/>
                  </a:lnTo>
                  <a:lnTo>
                    <a:pt x="434" y="421"/>
                  </a:lnTo>
                  <a:lnTo>
                    <a:pt x="434" y="419"/>
                  </a:lnTo>
                  <a:lnTo>
                    <a:pt x="434" y="417"/>
                  </a:lnTo>
                  <a:lnTo>
                    <a:pt x="441" y="417"/>
                  </a:lnTo>
                  <a:lnTo>
                    <a:pt x="450" y="421"/>
                  </a:lnTo>
                  <a:lnTo>
                    <a:pt x="455" y="427"/>
                  </a:lnTo>
                  <a:lnTo>
                    <a:pt x="456" y="431"/>
                  </a:lnTo>
                  <a:lnTo>
                    <a:pt x="458" y="434"/>
                  </a:lnTo>
                  <a:lnTo>
                    <a:pt x="458" y="436"/>
                  </a:lnTo>
                  <a:lnTo>
                    <a:pt x="463" y="436"/>
                  </a:lnTo>
                  <a:lnTo>
                    <a:pt x="463" y="438"/>
                  </a:lnTo>
                  <a:lnTo>
                    <a:pt x="463" y="439"/>
                  </a:lnTo>
                  <a:lnTo>
                    <a:pt x="462" y="439"/>
                  </a:lnTo>
                  <a:lnTo>
                    <a:pt x="462" y="439"/>
                  </a:lnTo>
                  <a:lnTo>
                    <a:pt x="462" y="441"/>
                  </a:lnTo>
                  <a:lnTo>
                    <a:pt x="462" y="443"/>
                  </a:lnTo>
                  <a:lnTo>
                    <a:pt x="463" y="443"/>
                  </a:lnTo>
                  <a:lnTo>
                    <a:pt x="467" y="444"/>
                  </a:lnTo>
                  <a:lnTo>
                    <a:pt x="467" y="444"/>
                  </a:lnTo>
                  <a:lnTo>
                    <a:pt x="468" y="444"/>
                  </a:lnTo>
                  <a:lnTo>
                    <a:pt x="470" y="444"/>
                  </a:lnTo>
                  <a:lnTo>
                    <a:pt x="470" y="443"/>
                  </a:lnTo>
                  <a:lnTo>
                    <a:pt x="472" y="441"/>
                  </a:lnTo>
                  <a:lnTo>
                    <a:pt x="470" y="441"/>
                  </a:lnTo>
                  <a:lnTo>
                    <a:pt x="470" y="439"/>
                  </a:lnTo>
                  <a:lnTo>
                    <a:pt x="472" y="439"/>
                  </a:lnTo>
                  <a:lnTo>
                    <a:pt x="473" y="438"/>
                  </a:lnTo>
                  <a:lnTo>
                    <a:pt x="475" y="438"/>
                  </a:lnTo>
                  <a:lnTo>
                    <a:pt x="475" y="438"/>
                  </a:lnTo>
                  <a:lnTo>
                    <a:pt x="473" y="434"/>
                  </a:lnTo>
                  <a:lnTo>
                    <a:pt x="473" y="434"/>
                  </a:lnTo>
                  <a:lnTo>
                    <a:pt x="472" y="434"/>
                  </a:lnTo>
                  <a:lnTo>
                    <a:pt x="472" y="434"/>
                  </a:lnTo>
                  <a:lnTo>
                    <a:pt x="472" y="434"/>
                  </a:lnTo>
                  <a:lnTo>
                    <a:pt x="470" y="434"/>
                  </a:lnTo>
                  <a:lnTo>
                    <a:pt x="470" y="433"/>
                  </a:lnTo>
                  <a:lnTo>
                    <a:pt x="472" y="429"/>
                  </a:lnTo>
                  <a:lnTo>
                    <a:pt x="472" y="429"/>
                  </a:lnTo>
                  <a:lnTo>
                    <a:pt x="472" y="427"/>
                  </a:lnTo>
                  <a:lnTo>
                    <a:pt x="473" y="427"/>
                  </a:lnTo>
                  <a:lnTo>
                    <a:pt x="475" y="426"/>
                  </a:lnTo>
                  <a:lnTo>
                    <a:pt x="475" y="426"/>
                  </a:lnTo>
                  <a:lnTo>
                    <a:pt x="475" y="424"/>
                  </a:lnTo>
                  <a:lnTo>
                    <a:pt x="475" y="424"/>
                  </a:lnTo>
                  <a:lnTo>
                    <a:pt x="475" y="424"/>
                  </a:lnTo>
                  <a:lnTo>
                    <a:pt x="475" y="424"/>
                  </a:lnTo>
                  <a:lnTo>
                    <a:pt x="475" y="422"/>
                  </a:lnTo>
                  <a:lnTo>
                    <a:pt x="473" y="422"/>
                  </a:lnTo>
                  <a:lnTo>
                    <a:pt x="473" y="422"/>
                  </a:lnTo>
                  <a:lnTo>
                    <a:pt x="473" y="421"/>
                  </a:lnTo>
                  <a:lnTo>
                    <a:pt x="473" y="419"/>
                  </a:lnTo>
                  <a:lnTo>
                    <a:pt x="473" y="417"/>
                  </a:lnTo>
                  <a:lnTo>
                    <a:pt x="473" y="416"/>
                  </a:lnTo>
                  <a:lnTo>
                    <a:pt x="473" y="414"/>
                  </a:lnTo>
                  <a:lnTo>
                    <a:pt x="472" y="414"/>
                  </a:lnTo>
                  <a:lnTo>
                    <a:pt x="470" y="416"/>
                  </a:lnTo>
                  <a:lnTo>
                    <a:pt x="470" y="416"/>
                  </a:lnTo>
                  <a:lnTo>
                    <a:pt x="470" y="417"/>
                  </a:lnTo>
                  <a:lnTo>
                    <a:pt x="470" y="417"/>
                  </a:lnTo>
                  <a:lnTo>
                    <a:pt x="468" y="419"/>
                  </a:lnTo>
                  <a:lnTo>
                    <a:pt x="468" y="419"/>
                  </a:lnTo>
                  <a:lnTo>
                    <a:pt x="468" y="421"/>
                  </a:lnTo>
                  <a:lnTo>
                    <a:pt x="467" y="419"/>
                  </a:lnTo>
                  <a:lnTo>
                    <a:pt x="465" y="421"/>
                  </a:lnTo>
                  <a:lnTo>
                    <a:pt x="463" y="421"/>
                  </a:lnTo>
                  <a:lnTo>
                    <a:pt x="462" y="422"/>
                  </a:lnTo>
                  <a:lnTo>
                    <a:pt x="460" y="424"/>
                  </a:lnTo>
                  <a:lnTo>
                    <a:pt x="460" y="424"/>
                  </a:lnTo>
                  <a:lnTo>
                    <a:pt x="458" y="424"/>
                  </a:lnTo>
                  <a:lnTo>
                    <a:pt x="456" y="424"/>
                  </a:lnTo>
                  <a:lnTo>
                    <a:pt x="458" y="422"/>
                  </a:lnTo>
                  <a:lnTo>
                    <a:pt x="456" y="421"/>
                  </a:lnTo>
                  <a:lnTo>
                    <a:pt x="456" y="421"/>
                  </a:lnTo>
                  <a:lnTo>
                    <a:pt x="456" y="419"/>
                  </a:lnTo>
                  <a:lnTo>
                    <a:pt x="456" y="417"/>
                  </a:lnTo>
                  <a:lnTo>
                    <a:pt x="456" y="417"/>
                  </a:lnTo>
                  <a:lnTo>
                    <a:pt x="456" y="417"/>
                  </a:lnTo>
                  <a:lnTo>
                    <a:pt x="456" y="417"/>
                  </a:lnTo>
                  <a:lnTo>
                    <a:pt x="456" y="416"/>
                  </a:lnTo>
                  <a:lnTo>
                    <a:pt x="455" y="417"/>
                  </a:lnTo>
                  <a:lnTo>
                    <a:pt x="453" y="416"/>
                  </a:lnTo>
                  <a:lnTo>
                    <a:pt x="453" y="416"/>
                  </a:lnTo>
                  <a:lnTo>
                    <a:pt x="453" y="414"/>
                  </a:lnTo>
                  <a:lnTo>
                    <a:pt x="451" y="414"/>
                  </a:lnTo>
                  <a:lnTo>
                    <a:pt x="450" y="411"/>
                  </a:lnTo>
                  <a:lnTo>
                    <a:pt x="453" y="407"/>
                  </a:lnTo>
                  <a:lnTo>
                    <a:pt x="453" y="407"/>
                  </a:lnTo>
                  <a:lnTo>
                    <a:pt x="455" y="407"/>
                  </a:lnTo>
                  <a:lnTo>
                    <a:pt x="463" y="405"/>
                  </a:lnTo>
                  <a:lnTo>
                    <a:pt x="465" y="407"/>
                  </a:lnTo>
                  <a:lnTo>
                    <a:pt x="465" y="407"/>
                  </a:lnTo>
                  <a:lnTo>
                    <a:pt x="467" y="409"/>
                  </a:lnTo>
                  <a:lnTo>
                    <a:pt x="468" y="409"/>
                  </a:lnTo>
                  <a:lnTo>
                    <a:pt x="470" y="409"/>
                  </a:lnTo>
                  <a:lnTo>
                    <a:pt x="470" y="407"/>
                  </a:lnTo>
                  <a:lnTo>
                    <a:pt x="473" y="407"/>
                  </a:lnTo>
                  <a:lnTo>
                    <a:pt x="477" y="407"/>
                  </a:lnTo>
                  <a:lnTo>
                    <a:pt x="479" y="407"/>
                  </a:lnTo>
                  <a:lnTo>
                    <a:pt x="480" y="407"/>
                  </a:lnTo>
                  <a:lnTo>
                    <a:pt x="482" y="407"/>
                  </a:lnTo>
                  <a:lnTo>
                    <a:pt x="487" y="404"/>
                  </a:lnTo>
                  <a:lnTo>
                    <a:pt x="489" y="404"/>
                  </a:lnTo>
                  <a:lnTo>
                    <a:pt x="492" y="404"/>
                  </a:lnTo>
                  <a:lnTo>
                    <a:pt x="504" y="402"/>
                  </a:lnTo>
                  <a:lnTo>
                    <a:pt x="506" y="402"/>
                  </a:lnTo>
                  <a:lnTo>
                    <a:pt x="504" y="404"/>
                  </a:lnTo>
                  <a:lnTo>
                    <a:pt x="506" y="405"/>
                  </a:lnTo>
                  <a:lnTo>
                    <a:pt x="506" y="405"/>
                  </a:lnTo>
                  <a:lnTo>
                    <a:pt x="509" y="402"/>
                  </a:lnTo>
                  <a:lnTo>
                    <a:pt x="509" y="400"/>
                  </a:lnTo>
                  <a:lnTo>
                    <a:pt x="511" y="400"/>
                  </a:lnTo>
                  <a:lnTo>
                    <a:pt x="518" y="395"/>
                  </a:lnTo>
                  <a:lnTo>
                    <a:pt x="526" y="387"/>
                  </a:lnTo>
                  <a:lnTo>
                    <a:pt x="535" y="380"/>
                  </a:lnTo>
                  <a:lnTo>
                    <a:pt x="553" y="365"/>
                  </a:lnTo>
                  <a:lnTo>
                    <a:pt x="570" y="353"/>
                  </a:lnTo>
                  <a:lnTo>
                    <a:pt x="584" y="344"/>
                  </a:lnTo>
                  <a:lnTo>
                    <a:pt x="597" y="339"/>
                  </a:lnTo>
                  <a:lnTo>
                    <a:pt x="616" y="334"/>
                  </a:lnTo>
                  <a:lnTo>
                    <a:pt x="631" y="331"/>
                  </a:lnTo>
                  <a:lnTo>
                    <a:pt x="657" y="329"/>
                  </a:lnTo>
                  <a:lnTo>
                    <a:pt x="667" y="331"/>
                  </a:lnTo>
                  <a:lnTo>
                    <a:pt x="669" y="331"/>
                  </a:lnTo>
                  <a:lnTo>
                    <a:pt x="672" y="329"/>
                  </a:lnTo>
                  <a:lnTo>
                    <a:pt x="674" y="329"/>
                  </a:lnTo>
                  <a:lnTo>
                    <a:pt x="682" y="329"/>
                  </a:lnTo>
                  <a:lnTo>
                    <a:pt x="687" y="327"/>
                  </a:lnTo>
                  <a:lnTo>
                    <a:pt x="699" y="327"/>
                  </a:lnTo>
                  <a:lnTo>
                    <a:pt x="703" y="327"/>
                  </a:lnTo>
                  <a:lnTo>
                    <a:pt x="704" y="327"/>
                  </a:lnTo>
                  <a:lnTo>
                    <a:pt x="706" y="327"/>
                  </a:lnTo>
                  <a:lnTo>
                    <a:pt x="713" y="327"/>
                  </a:lnTo>
                  <a:lnTo>
                    <a:pt x="715" y="327"/>
                  </a:lnTo>
                  <a:lnTo>
                    <a:pt x="715" y="329"/>
                  </a:lnTo>
                  <a:lnTo>
                    <a:pt x="715" y="329"/>
                  </a:lnTo>
                  <a:lnTo>
                    <a:pt x="715" y="331"/>
                  </a:lnTo>
                  <a:lnTo>
                    <a:pt x="715" y="331"/>
                  </a:lnTo>
                  <a:lnTo>
                    <a:pt x="718" y="329"/>
                  </a:lnTo>
                  <a:lnTo>
                    <a:pt x="721" y="327"/>
                  </a:lnTo>
                  <a:lnTo>
                    <a:pt x="733" y="327"/>
                  </a:lnTo>
                  <a:lnTo>
                    <a:pt x="733" y="327"/>
                  </a:lnTo>
                  <a:lnTo>
                    <a:pt x="735" y="327"/>
                  </a:lnTo>
                  <a:lnTo>
                    <a:pt x="735" y="326"/>
                  </a:lnTo>
                  <a:lnTo>
                    <a:pt x="735" y="326"/>
                  </a:lnTo>
                  <a:lnTo>
                    <a:pt x="737" y="324"/>
                  </a:lnTo>
                  <a:lnTo>
                    <a:pt x="742" y="324"/>
                  </a:lnTo>
                  <a:lnTo>
                    <a:pt x="743" y="324"/>
                  </a:lnTo>
                  <a:lnTo>
                    <a:pt x="743" y="322"/>
                  </a:lnTo>
                  <a:lnTo>
                    <a:pt x="743" y="322"/>
                  </a:lnTo>
                  <a:lnTo>
                    <a:pt x="745" y="321"/>
                  </a:lnTo>
                  <a:lnTo>
                    <a:pt x="748" y="321"/>
                  </a:lnTo>
                  <a:lnTo>
                    <a:pt x="750" y="319"/>
                  </a:lnTo>
                  <a:lnTo>
                    <a:pt x="754" y="315"/>
                  </a:lnTo>
                  <a:lnTo>
                    <a:pt x="754" y="314"/>
                  </a:lnTo>
                  <a:lnTo>
                    <a:pt x="757" y="312"/>
                  </a:lnTo>
                  <a:lnTo>
                    <a:pt x="757" y="310"/>
                  </a:lnTo>
                  <a:lnTo>
                    <a:pt x="757" y="309"/>
                  </a:lnTo>
                  <a:lnTo>
                    <a:pt x="754" y="304"/>
                  </a:lnTo>
                  <a:lnTo>
                    <a:pt x="757" y="305"/>
                  </a:lnTo>
                  <a:lnTo>
                    <a:pt x="759" y="305"/>
                  </a:lnTo>
                  <a:lnTo>
                    <a:pt x="759" y="304"/>
                  </a:lnTo>
                  <a:lnTo>
                    <a:pt x="760" y="304"/>
                  </a:lnTo>
                  <a:lnTo>
                    <a:pt x="760" y="305"/>
                  </a:lnTo>
                  <a:lnTo>
                    <a:pt x="759" y="305"/>
                  </a:lnTo>
                  <a:lnTo>
                    <a:pt x="760" y="307"/>
                  </a:lnTo>
                  <a:lnTo>
                    <a:pt x="760" y="307"/>
                  </a:lnTo>
                  <a:lnTo>
                    <a:pt x="759" y="307"/>
                  </a:lnTo>
                  <a:lnTo>
                    <a:pt x="759" y="307"/>
                  </a:lnTo>
                  <a:lnTo>
                    <a:pt x="769" y="307"/>
                  </a:lnTo>
                  <a:lnTo>
                    <a:pt x="774" y="305"/>
                  </a:lnTo>
                  <a:lnTo>
                    <a:pt x="776" y="304"/>
                  </a:lnTo>
                  <a:lnTo>
                    <a:pt x="757" y="297"/>
                  </a:lnTo>
                  <a:close/>
                </a:path>
              </a:pathLst>
            </a:custGeom>
            <a:solidFill>
              <a:schemeClr val="accent4"/>
            </a:solidFill>
            <a:ln>
              <a:solidFill>
                <a:schemeClr val="bg1"/>
              </a:solidFill>
            </a:ln>
          </p:spPr>
          <p:txBody>
            <a:bodyPr vert="horz" wrap="square" lIns="91440" tIns="45720" rIns="91440" bIns="45720" numCol="1" anchor="t" anchorCtr="0" compatLnSpc="1">
              <a:prstTxWarp prst="textNoShape">
                <a:avLst/>
              </a:prstTxWarp>
            </a:bodyPr>
            <a:lstStyle/>
            <a:p>
              <a:endParaRPr lang="en-US" sz="900"/>
            </a:p>
          </p:txBody>
        </p:sp>
        <p:sp>
          <p:nvSpPr>
            <p:cNvPr id="5" name="Freeform 7">
              <a:extLst>
                <a:ext uri="{FF2B5EF4-FFF2-40B4-BE49-F238E27FC236}">
                  <a16:creationId xmlns:a16="http://schemas.microsoft.com/office/drawing/2014/main" id="{E05D41F8-B14E-9690-0ED4-0FC36891A1C1}"/>
                </a:ext>
              </a:extLst>
            </p:cNvPr>
            <p:cNvSpPr>
              <a:spLocks noEditPoints="1"/>
            </p:cNvSpPr>
            <p:nvPr/>
          </p:nvSpPr>
          <p:spPr bwMode="auto">
            <a:xfrm>
              <a:off x="5820" y="3170"/>
              <a:ext cx="399" cy="350"/>
            </a:xfrm>
            <a:custGeom>
              <a:avLst/>
              <a:gdLst>
                <a:gd name="T0" fmla="*/ 366 w 399"/>
                <a:gd name="T1" fmla="*/ 266 h 350"/>
                <a:gd name="T2" fmla="*/ 304 w 399"/>
                <a:gd name="T3" fmla="*/ 312 h 350"/>
                <a:gd name="T4" fmla="*/ 387 w 399"/>
                <a:gd name="T5" fmla="*/ 239 h 350"/>
                <a:gd name="T6" fmla="*/ 383 w 399"/>
                <a:gd name="T7" fmla="*/ 187 h 350"/>
                <a:gd name="T8" fmla="*/ 382 w 399"/>
                <a:gd name="T9" fmla="*/ 139 h 350"/>
                <a:gd name="T10" fmla="*/ 365 w 399"/>
                <a:gd name="T11" fmla="*/ 102 h 350"/>
                <a:gd name="T12" fmla="*/ 329 w 399"/>
                <a:gd name="T13" fmla="*/ 107 h 350"/>
                <a:gd name="T14" fmla="*/ 273 w 399"/>
                <a:gd name="T15" fmla="*/ 120 h 350"/>
                <a:gd name="T16" fmla="*/ 256 w 399"/>
                <a:gd name="T17" fmla="*/ 136 h 350"/>
                <a:gd name="T18" fmla="*/ 234 w 399"/>
                <a:gd name="T19" fmla="*/ 136 h 350"/>
                <a:gd name="T20" fmla="*/ 163 w 399"/>
                <a:gd name="T21" fmla="*/ 119 h 350"/>
                <a:gd name="T22" fmla="*/ 122 w 399"/>
                <a:gd name="T23" fmla="*/ 103 h 350"/>
                <a:gd name="T24" fmla="*/ 78 w 399"/>
                <a:gd name="T25" fmla="*/ 97 h 350"/>
                <a:gd name="T26" fmla="*/ 73 w 399"/>
                <a:gd name="T27" fmla="*/ 134 h 350"/>
                <a:gd name="T28" fmla="*/ 96 w 399"/>
                <a:gd name="T29" fmla="*/ 183 h 350"/>
                <a:gd name="T30" fmla="*/ 125 w 399"/>
                <a:gd name="T31" fmla="*/ 222 h 350"/>
                <a:gd name="T32" fmla="*/ 144 w 399"/>
                <a:gd name="T33" fmla="*/ 239 h 350"/>
                <a:gd name="T34" fmla="*/ 125 w 399"/>
                <a:gd name="T35" fmla="*/ 232 h 350"/>
                <a:gd name="T36" fmla="*/ 127 w 399"/>
                <a:gd name="T37" fmla="*/ 263 h 350"/>
                <a:gd name="T38" fmla="*/ 156 w 399"/>
                <a:gd name="T39" fmla="*/ 299 h 350"/>
                <a:gd name="T40" fmla="*/ 168 w 399"/>
                <a:gd name="T41" fmla="*/ 316 h 350"/>
                <a:gd name="T42" fmla="*/ 183 w 399"/>
                <a:gd name="T43" fmla="*/ 317 h 350"/>
                <a:gd name="T44" fmla="*/ 205 w 399"/>
                <a:gd name="T45" fmla="*/ 328 h 350"/>
                <a:gd name="T46" fmla="*/ 185 w 399"/>
                <a:gd name="T47" fmla="*/ 331 h 350"/>
                <a:gd name="T48" fmla="*/ 208 w 399"/>
                <a:gd name="T49" fmla="*/ 338 h 350"/>
                <a:gd name="T50" fmla="*/ 251 w 399"/>
                <a:gd name="T51" fmla="*/ 348 h 350"/>
                <a:gd name="T52" fmla="*/ 273 w 399"/>
                <a:gd name="T53" fmla="*/ 336 h 350"/>
                <a:gd name="T54" fmla="*/ 280 w 399"/>
                <a:gd name="T55" fmla="*/ 321 h 350"/>
                <a:gd name="T56" fmla="*/ 280 w 399"/>
                <a:gd name="T57" fmla="*/ 316 h 350"/>
                <a:gd name="T58" fmla="*/ 297 w 399"/>
                <a:gd name="T59" fmla="*/ 297 h 350"/>
                <a:gd name="T60" fmla="*/ 310 w 399"/>
                <a:gd name="T61" fmla="*/ 287 h 350"/>
                <a:gd name="T62" fmla="*/ 317 w 399"/>
                <a:gd name="T63" fmla="*/ 280 h 350"/>
                <a:gd name="T64" fmla="*/ 346 w 399"/>
                <a:gd name="T65" fmla="*/ 290 h 350"/>
                <a:gd name="T66" fmla="*/ 329 w 399"/>
                <a:gd name="T67" fmla="*/ 289 h 350"/>
                <a:gd name="T68" fmla="*/ 343 w 399"/>
                <a:gd name="T69" fmla="*/ 312 h 350"/>
                <a:gd name="T70" fmla="*/ 356 w 399"/>
                <a:gd name="T71" fmla="*/ 305 h 350"/>
                <a:gd name="T72" fmla="*/ 354 w 399"/>
                <a:gd name="T73" fmla="*/ 283 h 350"/>
                <a:gd name="T74" fmla="*/ 353 w 399"/>
                <a:gd name="T75" fmla="*/ 270 h 350"/>
                <a:gd name="T76" fmla="*/ 358 w 399"/>
                <a:gd name="T77" fmla="*/ 243 h 350"/>
                <a:gd name="T78" fmla="*/ 370 w 399"/>
                <a:gd name="T79" fmla="*/ 215 h 350"/>
                <a:gd name="T80" fmla="*/ 373 w 399"/>
                <a:gd name="T81" fmla="*/ 212 h 350"/>
                <a:gd name="T82" fmla="*/ 385 w 399"/>
                <a:gd name="T83" fmla="*/ 231 h 350"/>
                <a:gd name="T84" fmla="*/ 191 w 399"/>
                <a:gd name="T85" fmla="*/ 265 h 350"/>
                <a:gd name="T86" fmla="*/ 210 w 399"/>
                <a:gd name="T87" fmla="*/ 270 h 350"/>
                <a:gd name="T88" fmla="*/ 202 w 399"/>
                <a:gd name="T89" fmla="*/ 277 h 350"/>
                <a:gd name="T90" fmla="*/ 203 w 399"/>
                <a:gd name="T91" fmla="*/ 295 h 350"/>
                <a:gd name="T92" fmla="*/ 188 w 399"/>
                <a:gd name="T93" fmla="*/ 277 h 350"/>
                <a:gd name="T94" fmla="*/ 212 w 399"/>
                <a:gd name="T95" fmla="*/ 287 h 350"/>
                <a:gd name="T96" fmla="*/ 290 w 399"/>
                <a:gd name="T97" fmla="*/ 328 h 350"/>
                <a:gd name="T98" fmla="*/ 292 w 399"/>
                <a:gd name="T99" fmla="*/ 331 h 350"/>
                <a:gd name="T100" fmla="*/ 302 w 399"/>
                <a:gd name="T101" fmla="*/ 328 h 350"/>
                <a:gd name="T102" fmla="*/ 23 w 399"/>
                <a:gd name="T103" fmla="*/ 27 h 350"/>
                <a:gd name="T104" fmla="*/ 5 w 399"/>
                <a:gd name="T105" fmla="*/ 10 h 350"/>
                <a:gd name="T106" fmla="*/ 5 w 399"/>
                <a:gd name="T107" fmla="*/ 47 h 350"/>
                <a:gd name="T108" fmla="*/ 371 w 399"/>
                <a:gd name="T109" fmla="*/ 80 h 350"/>
                <a:gd name="T110" fmla="*/ 348 w 399"/>
                <a:gd name="T111" fmla="*/ 29 h 350"/>
                <a:gd name="T112" fmla="*/ 370 w 399"/>
                <a:gd name="T113" fmla="*/ 59 h 350"/>
                <a:gd name="T114" fmla="*/ 377 w 399"/>
                <a:gd name="T115" fmla="*/ 47 h 350"/>
                <a:gd name="T116" fmla="*/ 337 w 399"/>
                <a:gd name="T117" fmla="*/ 25 h 350"/>
                <a:gd name="T118" fmla="*/ 358 w 399"/>
                <a:gd name="T119" fmla="*/ 69 h 350"/>
                <a:gd name="T120" fmla="*/ 390 w 399"/>
                <a:gd name="T121" fmla="*/ 78 h 350"/>
                <a:gd name="T122" fmla="*/ 95 w 399"/>
                <a:gd name="T123" fmla="*/ 69 h 350"/>
                <a:gd name="T124" fmla="*/ 90 w 399"/>
                <a:gd name="T125" fmla="*/ 98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9" h="350">
                  <a:moveTo>
                    <a:pt x="370" y="263"/>
                  </a:moveTo>
                  <a:lnTo>
                    <a:pt x="370" y="261"/>
                  </a:lnTo>
                  <a:lnTo>
                    <a:pt x="370" y="260"/>
                  </a:lnTo>
                  <a:lnTo>
                    <a:pt x="370" y="260"/>
                  </a:lnTo>
                  <a:lnTo>
                    <a:pt x="368" y="260"/>
                  </a:lnTo>
                  <a:lnTo>
                    <a:pt x="366" y="258"/>
                  </a:lnTo>
                  <a:lnTo>
                    <a:pt x="365" y="258"/>
                  </a:lnTo>
                  <a:lnTo>
                    <a:pt x="363" y="260"/>
                  </a:lnTo>
                  <a:lnTo>
                    <a:pt x="361" y="260"/>
                  </a:lnTo>
                  <a:lnTo>
                    <a:pt x="360" y="261"/>
                  </a:lnTo>
                  <a:lnTo>
                    <a:pt x="358" y="263"/>
                  </a:lnTo>
                  <a:lnTo>
                    <a:pt x="358" y="265"/>
                  </a:lnTo>
                  <a:lnTo>
                    <a:pt x="360" y="266"/>
                  </a:lnTo>
                  <a:lnTo>
                    <a:pt x="361" y="266"/>
                  </a:lnTo>
                  <a:lnTo>
                    <a:pt x="360" y="270"/>
                  </a:lnTo>
                  <a:lnTo>
                    <a:pt x="360" y="270"/>
                  </a:lnTo>
                  <a:lnTo>
                    <a:pt x="358" y="272"/>
                  </a:lnTo>
                  <a:lnTo>
                    <a:pt x="358" y="273"/>
                  </a:lnTo>
                  <a:lnTo>
                    <a:pt x="360" y="273"/>
                  </a:lnTo>
                  <a:lnTo>
                    <a:pt x="360" y="272"/>
                  </a:lnTo>
                  <a:lnTo>
                    <a:pt x="361" y="272"/>
                  </a:lnTo>
                  <a:lnTo>
                    <a:pt x="366" y="270"/>
                  </a:lnTo>
                  <a:lnTo>
                    <a:pt x="366" y="270"/>
                  </a:lnTo>
                  <a:lnTo>
                    <a:pt x="365" y="268"/>
                  </a:lnTo>
                  <a:lnTo>
                    <a:pt x="363" y="266"/>
                  </a:lnTo>
                  <a:lnTo>
                    <a:pt x="366" y="266"/>
                  </a:lnTo>
                  <a:lnTo>
                    <a:pt x="370" y="266"/>
                  </a:lnTo>
                  <a:lnTo>
                    <a:pt x="373" y="265"/>
                  </a:lnTo>
                  <a:lnTo>
                    <a:pt x="371" y="263"/>
                  </a:lnTo>
                  <a:lnTo>
                    <a:pt x="370" y="263"/>
                  </a:lnTo>
                  <a:close/>
                  <a:moveTo>
                    <a:pt x="307" y="311"/>
                  </a:moveTo>
                  <a:lnTo>
                    <a:pt x="307" y="309"/>
                  </a:lnTo>
                  <a:lnTo>
                    <a:pt x="307" y="309"/>
                  </a:lnTo>
                  <a:lnTo>
                    <a:pt x="307" y="307"/>
                  </a:lnTo>
                  <a:lnTo>
                    <a:pt x="305" y="307"/>
                  </a:lnTo>
                  <a:lnTo>
                    <a:pt x="305" y="305"/>
                  </a:lnTo>
                  <a:lnTo>
                    <a:pt x="305" y="304"/>
                  </a:lnTo>
                  <a:lnTo>
                    <a:pt x="304" y="304"/>
                  </a:lnTo>
                  <a:lnTo>
                    <a:pt x="302" y="300"/>
                  </a:lnTo>
                  <a:lnTo>
                    <a:pt x="300" y="302"/>
                  </a:lnTo>
                  <a:lnTo>
                    <a:pt x="300" y="304"/>
                  </a:lnTo>
                  <a:lnTo>
                    <a:pt x="300" y="305"/>
                  </a:lnTo>
                  <a:lnTo>
                    <a:pt x="300" y="305"/>
                  </a:lnTo>
                  <a:lnTo>
                    <a:pt x="302" y="305"/>
                  </a:lnTo>
                  <a:lnTo>
                    <a:pt x="302" y="307"/>
                  </a:lnTo>
                  <a:lnTo>
                    <a:pt x="297" y="307"/>
                  </a:lnTo>
                  <a:lnTo>
                    <a:pt x="297" y="307"/>
                  </a:lnTo>
                  <a:lnTo>
                    <a:pt x="297" y="309"/>
                  </a:lnTo>
                  <a:lnTo>
                    <a:pt x="298" y="311"/>
                  </a:lnTo>
                  <a:lnTo>
                    <a:pt x="304" y="311"/>
                  </a:lnTo>
                  <a:lnTo>
                    <a:pt x="305" y="311"/>
                  </a:lnTo>
                  <a:lnTo>
                    <a:pt x="304" y="312"/>
                  </a:lnTo>
                  <a:lnTo>
                    <a:pt x="302" y="314"/>
                  </a:lnTo>
                  <a:lnTo>
                    <a:pt x="302" y="314"/>
                  </a:lnTo>
                  <a:lnTo>
                    <a:pt x="302" y="316"/>
                  </a:lnTo>
                  <a:lnTo>
                    <a:pt x="302" y="317"/>
                  </a:lnTo>
                  <a:lnTo>
                    <a:pt x="304" y="316"/>
                  </a:lnTo>
                  <a:lnTo>
                    <a:pt x="304" y="316"/>
                  </a:lnTo>
                  <a:lnTo>
                    <a:pt x="305" y="316"/>
                  </a:lnTo>
                  <a:lnTo>
                    <a:pt x="305" y="316"/>
                  </a:lnTo>
                  <a:lnTo>
                    <a:pt x="309" y="316"/>
                  </a:lnTo>
                  <a:lnTo>
                    <a:pt x="309" y="316"/>
                  </a:lnTo>
                  <a:lnTo>
                    <a:pt x="309" y="312"/>
                  </a:lnTo>
                  <a:lnTo>
                    <a:pt x="307" y="311"/>
                  </a:lnTo>
                  <a:close/>
                  <a:moveTo>
                    <a:pt x="385" y="236"/>
                  </a:moveTo>
                  <a:lnTo>
                    <a:pt x="385" y="236"/>
                  </a:lnTo>
                  <a:lnTo>
                    <a:pt x="383" y="234"/>
                  </a:lnTo>
                  <a:lnTo>
                    <a:pt x="380" y="234"/>
                  </a:lnTo>
                  <a:lnTo>
                    <a:pt x="378" y="234"/>
                  </a:lnTo>
                  <a:lnTo>
                    <a:pt x="377" y="234"/>
                  </a:lnTo>
                  <a:lnTo>
                    <a:pt x="378" y="236"/>
                  </a:lnTo>
                  <a:lnTo>
                    <a:pt x="378" y="236"/>
                  </a:lnTo>
                  <a:lnTo>
                    <a:pt x="382" y="238"/>
                  </a:lnTo>
                  <a:lnTo>
                    <a:pt x="383" y="238"/>
                  </a:lnTo>
                  <a:lnTo>
                    <a:pt x="383" y="238"/>
                  </a:lnTo>
                  <a:lnTo>
                    <a:pt x="385" y="239"/>
                  </a:lnTo>
                  <a:lnTo>
                    <a:pt x="385" y="239"/>
                  </a:lnTo>
                  <a:lnTo>
                    <a:pt x="387" y="239"/>
                  </a:lnTo>
                  <a:lnTo>
                    <a:pt x="387" y="239"/>
                  </a:lnTo>
                  <a:lnTo>
                    <a:pt x="385" y="238"/>
                  </a:lnTo>
                  <a:lnTo>
                    <a:pt x="385" y="236"/>
                  </a:lnTo>
                  <a:close/>
                  <a:moveTo>
                    <a:pt x="385" y="222"/>
                  </a:moveTo>
                  <a:lnTo>
                    <a:pt x="385" y="222"/>
                  </a:lnTo>
                  <a:lnTo>
                    <a:pt x="387" y="219"/>
                  </a:lnTo>
                  <a:lnTo>
                    <a:pt x="388" y="219"/>
                  </a:lnTo>
                  <a:lnTo>
                    <a:pt x="388" y="219"/>
                  </a:lnTo>
                  <a:lnTo>
                    <a:pt x="388" y="217"/>
                  </a:lnTo>
                  <a:lnTo>
                    <a:pt x="383" y="212"/>
                  </a:lnTo>
                  <a:lnTo>
                    <a:pt x="383" y="209"/>
                  </a:lnTo>
                  <a:lnTo>
                    <a:pt x="385" y="204"/>
                  </a:lnTo>
                  <a:lnTo>
                    <a:pt x="385" y="202"/>
                  </a:lnTo>
                  <a:lnTo>
                    <a:pt x="385" y="200"/>
                  </a:lnTo>
                  <a:lnTo>
                    <a:pt x="385" y="200"/>
                  </a:lnTo>
                  <a:lnTo>
                    <a:pt x="385" y="200"/>
                  </a:lnTo>
                  <a:lnTo>
                    <a:pt x="385" y="199"/>
                  </a:lnTo>
                  <a:lnTo>
                    <a:pt x="382" y="197"/>
                  </a:lnTo>
                  <a:lnTo>
                    <a:pt x="382" y="197"/>
                  </a:lnTo>
                  <a:lnTo>
                    <a:pt x="382" y="195"/>
                  </a:lnTo>
                  <a:lnTo>
                    <a:pt x="382" y="193"/>
                  </a:lnTo>
                  <a:lnTo>
                    <a:pt x="380" y="193"/>
                  </a:lnTo>
                  <a:lnTo>
                    <a:pt x="380" y="192"/>
                  </a:lnTo>
                  <a:lnTo>
                    <a:pt x="382" y="190"/>
                  </a:lnTo>
                  <a:lnTo>
                    <a:pt x="383" y="188"/>
                  </a:lnTo>
                  <a:lnTo>
                    <a:pt x="383" y="187"/>
                  </a:lnTo>
                  <a:lnTo>
                    <a:pt x="382" y="182"/>
                  </a:lnTo>
                  <a:lnTo>
                    <a:pt x="382" y="180"/>
                  </a:lnTo>
                  <a:lnTo>
                    <a:pt x="383" y="178"/>
                  </a:lnTo>
                  <a:lnTo>
                    <a:pt x="383" y="176"/>
                  </a:lnTo>
                  <a:lnTo>
                    <a:pt x="385" y="175"/>
                  </a:lnTo>
                  <a:lnTo>
                    <a:pt x="385" y="173"/>
                  </a:lnTo>
                  <a:lnTo>
                    <a:pt x="383" y="171"/>
                  </a:lnTo>
                  <a:lnTo>
                    <a:pt x="382" y="168"/>
                  </a:lnTo>
                  <a:lnTo>
                    <a:pt x="382" y="168"/>
                  </a:lnTo>
                  <a:lnTo>
                    <a:pt x="382" y="166"/>
                  </a:lnTo>
                  <a:lnTo>
                    <a:pt x="382" y="166"/>
                  </a:lnTo>
                  <a:lnTo>
                    <a:pt x="382" y="165"/>
                  </a:lnTo>
                  <a:lnTo>
                    <a:pt x="382" y="163"/>
                  </a:lnTo>
                  <a:lnTo>
                    <a:pt x="382" y="161"/>
                  </a:lnTo>
                  <a:lnTo>
                    <a:pt x="387" y="149"/>
                  </a:lnTo>
                  <a:lnTo>
                    <a:pt x="388" y="148"/>
                  </a:lnTo>
                  <a:lnTo>
                    <a:pt x="387" y="148"/>
                  </a:lnTo>
                  <a:lnTo>
                    <a:pt x="380" y="153"/>
                  </a:lnTo>
                  <a:lnTo>
                    <a:pt x="380" y="151"/>
                  </a:lnTo>
                  <a:lnTo>
                    <a:pt x="382" y="149"/>
                  </a:lnTo>
                  <a:lnTo>
                    <a:pt x="385" y="146"/>
                  </a:lnTo>
                  <a:lnTo>
                    <a:pt x="385" y="146"/>
                  </a:lnTo>
                  <a:lnTo>
                    <a:pt x="385" y="144"/>
                  </a:lnTo>
                  <a:lnTo>
                    <a:pt x="382" y="141"/>
                  </a:lnTo>
                  <a:lnTo>
                    <a:pt x="382" y="141"/>
                  </a:lnTo>
                  <a:lnTo>
                    <a:pt x="382" y="139"/>
                  </a:lnTo>
                  <a:lnTo>
                    <a:pt x="380" y="137"/>
                  </a:lnTo>
                  <a:lnTo>
                    <a:pt x="380" y="136"/>
                  </a:lnTo>
                  <a:lnTo>
                    <a:pt x="382" y="132"/>
                  </a:lnTo>
                  <a:lnTo>
                    <a:pt x="382" y="132"/>
                  </a:lnTo>
                  <a:lnTo>
                    <a:pt x="382" y="132"/>
                  </a:lnTo>
                  <a:lnTo>
                    <a:pt x="383" y="127"/>
                  </a:lnTo>
                  <a:lnTo>
                    <a:pt x="383" y="127"/>
                  </a:lnTo>
                  <a:lnTo>
                    <a:pt x="383" y="127"/>
                  </a:lnTo>
                  <a:lnTo>
                    <a:pt x="382" y="127"/>
                  </a:lnTo>
                  <a:lnTo>
                    <a:pt x="382" y="125"/>
                  </a:lnTo>
                  <a:lnTo>
                    <a:pt x="382" y="125"/>
                  </a:lnTo>
                  <a:lnTo>
                    <a:pt x="383" y="124"/>
                  </a:lnTo>
                  <a:lnTo>
                    <a:pt x="383" y="124"/>
                  </a:lnTo>
                  <a:lnTo>
                    <a:pt x="385" y="124"/>
                  </a:lnTo>
                  <a:lnTo>
                    <a:pt x="387" y="122"/>
                  </a:lnTo>
                  <a:lnTo>
                    <a:pt x="385" y="120"/>
                  </a:lnTo>
                  <a:lnTo>
                    <a:pt x="385" y="119"/>
                  </a:lnTo>
                  <a:lnTo>
                    <a:pt x="382" y="115"/>
                  </a:lnTo>
                  <a:lnTo>
                    <a:pt x="375" y="109"/>
                  </a:lnTo>
                  <a:lnTo>
                    <a:pt x="375" y="109"/>
                  </a:lnTo>
                  <a:lnTo>
                    <a:pt x="371" y="109"/>
                  </a:lnTo>
                  <a:lnTo>
                    <a:pt x="370" y="109"/>
                  </a:lnTo>
                  <a:lnTo>
                    <a:pt x="368" y="107"/>
                  </a:lnTo>
                  <a:lnTo>
                    <a:pt x="368" y="105"/>
                  </a:lnTo>
                  <a:lnTo>
                    <a:pt x="365" y="103"/>
                  </a:lnTo>
                  <a:lnTo>
                    <a:pt x="365" y="102"/>
                  </a:lnTo>
                  <a:lnTo>
                    <a:pt x="363" y="102"/>
                  </a:lnTo>
                  <a:lnTo>
                    <a:pt x="361" y="102"/>
                  </a:lnTo>
                  <a:lnTo>
                    <a:pt x="361" y="102"/>
                  </a:lnTo>
                  <a:lnTo>
                    <a:pt x="361" y="102"/>
                  </a:lnTo>
                  <a:lnTo>
                    <a:pt x="360" y="100"/>
                  </a:lnTo>
                  <a:lnTo>
                    <a:pt x="360" y="100"/>
                  </a:lnTo>
                  <a:lnTo>
                    <a:pt x="358" y="100"/>
                  </a:lnTo>
                  <a:lnTo>
                    <a:pt x="356" y="100"/>
                  </a:lnTo>
                  <a:lnTo>
                    <a:pt x="356" y="100"/>
                  </a:lnTo>
                  <a:lnTo>
                    <a:pt x="354" y="100"/>
                  </a:lnTo>
                  <a:lnTo>
                    <a:pt x="354" y="102"/>
                  </a:lnTo>
                  <a:lnTo>
                    <a:pt x="353" y="102"/>
                  </a:lnTo>
                  <a:lnTo>
                    <a:pt x="353" y="105"/>
                  </a:lnTo>
                  <a:lnTo>
                    <a:pt x="351" y="107"/>
                  </a:lnTo>
                  <a:lnTo>
                    <a:pt x="351" y="107"/>
                  </a:lnTo>
                  <a:lnTo>
                    <a:pt x="349" y="110"/>
                  </a:lnTo>
                  <a:lnTo>
                    <a:pt x="348" y="112"/>
                  </a:lnTo>
                  <a:lnTo>
                    <a:pt x="344" y="112"/>
                  </a:lnTo>
                  <a:lnTo>
                    <a:pt x="343" y="114"/>
                  </a:lnTo>
                  <a:lnTo>
                    <a:pt x="341" y="112"/>
                  </a:lnTo>
                  <a:lnTo>
                    <a:pt x="337" y="110"/>
                  </a:lnTo>
                  <a:lnTo>
                    <a:pt x="336" y="110"/>
                  </a:lnTo>
                  <a:lnTo>
                    <a:pt x="332" y="110"/>
                  </a:lnTo>
                  <a:lnTo>
                    <a:pt x="332" y="110"/>
                  </a:lnTo>
                  <a:lnTo>
                    <a:pt x="331" y="109"/>
                  </a:lnTo>
                  <a:lnTo>
                    <a:pt x="329" y="107"/>
                  </a:lnTo>
                  <a:lnTo>
                    <a:pt x="327" y="107"/>
                  </a:lnTo>
                  <a:lnTo>
                    <a:pt x="322" y="109"/>
                  </a:lnTo>
                  <a:lnTo>
                    <a:pt x="322" y="110"/>
                  </a:lnTo>
                  <a:lnTo>
                    <a:pt x="322" y="112"/>
                  </a:lnTo>
                  <a:lnTo>
                    <a:pt x="315" y="119"/>
                  </a:lnTo>
                  <a:lnTo>
                    <a:pt x="314" y="120"/>
                  </a:lnTo>
                  <a:lnTo>
                    <a:pt x="310" y="124"/>
                  </a:lnTo>
                  <a:lnTo>
                    <a:pt x="307" y="122"/>
                  </a:lnTo>
                  <a:lnTo>
                    <a:pt x="305" y="122"/>
                  </a:lnTo>
                  <a:lnTo>
                    <a:pt x="305" y="120"/>
                  </a:lnTo>
                  <a:lnTo>
                    <a:pt x="305" y="120"/>
                  </a:lnTo>
                  <a:lnTo>
                    <a:pt x="304" y="120"/>
                  </a:lnTo>
                  <a:lnTo>
                    <a:pt x="302" y="120"/>
                  </a:lnTo>
                  <a:lnTo>
                    <a:pt x="302" y="119"/>
                  </a:lnTo>
                  <a:lnTo>
                    <a:pt x="302" y="119"/>
                  </a:lnTo>
                  <a:lnTo>
                    <a:pt x="300" y="117"/>
                  </a:lnTo>
                  <a:lnTo>
                    <a:pt x="297" y="119"/>
                  </a:lnTo>
                  <a:lnTo>
                    <a:pt x="297" y="117"/>
                  </a:lnTo>
                  <a:lnTo>
                    <a:pt x="290" y="122"/>
                  </a:lnTo>
                  <a:lnTo>
                    <a:pt x="287" y="122"/>
                  </a:lnTo>
                  <a:lnTo>
                    <a:pt x="275" y="122"/>
                  </a:lnTo>
                  <a:lnTo>
                    <a:pt x="275" y="120"/>
                  </a:lnTo>
                  <a:lnTo>
                    <a:pt x="275" y="120"/>
                  </a:lnTo>
                  <a:lnTo>
                    <a:pt x="273" y="120"/>
                  </a:lnTo>
                  <a:lnTo>
                    <a:pt x="273" y="120"/>
                  </a:lnTo>
                  <a:lnTo>
                    <a:pt x="273" y="120"/>
                  </a:lnTo>
                  <a:lnTo>
                    <a:pt x="271" y="120"/>
                  </a:lnTo>
                  <a:lnTo>
                    <a:pt x="271" y="120"/>
                  </a:lnTo>
                  <a:lnTo>
                    <a:pt x="270" y="122"/>
                  </a:lnTo>
                  <a:lnTo>
                    <a:pt x="270" y="122"/>
                  </a:lnTo>
                  <a:lnTo>
                    <a:pt x="270" y="122"/>
                  </a:lnTo>
                  <a:lnTo>
                    <a:pt x="266" y="124"/>
                  </a:lnTo>
                  <a:lnTo>
                    <a:pt x="261" y="124"/>
                  </a:lnTo>
                  <a:lnTo>
                    <a:pt x="258" y="125"/>
                  </a:lnTo>
                  <a:lnTo>
                    <a:pt x="256" y="129"/>
                  </a:lnTo>
                  <a:lnTo>
                    <a:pt x="256" y="131"/>
                  </a:lnTo>
                  <a:lnTo>
                    <a:pt x="258" y="132"/>
                  </a:lnTo>
                  <a:lnTo>
                    <a:pt x="259" y="132"/>
                  </a:lnTo>
                  <a:lnTo>
                    <a:pt x="263" y="134"/>
                  </a:lnTo>
                  <a:lnTo>
                    <a:pt x="264" y="134"/>
                  </a:lnTo>
                  <a:lnTo>
                    <a:pt x="266" y="136"/>
                  </a:lnTo>
                  <a:lnTo>
                    <a:pt x="266" y="136"/>
                  </a:lnTo>
                  <a:lnTo>
                    <a:pt x="266" y="137"/>
                  </a:lnTo>
                  <a:lnTo>
                    <a:pt x="264" y="136"/>
                  </a:lnTo>
                  <a:lnTo>
                    <a:pt x="264" y="136"/>
                  </a:lnTo>
                  <a:lnTo>
                    <a:pt x="263" y="136"/>
                  </a:lnTo>
                  <a:lnTo>
                    <a:pt x="261" y="136"/>
                  </a:lnTo>
                  <a:lnTo>
                    <a:pt x="261" y="136"/>
                  </a:lnTo>
                  <a:lnTo>
                    <a:pt x="261" y="136"/>
                  </a:lnTo>
                  <a:lnTo>
                    <a:pt x="259" y="137"/>
                  </a:lnTo>
                  <a:lnTo>
                    <a:pt x="258" y="136"/>
                  </a:lnTo>
                  <a:lnTo>
                    <a:pt x="256" y="136"/>
                  </a:lnTo>
                  <a:lnTo>
                    <a:pt x="254" y="136"/>
                  </a:lnTo>
                  <a:lnTo>
                    <a:pt x="254" y="134"/>
                  </a:lnTo>
                  <a:lnTo>
                    <a:pt x="254" y="134"/>
                  </a:lnTo>
                  <a:lnTo>
                    <a:pt x="254" y="132"/>
                  </a:lnTo>
                  <a:lnTo>
                    <a:pt x="254" y="131"/>
                  </a:lnTo>
                  <a:lnTo>
                    <a:pt x="253" y="129"/>
                  </a:lnTo>
                  <a:lnTo>
                    <a:pt x="253" y="129"/>
                  </a:lnTo>
                  <a:lnTo>
                    <a:pt x="251" y="129"/>
                  </a:lnTo>
                  <a:lnTo>
                    <a:pt x="251" y="127"/>
                  </a:lnTo>
                  <a:lnTo>
                    <a:pt x="249" y="127"/>
                  </a:lnTo>
                  <a:lnTo>
                    <a:pt x="247" y="129"/>
                  </a:lnTo>
                  <a:lnTo>
                    <a:pt x="247" y="129"/>
                  </a:lnTo>
                  <a:lnTo>
                    <a:pt x="246" y="129"/>
                  </a:lnTo>
                  <a:lnTo>
                    <a:pt x="244" y="131"/>
                  </a:lnTo>
                  <a:lnTo>
                    <a:pt x="242" y="131"/>
                  </a:lnTo>
                  <a:lnTo>
                    <a:pt x="241" y="131"/>
                  </a:lnTo>
                  <a:lnTo>
                    <a:pt x="241" y="131"/>
                  </a:lnTo>
                  <a:lnTo>
                    <a:pt x="241" y="132"/>
                  </a:lnTo>
                  <a:lnTo>
                    <a:pt x="239" y="134"/>
                  </a:lnTo>
                  <a:lnTo>
                    <a:pt x="236" y="136"/>
                  </a:lnTo>
                  <a:lnTo>
                    <a:pt x="236" y="136"/>
                  </a:lnTo>
                  <a:lnTo>
                    <a:pt x="237" y="137"/>
                  </a:lnTo>
                  <a:lnTo>
                    <a:pt x="236" y="137"/>
                  </a:lnTo>
                  <a:lnTo>
                    <a:pt x="234" y="137"/>
                  </a:lnTo>
                  <a:lnTo>
                    <a:pt x="234" y="137"/>
                  </a:lnTo>
                  <a:lnTo>
                    <a:pt x="234" y="136"/>
                  </a:lnTo>
                  <a:lnTo>
                    <a:pt x="232" y="134"/>
                  </a:lnTo>
                  <a:lnTo>
                    <a:pt x="232" y="134"/>
                  </a:lnTo>
                  <a:lnTo>
                    <a:pt x="227" y="136"/>
                  </a:lnTo>
                  <a:lnTo>
                    <a:pt x="222" y="137"/>
                  </a:lnTo>
                  <a:lnTo>
                    <a:pt x="215" y="137"/>
                  </a:lnTo>
                  <a:lnTo>
                    <a:pt x="203" y="136"/>
                  </a:lnTo>
                  <a:lnTo>
                    <a:pt x="195" y="132"/>
                  </a:lnTo>
                  <a:lnTo>
                    <a:pt x="191" y="132"/>
                  </a:lnTo>
                  <a:lnTo>
                    <a:pt x="191" y="132"/>
                  </a:lnTo>
                  <a:lnTo>
                    <a:pt x="190" y="131"/>
                  </a:lnTo>
                  <a:lnTo>
                    <a:pt x="188" y="131"/>
                  </a:lnTo>
                  <a:lnTo>
                    <a:pt x="186" y="131"/>
                  </a:lnTo>
                  <a:lnTo>
                    <a:pt x="183" y="127"/>
                  </a:lnTo>
                  <a:lnTo>
                    <a:pt x="181" y="127"/>
                  </a:lnTo>
                  <a:lnTo>
                    <a:pt x="180" y="127"/>
                  </a:lnTo>
                  <a:lnTo>
                    <a:pt x="180" y="127"/>
                  </a:lnTo>
                  <a:lnTo>
                    <a:pt x="178" y="127"/>
                  </a:lnTo>
                  <a:lnTo>
                    <a:pt x="178" y="125"/>
                  </a:lnTo>
                  <a:lnTo>
                    <a:pt x="176" y="125"/>
                  </a:lnTo>
                  <a:lnTo>
                    <a:pt x="173" y="125"/>
                  </a:lnTo>
                  <a:lnTo>
                    <a:pt x="171" y="125"/>
                  </a:lnTo>
                  <a:lnTo>
                    <a:pt x="169" y="124"/>
                  </a:lnTo>
                  <a:lnTo>
                    <a:pt x="168" y="124"/>
                  </a:lnTo>
                  <a:lnTo>
                    <a:pt x="164" y="122"/>
                  </a:lnTo>
                  <a:lnTo>
                    <a:pt x="163" y="120"/>
                  </a:lnTo>
                  <a:lnTo>
                    <a:pt x="163" y="119"/>
                  </a:lnTo>
                  <a:lnTo>
                    <a:pt x="163" y="117"/>
                  </a:lnTo>
                  <a:lnTo>
                    <a:pt x="161" y="117"/>
                  </a:lnTo>
                  <a:lnTo>
                    <a:pt x="152" y="115"/>
                  </a:lnTo>
                  <a:lnTo>
                    <a:pt x="149" y="115"/>
                  </a:lnTo>
                  <a:lnTo>
                    <a:pt x="146" y="112"/>
                  </a:lnTo>
                  <a:lnTo>
                    <a:pt x="144" y="109"/>
                  </a:lnTo>
                  <a:lnTo>
                    <a:pt x="139" y="110"/>
                  </a:lnTo>
                  <a:lnTo>
                    <a:pt x="137" y="110"/>
                  </a:lnTo>
                  <a:lnTo>
                    <a:pt x="134" y="110"/>
                  </a:lnTo>
                  <a:lnTo>
                    <a:pt x="132" y="109"/>
                  </a:lnTo>
                  <a:lnTo>
                    <a:pt x="130" y="109"/>
                  </a:lnTo>
                  <a:lnTo>
                    <a:pt x="129" y="109"/>
                  </a:lnTo>
                  <a:lnTo>
                    <a:pt x="127" y="109"/>
                  </a:lnTo>
                  <a:lnTo>
                    <a:pt x="127" y="107"/>
                  </a:lnTo>
                  <a:lnTo>
                    <a:pt x="124" y="105"/>
                  </a:lnTo>
                  <a:lnTo>
                    <a:pt x="122" y="105"/>
                  </a:lnTo>
                  <a:lnTo>
                    <a:pt x="122" y="103"/>
                  </a:lnTo>
                  <a:lnTo>
                    <a:pt x="122" y="103"/>
                  </a:lnTo>
                  <a:lnTo>
                    <a:pt x="124" y="102"/>
                  </a:lnTo>
                  <a:lnTo>
                    <a:pt x="125" y="102"/>
                  </a:lnTo>
                  <a:lnTo>
                    <a:pt x="125" y="100"/>
                  </a:lnTo>
                  <a:lnTo>
                    <a:pt x="122" y="98"/>
                  </a:lnTo>
                  <a:lnTo>
                    <a:pt x="120" y="98"/>
                  </a:lnTo>
                  <a:lnTo>
                    <a:pt x="122" y="98"/>
                  </a:lnTo>
                  <a:lnTo>
                    <a:pt x="122" y="102"/>
                  </a:lnTo>
                  <a:lnTo>
                    <a:pt x="122" y="103"/>
                  </a:lnTo>
                  <a:lnTo>
                    <a:pt x="120" y="105"/>
                  </a:lnTo>
                  <a:lnTo>
                    <a:pt x="118" y="105"/>
                  </a:lnTo>
                  <a:lnTo>
                    <a:pt x="110" y="105"/>
                  </a:lnTo>
                  <a:lnTo>
                    <a:pt x="112" y="105"/>
                  </a:lnTo>
                  <a:lnTo>
                    <a:pt x="112" y="107"/>
                  </a:lnTo>
                  <a:lnTo>
                    <a:pt x="110" y="107"/>
                  </a:lnTo>
                  <a:lnTo>
                    <a:pt x="107" y="107"/>
                  </a:lnTo>
                  <a:lnTo>
                    <a:pt x="107" y="105"/>
                  </a:lnTo>
                  <a:lnTo>
                    <a:pt x="105" y="105"/>
                  </a:lnTo>
                  <a:lnTo>
                    <a:pt x="105" y="103"/>
                  </a:lnTo>
                  <a:lnTo>
                    <a:pt x="101" y="103"/>
                  </a:lnTo>
                  <a:lnTo>
                    <a:pt x="100" y="102"/>
                  </a:lnTo>
                  <a:lnTo>
                    <a:pt x="100" y="102"/>
                  </a:lnTo>
                  <a:lnTo>
                    <a:pt x="98" y="100"/>
                  </a:lnTo>
                  <a:lnTo>
                    <a:pt x="96" y="100"/>
                  </a:lnTo>
                  <a:lnTo>
                    <a:pt x="93" y="100"/>
                  </a:lnTo>
                  <a:lnTo>
                    <a:pt x="90" y="100"/>
                  </a:lnTo>
                  <a:lnTo>
                    <a:pt x="84" y="98"/>
                  </a:lnTo>
                  <a:lnTo>
                    <a:pt x="81" y="98"/>
                  </a:lnTo>
                  <a:lnTo>
                    <a:pt x="81" y="98"/>
                  </a:lnTo>
                  <a:lnTo>
                    <a:pt x="79" y="98"/>
                  </a:lnTo>
                  <a:lnTo>
                    <a:pt x="79" y="98"/>
                  </a:lnTo>
                  <a:lnTo>
                    <a:pt x="79" y="98"/>
                  </a:lnTo>
                  <a:lnTo>
                    <a:pt x="79" y="98"/>
                  </a:lnTo>
                  <a:lnTo>
                    <a:pt x="78" y="97"/>
                  </a:lnTo>
                  <a:lnTo>
                    <a:pt x="78" y="97"/>
                  </a:lnTo>
                  <a:lnTo>
                    <a:pt x="76" y="93"/>
                  </a:lnTo>
                  <a:lnTo>
                    <a:pt x="76" y="93"/>
                  </a:lnTo>
                  <a:lnTo>
                    <a:pt x="74" y="92"/>
                  </a:lnTo>
                  <a:lnTo>
                    <a:pt x="73" y="93"/>
                  </a:lnTo>
                  <a:lnTo>
                    <a:pt x="73" y="95"/>
                  </a:lnTo>
                  <a:lnTo>
                    <a:pt x="73" y="97"/>
                  </a:lnTo>
                  <a:lnTo>
                    <a:pt x="74" y="107"/>
                  </a:lnTo>
                  <a:lnTo>
                    <a:pt x="74" y="109"/>
                  </a:lnTo>
                  <a:lnTo>
                    <a:pt x="74" y="112"/>
                  </a:lnTo>
                  <a:lnTo>
                    <a:pt x="73" y="112"/>
                  </a:lnTo>
                  <a:lnTo>
                    <a:pt x="73" y="114"/>
                  </a:lnTo>
                  <a:lnTo>
                    <a:pt x="71" y="114"/>
                  </a:lnTo>
                  <a:lnTo>
                    <a:pt x="69" y="114"/>
                  </a:lnTo>
                  <a:lnTo>
                    <a:pt x="68" y="115"/>
                  </a:lnTo>
                  <a:lnTo>
                    <a:pt x="68" y="115"/>
                  </a:lnTo>
                  <a:lnTo>
                    <a:pt x="66" y="117"/>
                  </a:lnTo>
                  <a:lnTo>
                    <a:pt x="66" y="117"/>
                  </a:lnTo>
                  <a:lnTo>
                    <a:pt x="68" y="119"/>
                  </a:lnTo>
                  <a:lnTo>
                    <a:pt x="68" y="120"/>
                  </a:lnTo>
                  <a:lnTo>
                    <a:pt x="68" y="120"/>
                  </a:lnTo>
                  <a:lnTo>
                    <a:pt x="66" y="122"/>
                  </a:lnTo>
                  <a:lnTo>
                    <a:pt x="66" y="122"/>
                  </a:lnTo>
                  <a:lnTo>
                    <a:pt x="69" y="127"/>
                  </a:lnTo>
                  <a:lnTo>
                    <a:pt x="71" y="129"/>
                  </a:lnTo>
                  <a:lnTo>
                    <a:pt x="71" y="132"/>
                  </a:lnTo>
                  <a:lnTo>
                    <a:pt x="73" y="134"/>
                  </a:lnTo>
                  <a:lnTo>
                    <a:pt x="73" y="137"/>
                  </a:lnTo>
                  <a:lnTo>
                    <a:pt x="73" y="139"/>
                  </a:lnTo>
                  <a:lnTo>
                    <a:pt x="71" y="141"/>
                  </a:lnTo>
                  <a:lnTo>
                    <a:pt x="73" y="142"/>
                  </a:lnTo>
                  <a:lnTo>
                    <a:pt x="79" y="151"/>
                  </a:lnTo>
                  <a:lnTo>
                    <a:pt x="79" y="154"/>
                  </a:lnTo>
                  <a:lnTo>
                    <a:pt x="81" y="156"/>
                  </a:lnTo>
                  <a:lnTo>
                    <a:pt x="78" y="156"/>
                  </a:lnTo>
                  <a:lnTo>
                    <a:pt x="78" y="158"/>
                  </a:lnTo>
                  <a:lnTo>
                    <a:pt x="78" y="158"/>
                  </a:lnTo>
                  <a:lnTo>
                    <a:pt x="78" y="158"/>
                  </a:lnTo>
                  <a:lnTo>
                    <a:pt x="78" y="158"/>
                  </a:lnTo>
                  <a:lnTo>
                    <a:pt x="79" y="159"/>
                  </a:lnTo>
                  <a:lnTo>
                    <a:pt x="79" y="159"/>
                  </a:lnTo>
                  <a:lnTo>
                    <a:pt x="81" y="161"/>
                  </a:lnTo>
                  <a:lnTo>
                    <a:pt x="81" y="161"/>
                  </a:lnTo>
                  <a:lnTo>
                    <a:pt x="83" y="163"/>
                  </a:lnTo>
                  <a:lnTo>
                    <a:pt x="88" y="170"/>
                  </a:lnTo>
                  <a:lnTo>
                    <a:pt x="91" y="178"/>
                  </a:lnTo>
                  <a:lnTo>
                    <a:pt x="91" y="182"/>
                  </a:lnTo>
                  <a:lnTo>
                    <a:pt x="91" y="182"/>
                  </a:lnTo>
                  <a:lnTo>
                    <a:pt x="93" y="183"/>
                  </a:lnTo>
                  <a:lnTo>
                    <a:pt x="93" y="183"/>
                  </a:lnTo>
                  <a:lnTo>
                    <a:pt x="93" y="183"/>
                  </a:lnTo>
                  <a:lnTo>
                    <a:pt x="95" y="183"/>
                  </a:lnTo>
                  <a:lnTo>
                    <a:pt x="96" y="183"/>
                  </a:lnTo>
                  <a:lnTo>
                    <a:pt x="96" y="185"/>
                  </a:lnTo>
                  <a:lnTo>
                    <a:pt x="96" y="185"/>
                  </a:lnTo>
                  <a:lnTo>
                    <a:pt x="98" y="187"/>
                  </a:lnTo>
                  <a:lnTo>
                    <a:pt x="101" y="192"/>
                  </a:lnTo>
                  <a:lnTo>
                    <a:pt x="103" y="192"/>
                  </a:lnTo>
                  <a:lnTo>
                    <a:pt x="103" y="193"/>
                  </a:lnTo>
                  <a:lnTo>
                    <a:pt x="103" y="193"/>
                  </a:lnTo>
                  <a:lnTo>
                    <a:pt x="105" y="195"/>
                  </a:lnTo>
                  <a:lnTo>
                    <a:pt x="105" y="195"/>
                  </a:lnTo>
                  <a:lnTo>
                    <a:pt x="105" y="197"/>
                  </a:lnTo>
                  <a:lnTo>
                    <a:pt x="112" y="202"/>
                  </a:lnTo>
                  <a:lnTo>
                    <a:pt x="117" y="205"/>
                  </a:lnTo>
                  <a:lnTo>
                    <a:pt x="120" y="212"/>
                  </a:lnTo>
                  <a:lnTo>
                    <a:pt x="122" y="219"/>
                  </a:lnTo>
                  <a:lnTo>
                    <a:pt x="118" y="226"/>
                  </a:lnTo>
                  <a:lnTo>
                    <a:pt x="122" y="227"/>
                  </a:lnTo>
                  <a:lnTo>
                    <a:pt x="122" y="227"/>
                  </a:lnTo>
                  <a:lnTo>
                    <a:pt x="124" y="227"/>
                  </a:lnTo>
                  <a:lnTo>
                    <a:pt x="124" y="226"/>
                  </a:lnTo>
                  <a:lnTo>
                    <a:pt x="124" y="226"/>
                  </a:lnTo>
                  <a:lnTo>
                    <a:pt x="124" y="224"/>
                  </a:lnTo>
                  <a:lnTo>
                    <a:pt x="124" y="224"/>
                  </a:lnTo>
                  <a:lnTo>
                    <a:pt x="124" y="224"/>
                  </a:lnTo>
                  <a:lnTo>
                    <a:pt x="125" y="222"/>
                  </a:lnTo>
                  <a:lnTo>
                    <a:pt x="125" y="222"/>
                  </a:lnTo>
                  <a:lnTo>
                    <a:pt x="125" y="222"/>
                  </a:lnTo>
                  <a:lnTo>
                    <a:pt x="127" y="221"/>
                  </a:lnTo>
                  <a:lnTo>
                    <a:pt x="127" y="221"/>
                  </a:lnTo>
                  <a:lnTo>
                    <a:pt x="129" y="221"/>
                  </a:lnTo>
                  <a:lnTo>
                    <a:pt x="129" y="222"/>
                  </a:lnTo>
                  <a:lnTo>
                    <a:pt x="129" y="224"/>
                  </a:lnTo>
                  <a:lnTo>
                    <a:pt x="130" y="226"/>
                  </a:lnTo>
                  <a:lnTo>
                    <a:pt x="130" y="229"/>
                  </a:lnTo>
                  <a:lnTo>
                    <a:pt x="130" y="229"/>
                  </a:lnTo>
                  <a:lnTo>
                    <a:pt x="132" y="231"/>
                  </a:lnTo>
                  <a:lnTo>
                    <a:pt x="134" y="232"/>
                  </a:lnTo>
                  <a:lnTo>
                    <a:pt x="139" y="236"/>
                  </a:lnTo>
                  <a:lnTo>
                    <a:pt x="141" y="238"/>
                  </a:lnTo>
                  <a:lnTo>
                    <a:pt x="141" y="238"/>
                  </a:lnTo>
                  <a:lnTo>
                    <a:pt x="141" y="236"/>
                  </a:lnTo>
                  <a:lnTo>
                    <a:pt x="142" y="236"/>
                  </a:lnTo>
                  <a:lnTo>
                    <a:pt x="142" y="236"/>
                  </a:lnTo>
                  <a:lnTo>
                    <a:pt x="144" y="236"/>
                  </a:lnTo>
                  <a:lnTo>
                    <a:pt x="144" y="238"/>
                  </a:lnTo>
                  <a:lnTo>
                    <a:pt x="144" y="238"/>
                  </a:lnTo>
                  <a:lnTo>
                    <a:pt x="144" y="238"/>
                  </a:lnTo>
                  <a:lnTo>
                    <a:pt x="144" y="239"/>
                  </a:lnTo>
                  <a:lnTo>
                    <a:pt x="144" y="239"/>
                  </a:lnTo>
                  <a:lnTo>
                    <a:pt x="144" y="239"/>
                  </a:lnTo>
                  <a:lnTo>
                    <a:pt x="144" y="239"/>
                  </a:lnTo>
                  <a:lnTo>
                    <a:pt x="144" y="239"/>
                  </a:lnTo>
                  <a:lnTo>
                    <a:pt x="144" y="239"/>
                  </a:lnTo>
                  <a:lnTo>
                    <a:pt x="146" y="239"/>
                  </a:lnTo>
                  <a:lnTo>
                    <a:pt x="144" y="239"/>
                  </a:lnTo>
                  <a:lnTo>
                    <a:pt x="146" y="239"/>
                  </a:lnTo>
                  <a:lnTo>
                    <a:pt x="146" y="238"/>
                  </a:lnTo>
                  <a:lnTo>
                    <a:pt x="147" y="238"/>
                  </a:lnTo>
                  <a:lnTo>
                    <a:pt x="147" y="239"/>
                  </a:lnTo>
                  <a:lnTo>
                    <a:pt x="146" y="241"/>
                  </a:lnTo>
                  <a:lnTo>
                    <a:pt x="144" y="243"/>
                  </a:lnTo>
                  <a:lnTo>
                    <a:pt x="144" y="244"/>
                  </a:lnTo>
                  <a:lnTo>
                    <a:pt x="142" y="246"/>
                  </a:lnTo>
                  <a:lnTo>
                    <a:pt x="141" y="244"/>
                  </a:lnTo>
                  <a:lnTo>
                    <a:pt x="141" y="251"/>
                  </a:lnTo>
                  <a:lnTo>
                    <a:pt x="141" y="253"/>
                  </a:lnTo>
                  <a:lnTo>
                    <a:pt x="141" y="253"/>
                  </a:lnTo>
                  <a:lnTo>
                    <a:pt x="139" y="251"/>
                  </a:lnTo>
                  <a:lnTo>
                    <a:pt x="137" y="248"/>
                  </a:lnTo>
                  <a:lnTo>
                    <a:pt x="137" y="246"/>
                  </a:lnTo>
                  <a:lnTo>
                    <a:pt x="137" y="243"/>
                  </a:lnTo>
                  <a:lnTo>
                    <a:pt x="137" y="241"/>
                  </a:lnTo>
                  <a:lnTo>
                    <a:pt x="135" y="241"/>
                  </a:lnTo>
                  <a:lnTo>
                    <a:pt x="130" y="238"/>
                  </a:lnTo>
                  <a:lnTo>
                    <a:pt x="127" y="236"/>
                  </a:lnTo>
                  <a:lnTo>
                    <a:pt x="127" y="236"/>
                  </a:lnTo>
                  <a:lnTo>
                    <a:pt x="127" y="234"/>
                  </a:lnTo>
                  <a:lnTo>
                    <a:pt x="127" y="234"/>
                  </a:lnTo>
                  <a:lnTo>
                    <a:pt x="125" y="232"/>
                  </a:lnTo>
                  <a:lnTo>
                    <a:pt x="125" y="232"/>
                  </a:lnTo>
                  <a:lnTo>
                    <a:pt x="124" y="232"/>
                  </a:lnTo>
                  <a:lnTo>
                    <a:pt x="120" y="232"/>
                  </a:lnTo>
                  <a:lnTo>
                    <a:pt x="120" y="231"/>
                  </a:lnTo>
                  <a:lnTo>
                    <a:pt x="120" y="229"/>
                  </a:lnTo>
                  <a:lnTo>
                    <a:pt x="118" y="229"/>
                  </a:lnTo>
                  <a:lnTo>
                    <a:pt x="118" y="227"/>
                  </a:lnTo>
                  <a:lnTo>
                    <a:pt x="117" y="226"/>
                  </a:lnTo>
                  <a:lnTo>
                    <a:pt x="115" y="226"/>
                  </a:lnTo>
                  <a:lnTo>
                    <a:pt x="115" y="227"/>
                  </a:lnTo>
                  <a:lnTo>
                    <a:pt x="117" y="229"/>
                  </a:lnTo>
                  <a:lnTo>
                    <a:pt x="117" y="229"/>
                  </a:lnTo>
                  <a:lnTo>
                    <a:pt x="117" y="234"/>
                  </a:lnTo>
                  <a:lnTo>
                    <a:pt x="117" y="238"/>
                  </a:lnTo>
                  <a:lnTo>
                    <a:pt x="118" y="241"/>
                  </a:lnTo>
                  <a:lnTo>
                    <a:pt x="120" y="246"/>
                  </a:lnTo>
                  <a:lnTo>
                    <a:pt x="118" y="248"/>
                  </a:lnTo>
                  <a:lnTo>
                    <a:pt x="120" y="251"/>
                  </a:lnTo>
                  <a:lnTo>
                    <a:pt x="122" y="255"/>
                  </a:lnTo>
                  <a:lnTo>
                    <a:pt x="125" y="256"/>
                  </a:lnTo>
                  <a:lnTo>
                    <a:pt x="122" y="260"/>
                  </a:lnTo>
                  <a:lnTo>
                    <a:pt x="122" y="260"/>
                  </a:lnTo>
                  <a:lnTo>
                    <a:pt x="124" y="261"/>
                  </a:lnTo>
                  <a:lnTo>
                    <a:pt x="125" y="261"/>
                  </a:lnTo>
                  <a:lnTo>
                    <a:pt x="125" y="261"/>
                  </a:lnTo>
                  <a:lnTo>
                    <a:pt x="127" y="263"/>
                  </a:lnTo>
                  <a:lnTo>
                    <a:pt x="127" y="265"/>
                  </a:lnTo>
                  <a:lnTo>
                    <a:pt x="127" y="265"/>
                  </a:lnTo>
                  <a:lnTo>
                    <a:pt x="129" y="265"/>
                  </a:lnTo>
                  <a:lnTo>
                    <a:pt x="129" y="265"/>
                  </a:lnTo>
                  <a:lnTo>
                    <a:pt x="130" y="270"/>
                  </a:lnTo>
                  <a:lnTo>
                    <a:pt x="132" y="270"/>
                  </a:lnTo>
                  <a:lnTo>
                    <a:pt x="132" y="270"/>
                  </a:lnTo>
                  <a:lnTo>
                    <a:pt x="132" y="272"/>
                  </a:lnTo>
                  <a:lnTo>
                    <a:pt x="130" y="273"/>
                  </a:lnTo>
                  <a:lnTo>
                    <a:pt x="130" y="273"/>
                  </a:lnTo>
                  <a:lnTo>
                    <a:pt x="130" y="273"/>
                  </a:lnTo>
                  <a:lnTo>
                    <a:pt x="130" y="273"/>
                  </a:lnTo>
                  <a:lnTo>
                    <a:pt x="130" y="273"/>
                  </a:lnTo>
                  <a:lnTo>
                    <a:pt x="132" y="275"/>
                  </a:lnTo>
                  <a:lnTo>
                    <a:pt x="134" y="275"/>
                  </a:lnTo>
                  <a:lnTo>
                    <a:pt x="134" y="275"/>
                  </a:lnTo>
                  <a:lnTo>
                    <a:pt x="134" y="277"/>
                  </a:lnTo>
                  <a:lnTo>
                    <a:pt x="135" y="282"/>
                  </a:lnTo>
                  <a:lnTo>
                    <a:pt x="137" y="285"/>
                  </a:lnTo>
                  <a:lnTo>
                    <a:pt x="141" y="287"/>
                  </a:lnTo>
                  <a:lnTo>
                    <a:pt x="142" y="290"/>
                  </a:lnTo>
                  <a:lnTo>
                    <a:pt x="144" y="292"/>
                  </a:lnTo>
                  <a:lnTo>
                    <a:pt x="149" y="292"/>
                  </a:lnTo>
                  <a:lnTo>
                    <a:pt x="151" y="292"/>
                  </a:lnTo>
                  <a:lnTo>
                    <a:pt x="154" y="297"/>
                  </a:lnTo>
                  <a:lnTo>
                    <a:pt x="156" y="299"/>
                  </a:lnTo>
                  <a:lnTo>
                    <a:pt x="156" y="299"/>
                  </a:lnTo>
                  <a:lnTo>
                    <a:pt x="158" y="299"/>
                  </a:lnTo>
                  <a:lnTo>
                    <a:pt x="158" y="299"/>
                  </a:lnTo>
                  <a:lnTo>
                    <a:pt x="158" y="299"/>
                  </a:lnTo>
                  <a:lnTo>
                    <a:pt x="158" y="300"/>
                  </a:lnTo>
                  <a:lnTo>
                    <a:pt x="158" y="300"/>
                  </a:lnTo>
                  <a:lnTo>
                    <a:pt x="158" y="302"/>
                  </a:lnTo>
                  <a:lnTo>
                    <a:pt x="158" y="304"/>
                  </a:lnTo>
                  <a:lnTo>
                    <a:pt x="158" y="304"/>
                  </a:lnTo>
                  <a:lnTo>
                    <a:pt x="159" y="304"/>
                  </a:lnTo>
                  <a:lnTo>
                    <a:pt x="161" y="304"/>
                  </a:lnTo>
                  <a:lnTo>
                    <a:pt x="161" y="304"/>
                  </a:lnTo>
                  <a:lnTo>
                    <a:pt x="163" y="304"/>
                  </a:lnTo>
                  <a:lnTo>
                    <a:pt x="161" y="304"/>
                  </a:lnTo>
                  <a:lnTo>
                    <a:pt x="163" y="305"/>
                  </a:lnTo>
                  <a:lnTo>
                    <a:pt x="163" y="307"/>
                  </a:lnTo>
                  <a:lnTo>
                    <a:pt x="163" y="307"/>
                  </a:lnTo>
                  <a:lnTo>
                    <a:pt x="164" y="307"/>
                  </a:lnTo>
                  <a:lnTo>
                    <a:pt x="164" y="309"/>
                  </a:lnTo>
                  <a:lnTo>
                    <a:pt x="164" y="309"/>
                  </a:lnTo>
                  <a:lnTo>
                    <a:pt x="164" y="309"/>
                  </a:lnTo>
                  <a:lnTo>
                    <a:pt x="164" y="311"/>
                  </a:lnTo>
                  <a:lnTo>
                    <a:pt x="166" y="311"/>
                  </a:lnTo>
                  <a:lnTo>
                    <a:pt x="168" y="312"/>
                  </a:lnTo>
                  <a:lnTo>
                    <a:pt x="168" y="312"/>
                  </a:lnTo>
                  <a:lnTo>
                    <a:pt x="168" y="316"/>
                  </a:lnTo>
                  <a:lnTo>
                    <a:pt x="168" y="316"/>
                  </a:lnTo>
                  <a:lnTo>
                    <a:pt x="171" y="319"/>
                  </a:lnTo>
                  <a:lnTo>
                    <a:pt x="171" y="321"/>
                  </a:lnTo>
                  <a:lnTo>
                    <a:pt x="173" y="321"/>
                  </a:lnTo>
                  <a:lnTo>
                    <a:pt x="176" y="321"/>
                  </a:lnTo>
                  <a:lnTo>
                    <a:pt x="178" y="321"/>
                  </a:lnTo>
                  <a:lnTo>
                    <a:pt x="180" y="319"/>
                  </a:lnTo>
                  <a:lnTo>
                    <a:pt x="180" y="319"/>
                  </a:lnTo>
                  <a:lnTo>
                    <a:pt x="178" y="317"/>
                  </a:lnTo>
                  <a:lnTo>
                    <a:pt x="174" y="319"/>
                  </a:lnTo>
                  <a:lnTo>
                    <a:pt x="174" y="317"/>
                  </a:lnTo>
                  <a:lnTo>
                    <a:pt x="174" y="317"/>
                  </a:lnTo>
                  <a:lnTo>
                    <a:pt x="174" y="316"/>
                  </a:lnTo>
                  <a:lnTo>
                    <a:pt x="176" y="316"/>
                  </a:lnTo>
                  <a:lnTo>
                    <a:pt x="176" y="316"/>
                  </a:lnTo>
                  <a:lnTo>
                    <a:pt x="176" y="316"/>
                  </a:lnTo>
                  <a:lnTo>
                    <a:pt x="178" y="316"/>
                  </a:lnTo>
                  <a:lnTo>
                    <a:pt x="178" y="316"/>
                  </a:lnTo>
                  <a:lnTo>
                    <a:pt x="178" y="314"/>
                  </a:lnTo>
                  <a:lnTo>
                    <a:pt x="178" y="312"/>
                  </a:lnTo>
                  <a:lnTo>
                    <a:pt x="178" y="311"/>
                  </a:lnTo>
                  <a:lnTo>
                    <a:pt x="180" y="312"/>
                  </a:lnTo>
                  <a:lnTo>
                    <a:pt x="181" y="314"/>
                  </a:lnTo>
                  <a:lnTo>
                    <a:pt x="181" y="314"/>
                  </a:lnTo>
                  <a:lnTo>
                    <a:pt x="181" y="316"/>
                  </a:lnTo>
                  <a:lnTo>
                    <a:pt x="183" y="317"/>
                  </a:lnTo>
                  <a:lnTo>
                    <a:pt x="183" y="319"/>
                  </a:lnTo>
                  <a:lnTo>
                    <a:pt x="185" y="321"/>
                  </a:lnTo>
                  <a:lnTo>
                    <a:pt x="186" y="321"/>
                  </a:lnTo>
                  <a:lnTo>
                    <a:pt x="188" y="322"/>
                  </a:lnTo>
                  <a:lnTo>
                    <a:pt x="190" y="322"/>
                  </a:lnTo>
                  <a:lnTo>
                    <a:pt x="190" y="321"/>
                  </a:lnTo>
                  <a:lnTo>
                    <a:pt x="190" y="319"/>
                  </a:lnTo>
                  <a:lnTo>
                    <a:pt x="190" y="319"/>
                  </a:lnTo>
                  <a:lnTo>
                    <a:pt x="191" y="319"/>
                  </a:lnTo>
                  <a:lnTo>
                    <a:pt x="191" y="319"/>
                  </a:lnTo>
                  <a:lnTo>
                    <a:pt x="191" y="319"/>
                  </a:lnTo>
                  <a:lnTo>
                    <a:pt x="193" y="321"/>
                  </a:lnTo>
                  <a:lnTo>
                    <a:pt x="193" y="322"/>
                  </a:lnTo>
                  <a:lnTo>
                    <a:pt x="195" y="324"/>
                  </a:lnTo>
                  <a:lnTo>
                    <a:pt x="197" y="322"/>
                  </a:lnTo>
                  <a:lnTo>
                    <a:pt x="198" y="319"/>
                  </a:lnTo>
                  <a:lnTo>
                    <a:pt x="200" y="319"/>
                  </a:lnTo>
                  <a:lnTo>
                    <a:pt x="200" y="319"/>
                  </a:lnTo>
                  <a:lnTo>
                    <a:pt x="202" y="321"/>
                  </a:lnTo>
                  <a:lnTo>
                    <a:pt x="205" y="322"/>
                  </a:lnTo>
                  <a:lnTo>
                    <a:pt x="205" y="322"/>
                  </a:lnTo>
                  <a:lnTo>
                    <a:pt x="205" y="322"/>
                  </a:lnTo>
                  <a:lnTo>
                    <a:pt x="205" y="326"/>
                  </a:lnTo>
                  <a:lnTo>
                    <a:pt x="205" y="328"/>
                  </a:lnTo>
                  <a:lnTo>
                    <a:pt x="205" y="329"/>
                  </a:lnTo>
                  <a:lnTo>
                    <a:pt x="205" y="328"/>
                  </a:lnTo>
                  <a:lnTo>
                    <a:pt x="203" y="328"/>
                  </a:lnTo>
                  <a:lnTo>
                    <a:pt x="202" y="326"/>
                  </a:lnTo>
                  <a:lnTo>
                    <a:pt x="202" y="326"/>
                  </a:lnTo>
                  <a:lnTo>
                    <a:pt x="200" y="326"/>
                  </a:lnTo>
                  <a:lnTo>
                    <a:pt x="200" y="326"/>
                  </a:lnTo>
                  <a:lnTo>
                    <a:pt x="202" y="328"/>
                  </a:lnTo>
                  <a:lnTo>
                    <a:pt x="200" y="328"/>
                  </a:lnTo>
                  <a:lnTo>
                    <a:pt x="200" y="328"/>
                  </a:lnTo>
                  <a:lnTo>
                    <a:pt x="198" y="328"/>
                  </a:lnTo>
                  <a:lnTo>
                    <a:pt x="198" y="328"/>
                  </a:lnTo>
                  <a:lnTo>
                    <a:pt x="200" y="329"/>
                  </a:lnTo>
                  <a:lnTo>
                    <a:pt x="198" y="331"/>
                  </a:lnTo>
                  <a:lnTo>
                    <a:pt x="198" y="329"/>
                  </a:lnTo>
                  <a:lnTo>
                    <a:pt x="197" y="328"/>
                  </a:lnTo>
                  <a:lnTo>
                    <a:pt x="195" y="326"/>
                  </a:lnTo>
                  <a:lnTo>
                    <a:pt x="193" y="326"/>
                  </a:lnTo>
                  <a:lnTo>
                    <a:pt x="185" y="324"/>
                  </a:lnTo>
                  <a:lnTo>
                    <a:pt x="183" y="324"/>
                  </a:lnTo>
                  <a:lnTo>
                    <a:pt x="185" y="326"/>
                  </a:lnTo>
                  <a:lnTo>
                    <a:pt x="185" y="328"/>
                  </a:lnTo>
                  <a:lnTo>
                    <a:pt x="185" y="328"/>
                  </a:lnTo>
                  <a:lnTo>
                    <a:pt x="181" y="326"/>
                  </a:lnTo>
                  <a:lnTo>
                    <a:pt x="180" y="326"/>
                  </a:lnTo>
                  <a:lnTo>
                    <a:pt x="180" y="328"/>
                  </a:lnTo>
                  <a:lnTo>
                    <a:pt x="180" y="328"/>
                  </a:lnTo>
                  <a:lnTo>
                    <a:pt x="185" y="331"/>
                  </a:lnTo>
                  <a:lnTo>
                    <a:pt x="188" y="333"/>
                  </a:lnTo>
                  <a:lnTo>
                    <a:pt x="188" y="336"/>
                  </a:lnTo>
                  <a:lnTo>
                    <a:pt x="188" y="343"/>
                  </a:lnTo>
                  <a:lnTo>
                    <a:pt x="191" y="341"/>
                  </a:lnTo>
                  <a:lnTo>
                    <a:pt x="193" y="341"/>
                  </a:lnTo>
                  <a:lnTo>
                    <a:pt x="193" y="341"/>
                  </a:lnTo>
                  <a:lnTo>
                    <a:pt x="193" y="341"/>
                  </a:lnTo>
                  <a:lnTo>
                    <a:pt x="195" y="341"/>
                  </a:lnTo>
                  <a:lnTo>
                    <a:pt x="195" y="341"/>
                  </a:lnTo>
                  <a:lnTo>
                    <a:pt x="195" y="339"/>
                  </a:lnTo>
                  <a:lnTo>
                    <a:pt x="195" y="339"/>
                  </a:lnTo>
                  <a:lnTo>
                    <a:pt x="195" y="339"/>
                  </a:lnTo>
                  <a:lnTo>
                    <a:pt x="198" y="338"/>
                  </a:lnTo>
                  <a:lnTo>
                    <a:pt x="198" y="338"/>
                  </a:lnTo>
                  <a:lnTo>
                    <a:pt x="200" y="339"/>
                  </a:lnTo>
                  <a:lnTo>
                    <a:pt x="200" y="339"/>
                  </a:lnTo>
                  <a:lnTo>
                    <a:pt x="202" y="341"/>
                  </a:lnTo>
                  <a:lnTo>
                    <a:pt x="202" y="341"/>
                  </a:lnTo>
                  <a:lnTo>
                    <a:pt x="203" y="339"/>
                  </a:lnTo>
                  <a:lnTo>
                    <a:pt x="203" y="338"/>
                  </a:lnTo>
                  <a:lnTo>
                    <a:pt x="203" y="336"/>
                  </a:lnTo>
                  <a:lnTo>
                    <a:pt x="205" y="336"/>
                  </a:lnTo>
                  <a:lnTo>
                    <a:pt x="205" y="336"/>
                  </a:lnTo>
                  <a:lnTo>
                    <a:pt x="207" y="336"/>
                  </a:lnTo>
                  <a:lnTo>
                    <a:pt x="208" y="336"/>
                  </a:lnTo>
                  <a:lnTo>
                    <a:pt x="208" y="338"/>
                  </a:lnTo>
                  <a:lnTo>
                    <a:pt x="208" y="339"/>
                  </a:lnTo>
                  <a:lnTo>
                    <a:pt x="208" y="339"/>
                  </a:lnTo>
                  <a:lnTo>
                    <a:pt x="210" y="341"/>
                  </a:lnTo>
                  <a:lnTo>
                    <a:pt x="212" y="339"/>
                  </a:lnTo>
                  <a:lnTo>
                    <a:pt x="212" y="339"/>
                  </a:lnTo>
                  <a:lnTo>
                    <a:pt x="215" y="338"/>
                  </a:lnTo>
                  <a:lnTo>
                    <a:pt x="215" y="339"/>
                  </a:lnTo>
                  <a:lnTo>
                    <a:pt x="217" y="339"/>
                  </a:lnTo>
                  <a:lnTo>
                    <a:pt x="227" y="341"/>
                  </a:lnTo>
                  <a:lnTo>
                    <a:pt x="229" y="341"/>
                  </a:lnTo>
                  <a:lnTo>
                    <a:pt x="232" y="339"/>
                  </a:lnTo>
                  <a:lnTo>
                    <a:pt x="232" y="339"/>
                  </a:lnTo>
                  <a:lnTo>
                    <a:pt x="234" y="339"/>
                  </a:lnTo>
                  <a:lnTo>
                    <a:pt x="232" y="338"/>
                  </a:lnTo>
                  <a:lnTo>
                    <a:pt x="232" y="336"/>
                  </a:lnTo>
                  <a:lnTo>
                    <a:pt x="232" y="334"/>
                  </a:lnTo>
                  <a:lnTo>
                    <a:pt x="234" y="336"/>
                  </a:lnTo>
                  <a:lnTo>
                    <a:pt x="236" y="338"/>
                  </a:lnTo>
                  <a:lnTo>
                    <a:pt x="236" y="341"/>
                  </a:lnTo>
                  <a:lnTo>
                    <a:pt x="237" y="343"/>
                  </a:lnTo>
                  <a:lnTo>
                    <a:pt x="237" y="343"/>
                  </a:lnTo>
                  <a:lnTo>
                    <a:pt x="244" y="345"/>
                  </a:lnTo>
                  <a:lnTo>
                    <a:pt x="244" y="346"/>
                  </a:lnTo>
                  <a:lnTo>
                    <a:pt x="246" y="348"/>
                  </a:lnTo>
                  <a:lnTo>
                    <a:pt x="246" y="348"/>
                  </a:lnTo>
                  <a:lnTo>
                    <a:pt x="251" y="348"/>
                  </a:lnTo>
                  <a:lnTo>
                    <a:pt x="253" y="346"/>
                  </a:lnTo>
                  <a:lnTo>
                    <a:pt x="254" y="348"/>
                  </a:lnTo>
                  <a:lnTo>
                    <a:pt x="256" y="348"/>
                  </a:lnTo>
                  <a:lnTo>
                    <a:pt x="256" y="348"/>
                  </a:lnTo>
                  <a:lnTo>
                    <a:pt x="256" y="350"/>
                  </a:lnTo>
                  <a:lnTo>
                    <a:pt x="256" y="350"/>
                  </a:lnTo>
                  <a:lnTo>
                    <a:pt x="258" y="350"/>
                  </a:lnTo>
                  <a:lnTo>
                    <a:pt x="259" y="350"/>
                  </a:lnTo>
                  <a:lnTo>
                    <a:pt x="264" y="348"/>
                  </a:lnTo>
                  <a:lnTo>
                    <a:pt x="266" y="346"/>
                  </a:lnTo>
                  <a:lnTo>
                    <a:pt x="266" y="345"/>
                  </a:lnTo>
                  <a:lnTo>
                    <a:pt x="264" y="343"/>
                  </a:lnTo>
                  <a:lnTo>
                    <a:pt x="263" y="343"/>
                  </a:lnTo>
                  <a:lnTo>
                    <a:pt x="263" y="343"/>
                  </a:lnTo>
                  <a:lnTo>
                    <a:pt x="263" y="341"/>
                  </a:lnTo>
                  <a:lnTo>
                    <a:pt x="264" y="341"/>
                  </a:lnTo>
                  <a:lnTo>
                    <a:pt x="264" y="341"/>
                  </a:lnTo>
                  <a:lnTo>
                    <a:pt x="266" y="341"/>
                  </a:lnTo>
                  <a:lnTo>
                    <a:pt x="266" y="341"/>
                  </a:lnTo>
                  <a:lnTo>
                    <a:pt x="268" y="339"/>
                  </a:lnTo>
                  <a:lnTo>
                    <a:pt x="266" y="338"/>
                  </a:lnTo>
                  <a:lnTo>
                    <a:pt x="266" y="338"/>
                  </a:lnTo>
                  <a:lnTo>
                    <a:pt x="266" y="338"/>
                  </a:lnTo>
                  <a:lnTo>
                    <a:pt x="266" y="336"/>
                  </a:lnTo>
                  <a:lnTo>
                    <a:pt x="268" y="336"/>
                  </a:lnTo>
                  <a:lnTo>
                    <a:pt x="273" y="336"/>
                  </a:lnTo>
                  <a:lnTo>
                    <a:pt x="271" y="334"/>
                  </a:lnTo>
                  <a:lnTo>
                    <a:pt x="266" y="333"/>
                  </a:lnTo>
                  <a:lnTo>
                    <a:pt x="264" y="331"/>
                  </a:lnTo>
                  <a:lnTo>
                    <a:pt x="268" y="331"/>
                  </a:lnTo>
                  <a:lnTo>
                    <a:pt x="270" y="331"/>
                  </a:lnTo>
                  <a:lnTo>
                    <a:pt x="271" y="331"/>
                  </a:lnTo>
                  <a:lnTo>
                    <a:pt x="271" y="331"/>
                  </a:lnTo>
                  <a:lnTo>
                    <a:pt x="273" y="328"/>
                  </a:lnTo>
                  <a:lnTo>
                    <a:pt x="275" y="328"/>
                  </a:lnTo>
                  <a:lnTo>
                    <a:pt x="276" y="326"/>
                  </a:lnTo>
                  <a:lnTo>
                    <a:pt x="276" y="324"/>
                  </a:lnTo>
                  <a:lnTo>
                    <a:pt x="275" y="324"/>
                  </a:lnTo>
                  <a:lnTo>
                    <a:pt x="273" y="324"/>
                  </a:lnTo>
                  <a:lnTo>
                    <a:pt x="268" y="324"/>
                  </a:lnTo>
                  <a:lnTo>
                    <a:pt x="270" y="322"/>
                  </a:lnTo>
                  <a:lnTo>
                    <a:pt x="271" y="322"/>
                  </a:lnTo>
                  <a:lnTo>
                    <a:pt x="273" y="321"/>
                  </a:lnTo>
                  <a:lnTo>
                    <a:pt x="275" y="321"/>
                  </a:lnTo>
                  <a:lnTo>
                    <a:pt x="275" y="322"/>
                  </a:lnTo>
                  <a:lnTo>
                    <a:pt x="275" y="322"/>
                  </a:lnTo>
                  <a:lnTo>
                    <a:pt x="276" y="322"/>
                  </a:lnTo>
                  <a:lnTo>
                    <a:pt x="276" y="322"/>
                  </a:lnTo>
                  <a:lnTo>
                    <a:pt x="278" y="322"/>
                  </a:lnTo>
                  <a:lnTo>
                    <a:pt x="278" y="322"/>
                  </a:lnTo>
                  <a:lnTo>
                    <a:pt x="280" y="321"/>
                  </a:lnTo>
                  <a:lnTo>
                    <a:pt x="280" y="321"/>
                  </a:lnTo>
                  <a:lnTo>
                    <a:pt x="280" y="319"/>
                  </a:lnTo>
                  <a:lnTo>
                    <a:pt x="278" y="317"/>
                  </a:lnTo>
                  <a:lnTo>
                    <a:pt x="276" y="316"/>
                  </a:lnTo>
                  <a:lnTo>
                    <a:pt x="271" y="312"/>
                  </a:lnTo>
                  <a:lnTo>
                    <a:pt x="270" y="312"/>
                  </a:lnTo>
                  <a:lnTo>
                    <a:pt x="268" y="312"/>
                  </a:lnTo>
                  <a:lnTo>
                    <a:pt x="268" y="309"/>
                  </a:lnTo>
                  <a:lnTo>
                    <a:pt x="268" y="307"/>
                  </a:lnTo>
                  <a:lnTo>
                    <a:pt x="270" y="305"/>
                  </a:lnTo>
                  <a:lnTo>
                    <a:pt x="270" y="305"/>
                  </a:lnTo>
                  <a:lnTo>
                    <a:pt x="271" y="304"/>
                  </a:lnTo>
                  <a:lnTo>
                    <a:pt x="273" y="304"/>
                  </a:lnTo>
                  <a:lnTo>
                    <a:pt x="273" y="307"/>
                  </a:lnTo>
                  <a:lnTo>
                    <a:pt x="273" y="311"/>
                  </a:lnTo>
                  <a:lnTo>
                    <a:pt x="273" y="311"/>
                  </a:lnTo>
                  <a:lnTo>
                    <a:pt x="276" y="312"/>
                  </a:lnTo>
                  <a:lnTo>
                    <a:pt x="276" y="312"/>
                  </a:lnTo>
                  <a:lnTo>
                    <a:pt x="278" y="311"/>
                  </a:lnTo>
                  <a:lnTo>
                    <a:pt x="280" y="309"/>
                  </a:lnTo>
                  <a:lnTo>
                    <a:pt x="280" y="307"/>
                  </a:lnTo>
                  <a:lnTo>
                    <a:pt x="281" y="311"/>
                  </a:lnTo>
                  <a:lnTo>
                    <a:pt x="281" y="311"/>
                  </a:lnTo>
                  <a:lnTo>
                    <a:pt x="281" y="312"/>
                  </a:lnTo>
                  <a:lnTo>
                    <a:pt x="280" y="312"/>
                  </a:lnTo>
                  <a:lnTo>
                    <a:pt x="280" y="314"/>
                  </a:lnTo>
                  <a:lnTo>
                    <a:pt x="280" y="316"/>
                  </a:lnTo>
                  <a:lnTo>
                    <a:pt x="283" y="316"/>
                  </a:lnTo>
                  <a:lnTo>
                    <a:pt x="285" y="316"/>
                  </a:lnTo>
                  <a:lnTo>
                    <a:pt x="285" y="316"/>
                  </a:lnTo>
                  <a:lnTo>
                    <a:pt x="285" y="317"/>
                  </a:lnTo>
                  <a:lnTo>
                    <a:pt x="285" y="317"/>
                  </a:lnTo>
                  <a:lnTo>
                    <a:pt x="285" y="317"/>
                  </a:lnTo>
                  <a:lnTo>
                    <a:pt x="287" y="319"/>
                  </a:lnTo>
                  <a:lnTo>
                    <a:pt x="288" y="319"/>
                  </a:lnTo>
                  <a:lnTo>
                    <a:pt x="290" y="319"/>
                  </a:lnTo>
                  <a:lnTo>
                    <a:pt x="292" y="319"/>
                  </a:lnTo>
                  <a:lnTo>
                    <a:pt x="293" y="317"/>
                  </a:lnTo>
                  <a:lnTo>
                    <a:pt x="293" y="316"/>
                  </a:lnTo>
                  <a:lnTo>
                    <a:pt x="293" y="312"/>
                  </a:lnTo>
                  <a:lnTo>
                    <a:pt x="293" y="312"/>
                  </a:lnTo>
                  <a:lnTo>
                    <a:pt x="293" y="309"/>
                  </a:lnTo>
                  <a:lnTo>
                    <a:pt x="292" y="307"/>
                  </a:lnTo>
                  <a:lnTo>
                    <a:pt x="293" y="305"/>
                  </a:lnTo>
                  <a:lnTo>
                    <a:pt x="293" y="304"/>
                  </a:lnTo>
                  <a:lnTo>
                    <a:pt x="295" y="304"/>
                  </a:lnTo>
                  <a:lnTo>
                    <a:pt x="297" y="302"/>
                  </a:lnTo>
                  <a:lnTo>
                    <a:pt x="297" y="302"/>
                  </a:lnTo>
                  <a:lnTo>
                    <a:pt x="297" y="300"/>
                  </a:lnTo>
                  <a:lnTo>
                    <a:pt x="293" y="299"/>
                  </a:lnTo>
                  <a:lnTo>
                    <a:pt x="293" y="297"/>
                  </a:lnTo>
                  <a:lnTo>
                    <a:pt x="295" y="295"/>
                  </a:lnTo>
                  <a:lnTo>
                    <a:pt x="297" y="297"/>
                  </a:lnTo>
                  <a:lnTo>
                    <a:pt x="298" y="299"/>
                  </a:lnTo>
                  <a:lnTo>
                    <a:pt x="300" y="299"/>
                  </a:lnTo>
                  <a:lnTo>
                    <a:pt x="300" y="294"/>
                  </a:lnTo>
                  <a:lnTo>
                    <a:pt x="300" y="292"/>
                  </a:lnTo>
                  <a:lnTo>
                    <a:pt x="300" y="290"/>
                  </a:lnTo>
                  <a:lnTo>
                    <a:pt x="302" y="289"/>
                  </a:lnTo>
                  <a:lnTo>
                    <a:pt x="302" y="287"/>
                  </a:lnTo>
                  <a:lnTo>
                    <a:pt x="300" y="285"/>
                  </a:lnTo>
                  <a:lnTo>
                    <a:pt x="298" y="282"/>
                  </a:lnTo>
                  <a:lnTo>
                    <a:pt x="297" y="280"/>
                  </a:lnTo>
                  <a:lnTo>
                    <a:pt x="297" y="278"/>
                  </a:lnTo>
                  <a:lnTo>
                    <a:pt x="295" y="278"/>
                  </a:lnTo>
                  <a:lnTo>
                    <a:pt x="295" y="277"/>
                  </a:lnTo>
                  <a:lnTo>
                    <a:pt x="293" y="277"/>
                  </a:lnTo>
                  <a:lnTo>
                    <a:pt x="295" y="277"/>
                  </a:lnTo>
                  <a:lnTo>
                    <a:pt x="295" y="275"/>
                  </a:lnTo>
                  <a:lnTo>
                    <a:pt x="297" y="275"/>
                  </a:lnTo>
                  <a:lnTo>
                    <a:pt x="297" y="277"/>
                  </a:lnTo>
                  <a:lnTo>
                    <a:pt x="302" y="283"/>
                  </a:lnTo>
                  <a:lnTo>
                    <a:pt x="304" y="283"/>
                  </a:lnTo>
                  <a:lnTo>
                    <a:pt x="305" y="283"/>
                  </a:lnTo>
                  <a:lnTo>
                    <a:pt x="307" y="285"/>
                  </a:lnTo>
                  <a:lnTo>
                    <a:pt x="307" y="287"/>
                  </a:lnTo>
                  <a:lnTo>
                    <a:pt x="307" y="289"/>
                  </a:lnTo>
                  <a:lnTo>
                    <a:pt x="309" y="289"/>
                  </a:lnTo>
                  <a:lnTo>
                    <a:pt x="310" y="287"/>
                  </a:lnTo>
                  <a:lnTo>
                    <a:pt x="312" y="287"/>
                  </a:lnTo>
                  <a:lnTo>
                    <a:pt x="312" y="290"/>
                  </a:lnTo>
                  <a:lnTo>
                    <a:pt x="312" y="292"/>
                  </a:lnTo>
                  <a:lnTo>
                    <a:pt x="312" y="292"/>
                  </a:lnTo>
                  <a:lnTo>
                    <a:pt x="314" y="292"/>
                  </a:lnTo>
                  <a:lnTo>
                    <a:pt x="312" y="294"/>
                  </a:lnTo>
                  <a:lnTo>
                    <a:pt x="312" y="295"/>
                  </a:lnTo>
                  <a:lnTo>
                    <a:pt x="310" y="295"/>
                  </a:lnTo>
                  <a:lnTo>
                    <a:pt x="309" y="295"/>
                  </a:lnTo>
                  <a:lnTo>
                    <a:pt x="309" y="294"/>
                  </a:lnTo>
                  <a:lnTo>
                    <a:pt x="307" y="294"/>
                  </a:lnTo>
                  <a:lnTo>
                    <a:pt x="305" y="294"/>
                  </a:lnTo>
                  <a:lnTo>
                    <a:pt x="305" y="295"/>
                  </a:lnTo>
                  <a:lnTo>
                    <a:pt x="307" y="297"/>
                  </a:lnTo>
                  <a:lnTo>
                    <a:pt x="309" y="299"/>
                  </a:lnTo>
                  <a:lnTo>
                    <a:pt x="309" y="299"/>
                  </a:lnTo>
                  <a:lnTo>
                    <a:pt x="310" y="297"/>
                  </a:lnTo>
                  <a:lnTo>
                    <a:pt x="315" y="297"/>
                  </a:lnTo>
                  <a:lnTo>
                    <a:pt x="317" y="295"/>
                  </a:lnTo>
                  <a:lnTo>
                    <a:pt x="317" y="295"/>
                  </a:lnTo>
                  <a:lnTo>
                    <a:pt x="319" y="292"/>
                  </a:lnTo>
                  <a:lnTo>
                    <a:pt x="315" y="287"/>
                  </a:lnTo>
                  <a:lnTo>
                    <a:pt x="315" y="285"/>
                  </a:lnTo>
                  <a:lnTo>
                    <a:pt x="315" y="282"/>
                  </a:lnTo>
                  <a:lnTo>
                    <a:pt x="315" y="282"/>
                  </a:lnTo>
                  <a:lnTo>
                    <a:pt x="317" y="280"/>
                  </a:lnTo>
                  <a:lnTo>
                    <a:pt x="322" y="278"/>
                  </a:lnTo>
                  <a:lnTo>
                    <a:pt x="322" y="278"/>
                  </a:lnTo>
                  <a:lnTo>
                    <a:pt x="324" y="280"/>
                  </a:lnTo>
                  <a:lnTo>
                    <a:pt x="324" y="280"/>
                  </a:lnTo>
                  <a:lnTo>
                    <a:pt x="324" y="282"/>
                  </a:lnTo>
                  <a:lnTo>
                    <a:pt x="324" y="282"/>
                  </a:lnTo>
                  <a:lnTo>
                    <a:pt x="326" y="283"/>
                  </a:lnTo>
                  <a:lnTo>
                    <a:pt x="326" y="283"/>
                  </a:lnTo>
                  <a:lnTo>
                    <a:pt x="327" y="283"/>
                  </a:lnTo>
                  <a:lnTo>
                    <a:pt x="327" y="283"/>
                  </a:lnTo>
                  <a:lnTo>
                    <a:pt x="329" y="283"/>
                  </a:lnTo>
                  <a:lnTo>
                    <a:pt x="329" y="285"/>
                  </a:lnTo>
                  <a:lnTo>
                    <a:pt x="329" y="285"/>
                  </a:lnTo>
                  <a:lnTo>
                    <a:pt x="331" y="285"/>
                  </a:lnTo>
                  <a:lnTo>
                    <a:pt x="334" y="285"/>
                  </a:lnTo>
                  <a:lnTo>
                    <a:pt x="334" y="285"/>
                  </a:lnTo>
                  <a:lnTo>
                    <a:pt x="336" y="285"/>
                  </a:lnTo>
                  <a:lnTo>
                    <a:pt x="336" y="285"/>
                  </a:lnTo>
                  <a:lnTo>
                    <a:pt x="337" y="287"/>
                  </a:lnTo>
                  <a:lnTo>
                    <a:pt x="343" y="285"/>
                  </a:lnTo>
                  <a:lnTo>
                    <a:pt x="344" y="287"/>
                  </a:lnTo>
                  <a:lnTo>
                    <a:pt x="344" y="287"/>
                  </a:lnTo>
                  <a:lnTo>
                    <a:pt x="343" y="289"/>
                  </a:lnTo>
                  <a:lnTo>
                    <a:pt x="343" y="290"/>
                  </a:lnTo>
                  <a:lnTo>
                    <a:pt x="346" y="290"/>
                  </a:lnTo>
                  <a:lnTo>
                    <a:pt x="346" y="290"/>
                  </a:lnTo>
                  <a:lnTo>
                    <a:pt x="344" y="292"/>
                  </a:lnTo>
                  <a:lnTo>
                    <a:pt x="344" y="292"/>
                  </a:lnTo>
                  <a:lnTo>
                    <a:pt x="343" y="292"/>
                  </a:lnTo>
                  <a:lnTo>
                    <a:pt x="344" y="294"/>
                  </a:lnTo>
                  <a:lnTo>
                    <a:pt x="346" y="295"/>
                  </a:lnTo>
                  <a:lnTo>
                    <a:pt x="348" y="295"/>
                  </a:lnTo>
                  <a:lnTo>
                    <a:pt x="349" y="295"/>
                  </a:lnTo>
                  <a:lnTo>
                    <a:pt x="348" y="297"/>
                  </a:lnTo>
                  <a:lnTo>
                    <a:pt x="346" y="299"/>
                  </a:lnTo>
                  <a:lnTo>
                    <a:pt x="346" y="299"/>
                  </a:lnTo>
                  <a:lnTo>
                    <a:pt x="346" y="299"/>
                  </a:lnTo>
                  <a:lnTo>
                    <a:pt x="344" y="299"/>
                  </a:lnTo>
                  <a:lnTo>
                    <a:pt x="344" y="299"/>
                  </a:lnTo>
                  <a:lnTo>
                    <a:pt x="343" y="299"/>
                  </a:lnTo>
                  <a:lnTo>
                    <a:pt x="343" y="299"/>
                  </a:lnTo>
                  <a:lnTo>
                    <a:pt x="341" y="299"/>
                  </a:lnTo>
                  <a:lnTo>
                    <a:pt x="339" y="299"/>
                  </a:lnTo>
                  <a:lnTo>
                    <a:pt x="337" y="297"/>
                  </a:lnTo>
                  <a:lnTo>
                    <a:pt x="332" y="295"/>
                  </a:lnTo>
                  <a:lnTo>
                    <a:pt x="334" y="294"/>
                  </a:lnTo>
                  <a:lnTo>
                    <a:pt x="334" y="292"/>
                  </a:lnTo>
                  <a:lnTo>
                    <a:pt x="334" y="290"/>
                  </a:lnTo>
                  <a:lnTo>
                    <a:pt x="334" y="290"/>
                  </a:lnTo>
                  <a:lnTo>
                    <a:pt x="332" y="289"/>
                  </a:lnTo>
                  <a:lnTo>
                    <a:pt x="331" y="289"/>
                  </a:lnTo>
                  <a:lnTo>
                    <a:pt x="329" y="289"/>
                  </a:lnTo>
                  <a:lnTo>
                    <a:pt x="329" y="290"/>
                  </a:lnTo>
                  <a:lnTo>
                    <a:pt x="331" y="290"/>
                  </a:lnTo>
                  <a:lnTo>
                    <a:pt x="331" y="292"/>
                  </a:lnTo>
                  <a:lnTo>
                    <a:pt x="331" y="292"/>
                  </a:lnTo>
                  <a:lnTo>
                    <a:pt x="331" y="292"/>
                  </a:lnTo>
                  <a:lnTo>
                    <a:pt x="331" y="292"/>
                  </a:lnTo>
                  <a:lnTo>
                    <a:pt x="331" y="294"/>
                  </a:lnTo>
                  <a:lnTo>
                    <a:pt x="329" y="294"/>
                  </a:lnTo>
                  <a:lnTo>
                    <a:pt x="329" y="294"/>
                  </a:lnTo>
                  <a:lnTo>
                    <a:pt x="326" y="295"/>
                  </a:lnTo>
                  <a:lnTo>
                    <a:pt x="326" y="295"/>
                  </a:lnTo>
                  <a:lnTo>
                    <a:pt x="324" y="297"/>
                  </a:lnTo>
                  <a:lnTo>
                    <a:pt x="326" y="299"/>
                  </a:lnTo>
                  <a:lnTo>
                    <a:pt x="326" y="300"/>
                  </a:lnTo>
                  <a:lnTo>
                    <a:pt x="327" y="300"/>
                  </a:lnTo>
                  <a:lnTo>
                    <a:pt x="329" y="302"/>
                  </a:lnTo>
                  <a:lnTo>
                    <a:pt x="336" y="304"/>
                  </a:lnTo>
                  <a:lnTo>
                    <a:pt x="334" y="305"/>
                  </a:lnTo>
                  <a:lnTo>
                    <a:pt x="332" y="305"/>
                  </a:lnTo>
                  <a:lnTo>
                    <a:pt x="331" y="305"/>
                  </a:lnTo>
                  <a:lnTo>
                    <a:pt x="332" y="309"/>
                  </a:lnTo>
                  <a:lnTo>
                    <a:pt x="337" y="314"/>
                  </a:lnTo>
                  <a:lnTo>
                    <a:pt x="339" y="316"/>
                  </a:lnTo>
                  <a:lnTo>
                    <a:pt x="341" y="314"/>
                  </a:lnTo>
                  <a:lnTo>
                    <a:pt x="343" y="312"/>
                  </a:lnTo>
                  <a:lnTo>
                    <a:pt x="343" y="312"/>
                  </a:lnTo>
                  <a:lnTo>
                    <a:pt x="346" y="312"/>
                  </a:lnTo>
                  <a:lnTo>
                    <a:pt x="344" y="311"/>
                  </a:lnTo>
                  <a:lnTo>
                    <a:pt x="344" y="309"/>
                  </a:lnTo>
                  <a:lnTo>
                    <a:pt x="344" y="307"/>
                  </a:lnTo>
                  <a:lnTo>
                    <a:pt x="346" y="307"/>
                  </a:lnTo>
                  <a:lnTo>
                    <a:pt x="348" y="305"/>
                  </a:lnTo>
                  <a:lnTo>
                    <a:pt x="348" y="307"/>
                  </a:lnTo>
                  <a:lnTo>
                    <a:pt x="348" y="307"/>
                  </a:lnTo>
                  <a:lnTo>
                    <a:pt x="348" y="309"/>
                  </a:lnTo>
                  <a:lnTo>
                    <a:pt x="349" y="311"/>
                  </a:lnTo>
                  <a:lnTo>
                    <a:pt x="354" y="314"/>
                  </a:lnTo>
                  <a:lnTo>
                    <a:pt x="356" y="314"/>
                  </a:lnTo>
                  <a:lnTo>
                    <a:pt x="358" y="314"/>
                  </a:lnTo>
                  <a:lnTo>
                    <a:pt x="358" y="314"/>
                  </a:lnTo>
                  <a:lnTo>
                    <a:pt x="356" y="312"/>
                  </a:lnTo>
                  <a:lnTo>
                    <a:pt x="356" y="312"/>
                  </a:lnTo>
                  <a:lnTo>
                    <a:pt x="356" y="311"/>
                  </a:lnTo>
                  <a:lnTo>
                    <a:pt x="356" y="311"/>
                  </a:lnTo>
                  <a:lnTo>
                    <a:pt x="356" y="311"/>
                  </a:lnTo>
                  <a:lnTo>
                    <a:pt x="358" y="309"/>
                  </a:lnTo>
                  <a:lnTo>
                    <a:pt x="358" y="309"/>
                  </a:lnTo>
                  <a:lnTo>
                    <a:pt x="358" y="307"/>
                  </a:lnTo>
                  <a:lnTo>
                    <a:pt x="356" y="307"/>
                  </a:lnTo>
                  <a:lnTo>
                    <a:pt x="354" y="307"/>
                  </a:lnTo>
                  <a:lnTo>
                    <a:pt x="356" y="305"/>
                  </a:lnTo>
                  <a:lnTo>
                    <a:pt x="356" y="305"/>
                  </a:lnTo>
                  <a:lnTo>
                    <a:pt x="356" y="304"/>
                  </a:lnTo>
                  <a:lnTo>
                    <a:pt x="354" y="304"/>
                  </a:lnTo>
                  <a:lnTo>
                    <a:pt x="353" y="300"/>
                  </a:lnTo>
                  <a:lnTo>
                    <a:pt x="354" y="300"/>
                  </a:lnTo>
                  <a:lnTo>
                    <a:pt x="354" y="295"/>
                  </a:lnTo>
                  <a:lnTo>
                    <a:pt x="354" y="294"/>
                  </a:lnTo>
                  <a:lnTo>
                    <a:pt x="356" y="294"/>
                  </a:lnTo>
                  <a:lnTo>
                    <a:pt x="358" y="292"/>
                  </a:lnTo>
                  <a:lnTo>
                    <a:pt x="358" y="292"/>
                  </a:lnTo>
                  <a:lnTo>
                    <a:pt x="358" y="290"/>
                  </a:lnTo>
                  <a:lnTo>
                    <a:pt x="358" y="290"/>
                  </a:lnTo>
                  <a:lnTo>
                    <a:pt x="358" y="290"/>
                  </a:lnTo>
                  <a:lnTo>
                    <a:pt x="356" y="289"/>
                  </a:lnTo>
                  <a:lnTo>
                    <a:pt x="356" y="289"/>
                  </a:lnTo>
                  <a:lnTo>
                    <a:pt x="356" y="289"/>
                  </a:lnTo>
                  <a:lnTo>
                    <a:pt x="358" y="287"/>
                  </a:lnTo>
                  <a:lnTo>
                    <a:pt x="358" y="287"/>
                  </a:lnTo>
                  <a:lnTo>
                    <a:pt x="358" y="287"/>
                  </a:lnTo>
                  <a:lnTo>
                    <a:pt x="358" y="287"/>
                  </a:lnTo>
                  <a:lnTo>
                    <a:pt x="356" y="285"/>
                  </a:lnTo>
                  <a:lnTo>
                    <a:pt x="356" y="285"/>
                  </a:lnTo>
                  <a:lnTo>
                    <a:pt x="356" y="283"/>
                  </a:lnTo>
                  <a:lnTo>
                    <a:pt x="356" y="283"/>
                  </a:lnTo>
                  <a:lnTo>
                    <a:pt x="354" y="283"/>
                  </a:lnTo>
                  <a:lnTo>
                    <a:pt x="354" y="283"/>
                  </a:lnTo>
                  <a:lnTo>
                    <a:pt x="354" y="283"/>
                  </a:lnTo>
                  <a:lnTo>
                    <a:pt x="353" y="283"/>
                  </a:lnTo>
                  <a:lnTo>
                    <a:pt x="353" y="283"/>
                  </a:lnTo>
                  <a:lnTo>
                    <a:pt x="353" y="282"/>
                  </a:lnTo>
                  <a:lnTo>
                    <a:pt x="351" y="280"/>
                  </a:lnTo>
                  <a:lnTo>
                    <a:pt x="348" y="282"/>
                  </a:lnTo>
                  <a:lnTo>
                    <a:pt x="348" y="283"/>
                  </a:lnTo>
                  <a:lnTo>
                    <a:pt x="349" y="285"/>
                  </a:lnTo>
                  <a:lnTo>
                    <a:pt x="349" y="285"/>
                  </a:lnTo>
                  <a:lnTo>
                    <a:pt x="349" y="285"/>
                  </a:lnTo>
                  <a:lnTo>
                    <a:pt x="348" y="285"/>
                  </a:lnTo>
                  <a:lnTo>
                    <a:pt x="346" y="285"/>
                  </a:lnTo>
                  <a:lnTo>
                    <a:pt x="344" y="285"/>
                  </a:lnTo>
                  <a:lnTo>
                    <a:pt x="344" y="283"/>
                  </a:lnTo>
                  <a:lnTo>
                    <a:pt x="344" y="282"/>
                  </a:lnTo>
                  <a:lnTo>
                    <a:pt x="346" y="280"/>
                  </a:lnTo>
                  <a:lnTo>
                    <a:pt x="346" y="280"/>
                  </a:lnTo>
                  <a:lnTo>
                    <a:pt x="348" y="280"/>
                  </a:lnTo>
                  <a:lnTo>
                    <a:pt x="348" y="280"/>
                  </a:lnTo>
                  <a:lnTo>
                    <a:pt x="348" y="278"/>
                  </a:lnTo>
                  <a:lnTo>
                    <a:pt x="348" y="278"/>
                  </a:lnTo>
                  <a:lnTo>
                    <a:pt x="348" y="275"/>
                  </a:lnTo>
                  <a:lnTo>
                    <a:pt x="348" y="273"/>
                  </a:lnTo>
                  <a:lnTo>
                    <a:pt x="349" y="273"/>
                  </a:lnTo>
                  <a:lnTo>
                    <a:pt x="351" y="273"/>
                  </a:lnTo>
                  <a:lnTo>
                    <a:pt x="353" y="272"/>
                  </a:lnTo>
                  <a:lnTo>
                    <a:pt x="353" y="270"/>
                  </a:lnTo>
                  <a:lnTo>
                    <a:pt x="353" y="268"/>
                  </a:lnTo>
                  <a:lnTo>
                    <a:pt x="353" y="268"/>
                  </a:lnTo>
                  <a:lnTo>
                    <a:pt x="354" y="266"/>
                  </a:lnTo>
                  <a:lnTo>
                    <a:pt x="354" y="265"/>
                  </a:lnTo>
                  <a:lnTo>
                    <a:pt x="353" y="265"/>
                  </a:lnTo>
                  <a:lnTo>
                    <a:pt x="353" y="265"/>
                  </a:lnTo>
                  <a:lnTo>
                    <a:pt x="353" y="263"/>
                  </a:lnTo>
                  <a:lnTo>
                    <a:pt x="353" y="263"/>
                  </a:lnTo>
                  <a:lnTo>
                    <a:pt x="353" y="263"/>
                  </a:lnTo>
                  <a:lnTo>
                    <a:pt x="353" y="261"/>
                  </a:lnTo>
                  <a:lnTo>
                    <a:pt x="353" y="260"/>
                  </a:lnTo>
                  <a:lnTo>
                    <a:pt x="348" y="255"/>
                  </a:lnTo>
                  <a:lnTo>
                    <a:pt x="349" y="255"/>
                  </a:lnTo>
                  <a:lnTo>
                    <a:pt x="349" y="255"/>
                  </a:lnTo>
                  <a:lnTo>
                    <a:pt x="349" y="255"/>
                  </a:lnTo>
                  <a:lnTo>
                    <a:pt x="349" y="253"/>
                  </a:lnTo>
                  <a:lnTo>
                    <a:pt x="351" y="253"/>
                  </a:lnTo>
                  <a:lnTo>
                    <a:pt x="353" y="256"/>
                  </a:lnTo>
                  <a:lnTo>
                    <a:pt x="353" y="256"/>
                  </a:lnTo>
                  <a:lnTo>
                    <a:pt x="354" y="256"/>
                  </a:lnTo>
                  <a:lnTo>
                    <a:pt x="356" y="255"/>
                  </a:lnTo>
                  <a:lnTo>
                    <a:pt x="356" y="253"/>
                  </a:lnTo>
                  <a:lnTo>
                    <a:pt x="358" y="253"/>
                  </a:lnTo>
                  <a:lnTo>
                    <a:pt x="358" y="251"/>
                  </a:lnTo>
                  <a:lnTo>
                    <a:pt x="358" y="246"/>
                  </a:lnTo>
                  <a:lnTo>
                    <a:pt x="358" y="243"/>
                  </a:lnTo>
                  <a:lnTo>
                    <a:pt x="358" y="239"/>
                  </a:lnTo>
                  <a:lnTo>
                    <a:pt x="360" y="238"/>
                  </a:lnTo>
                  <a:lnTo>
                    <a:pt x="360" y="238"/>
                  </a:lnTo>
                  <a:lnTo>
                    <a:pt x="360" y="236"/>
                  </a:lnTo>
                  <a:lnTo>
                    <a:pt x="358" y="236"/>
                  </a:lnTo>
                  <a:lnTo>
                    <a:pt x="356" y="236"/>
                  </a:lnTo>
                  <a:lnTo>
                    <a:pt x="354" y="238"/>
                  </a:lnTo>
                  <a:lnTo>
                    <a:pt x="354" y="238"/>
                  </a:lnTo>
                  <a:lnTo>
                    <a:pt x="356" y="236"/>
                  </a:lnTo>
                  <a:lnTo>
                    <a:pt x="358" y="232"/>
                  </a:lnTo>
                  <a:lnTo>
                    <a:pt x="360" y="231"/>
                  </a:lnTo>
                  <a:lnTo>
                    <a:pt x="358" y="231"/>
                  </a:lnTo>
                  <a:lnTo>
                    <a:pt x="360" y="231"/>
                  </a:lnTo>
                  <a:lnTo>
                    <a:pt x="360" y="229"/>
                  </a:lnTo>
                  <a:lnTo>
                    <a:pt x="360" y="229"/>
                  </a:lnTo>
                  <a:lnTo>
                    <a:pt x="361" y="227"/>
                  </a:lnTo>
                  <a:lnTo>
                    <a:pt x="363" y="226"/>
                  </a:lnTo>
                  <a:lnTo>
                    <a:pt x="365" y="224"/>
                  </a:lnTo>
                  <a:lnTo>
                    <a:pt x="365" y="221"/>
                  </a:lnTo>
                  <a:lnTo>
                    <a:pt x="365" y="219"/>
                  </a:lnTo>
                  <a:lnTo>
                    <a:pt x="365" y="217"/>
                  </a:lnTo>
                  <a:lnTo>
                    <a:pt x="368" y="215"/>
                  </a:lnTo>
                  <a:lnTo>
                    <a:pt x="377" y="217"/>
                  </a:lnTo>
                  <a:lnTo>
                    <a:pt x="371" y="215"/>
                  </a:lnTo>
                  <a:lnTo>
                    <a:pt x="371" y="215"/>
                  </a:lnTo>
                  <a:lnTo>
                    <a:pt x="370" y="215"/>
                  </a:lnTo>
                  <a:lnTo>
                    <a:pt x="370" y="214"/>
                  </a:lnTo>
                  <a:lnTo>
                    <a:pt x="368" y="214"/>
                  </a:lnTo>
                  <a:lnTo>
                    <a:pt x="368" y="214"/>
                  </a:lnTo>
                  <a:lnTo>
                    <a:pt x="370" y="212"/>
                  </a:lnTo>
                  <a:lnTo>
                    <a:pt x="370" y="212"/>
                  </a:lnTo>
                  <a:lnTo>
                    <a:pt x="371" y="212"/>
                  </a:lnTo>
                  <a:lnTo>
                    <a:pt x="370" y="210"/>
                  </a:lnTo>
                  <a:lnTo>
                    <a:pt x="370" y="209"/>
                  </a:lnTo>
                  <a:lnTo>
                    <a:pt x="370" y="209"/>
                  </a:lnTo>
                  <a:lnTo>
                    <a:pt x="371" y="207"/>
                  </a:lnTo>
                  <a:lnTo>
                    <a:pt x="373" y="209"/>
                  </a:lnTo>
                  <a:lnTo>
                    <a:pt x="373" y="209"/>
                  </a:lnTo>
                  <a:lnTo>
                    <a:pt x="375" y="209"/>
                  </a:lnTo>
                  <a:lnTo>
                    <a:pt x="375" y="207"/>
                  </a:lnTo>
                  <a:lnTo>
                    <a:pt x="373" y="205"/>
                  </a:lnTo>
                  <a:lnTo>
                    <a:pt x="373" y="204"/>
                  </a:lnTo>
                  <a:lnTo>
                    <a:pt x="375" y="204"/>
                  </a:lnTo>
                  <a:lnTo>
                    <a:pt x="375" y="204"/>
                  </a:lnTo>
                  <a:lnTo>
                    <a:pt x="375" y="205"/>
                  </a:lnTo>
                  <a:lnTo>
                    <a:pt x="375" y="207"/>
                  </a:lnTo>
                  <a:lnTo>
                    <a:pt x="378" y="207"/>
                  </a:lnTo>
                  <a:lnTo>
                    <a:pt x="378" y="209"/>
                  </a:lnTo>
                  <a:lnTo>
                    <a:pt x="377" y="210"/>
                  </a:lnTo>
                  <a:lnTo>
                    <a:pt x="377" y="210"/>
                  </a:lnTo>
                  <a:lnTo>
                    <a:pt x="375" y="212"/>
                  </a:lnTo>
                  <a:lnTo>
                    <a:pt x="373" y="212"/>
                  </a:lnTo>
                  <a:lnTo>
                    <a:pt x="371" y="214"/>
                  </a:lnTo>
                  <a:lnTo>
                    <a:pt x="377" y="215"/>
                  </a:lnTo>
                  <a:lnTo>
                    <a:pt x="378" y="215"/>
                  </a:lnTo>
                  <a:lnTo>
                    <a:pt x="382" y="219"/>
                  </a:lnTo>
                  <a:lnTo>
                    <a:pt x="383" y="219"/>
                  </a:lnTo>
                  <a:lnTo>
                    <a:pt x="385" y="219"/>
                  </a:lnTo>
                  <a:lnTo>
                    <a:pt x="385" y="221"/>
                  </a:lnTo>
                  <a:lnTo>
                    <a:pt x="383" y="221"/>
                  </a:lnTo>
                  <a:lnTo>
                    <a:pt x="382" y="222"/>
                  </a:lnTo>
                  <a:lnTo>
                    <a:pt x="382" y="222"/>
                  </a:lnTo>
                  <a:lnTo>
                    <a:pt x="383" y="222"/>
                  </a:lnTo>
                  <a:lnTo>
                    <a:pt x="383" y="224"/>
                  </a:lnTo>
                  <a:lnTo>
                    <a:pt x="383" y="224"/>
                  </a:lnTo>
                  <a:lnTo>
                    <a:pt x="383" y="226"/>
                  </a:lnTo>
                  <a:lnTo>
                    <a:pt x="383" y="226"/>
                  </a:lnTo>
                  <a:lnTo>
                    <a:pt x="382" y="227"/>
                  </a:lnTo>
                  <a:lnTo>
                    <a:pt x="382" y="227"/>
                  </a:lnTo>
                  <a:lnTo>
                    <a:pt x="382" y="227"/>
                  </a:lnTo>
                  <a:lnTo>
                    <a:pt x="380" y="229"/>
                  </a:lnTo>
                  <a:lnTo>
                    <a:pt x="380" y="229"/>
                  </a:lnTo>
                  <a:lnTo>
                    <a:pt x="380" y="231"/>
                  </a:lnTo>
                  <a:lnTo>
                    <a:pt x="383" y="231"/>
                  </a:lnTo>
                  <a:lnTo>
                    <a:pt x="383" y="231"/>
                  </a:lnTo>
                  <a:lnTo>
                    <a:pt x="383" y="232"/>
                  </a:lnTo>
                  <a:lnTo>
                    <a:pt x="385" y="232"/>
                  </a:lnTo>
                  <a:lnTo>
                    <a:pt x="385" y="231"/>
                  </a:lnTo>
                  <a:lnTo>
                    <a:pt x="387" y="231"/>
                  </a:lnTo>
                  <a:lnTo>
                    <a:pt x="387" y="229"/>
                  </a:lnTo>
                  <a:lnTo>
                    <a:pt x="388" y="229"/>
                  </a:lnTo>
                  <a:lnTo>
                    <a:pt x="388" y="226"/>
                  </a:lnTo>
                  <a:lnTo>
                    <a:pt x="388" y="224"/>
                  </a:lnTo>
                  <a:lnTo>
                    <a:pt x="385" y="222"/>
                  </a:lnTo>
                  <a:close/>
                  <a:moveTo>
                    <a:pt x="185" y="270"/>
                  </a:moveTo>
                  <a:lnTo>
                    <a:pt x="185" y="270"/>
                  </a:lnTo>
                  <a:lnTo>
                    <a:pt x="186" y="268"/>
                  </a:lnTo>
                  <a:lnTo>
                    <a:pt x="186" y="268"/>
                  </a:lnTo>
                  <a:lnTo>
                    <a:pt x="186" y="266"/>
                  </a:lnTo>
                  <a:lnTo>
                    <a:pt x="186" y="266"/>
                  </a:lnTo>
                  <a:lnTo>
                    <a:pt x="186" y="265"/>
                  </a:lnTo>
                  <a:lnTo>
                    <a:pt x="186" y="265"/>
                  </a:lnTo>
                  <a:lnTo>
                    <a:pt x="186" y="263"/>
                  </a:lnTo>
                  <a:lnTo>
                    <a:pt x="186" y="261"/>
                  </a:lnTo>
                  <a:lnTo>
                    <a:pt x="186" y="261"/>
                  </a:lnTo>
                  <a:lnTo>
                    <a:pt x="188" y="261"/>
                  </a:lnTo>
                  <a:lnTo>
                    <a:pt x="190" y="261"/>
                  </a:lnTo>
                  <a:lnTo>
                    <a:pt x="190" y="263"/>
                  </a:lnTo>
                  <a:lnTo>
                    <a:pt x="190" y="266"/>
                  </a:lnTo>
                  <a:lnTo>
                    <a:pt x="190" y="266"/>
                  </a:lnTo>
                  <a:lnTo>
                    <a:pt x="191" y="266"/>
                  </a:lnTo>
                  <a:lnTo>
                    <a:pt x="191" y="266"/>
                  </a:lnTo>
                  <a:lnTo>
                    <a:pt x="191" y="266"/>
                  </a:lnTo>
                  <a:lnTo>
                    <a:pt x="191" y="265"/>
                  </a:lnTo>
                  <a:lnTo>
                    <a:pt x="191" y="263"/>
                  </a:lnTo>
                  <a:lnTo>
                    <a:pt x="193" y="260"/>
                  </a:lnTo>
                  <a:lnTo>
                    <a:pt x="195" y="260"/>
                  </a:lnTo>
                  <a:lnTo>
                    <a:pt x="195" y="260"/>
                  </a:lnTo>
                  <a:lnTo>
                    <a:pt x="195" y="261"/>
                  </a:lnTo>
                  <a:lnTo>
                    <a:pt x="195" y="263"/>
                  </a:lnTo>
                  <a:lnTo>
                    <a:pt x="195" y="265"/>
                  </a:lnTo>
                  <a:lnTo>
                    <a:pt x="197" y="265"/>
                  </a:lnTo>
                  <a:lnTo>
                    <a:pt x="200" y="265"/>
                  </a:lnTo>
                  <a:lnTo>
                    <a:pt x="200" y="263"/>
                  </a:lnTo>
                  <a:lnTo>
                    <a:pt x="200" y="261"/>
                  </a:lnTo>
                  <a:lnTo>
                    <a:pt x="200" y="260"/>
                  </a:lnTo>
                  <a:lnTo>
                    <a:pt x="202" y="258"/>
                  </a:lnTo>
                  <a:lnTo>
                    <a:pt x="203" y="260"/>
                  </a:lnTo>
                  <a:lnTo>
                    <a:pt x="205" y="263"/>
                  </a:lnTo>
                  <a:lnTo>
                    <a:pt x="207" y="261"/>
                  </a:lnTo>
                  <a:lnTo>
                    <a:pt x="208" y="261"/>
                  </a:lnTo>
                  <a:lnTo>
                    <a:pt x="208" y="263"/>
                  </a:lnTo>
                  <a:lnTo>
                    <a:pt x="208" y="265"/>
                  </a:lnTo>
                  <a:lnTo>
                    <a:pt x="208" y="265"/>
                  </a:lnTo>
                  <a:lnTo>
                    <a:pt x="207" y="265"/>
                  </a:lnTo>
                  <a:lnTo>
                    <a:pt x="207" y="265"/>
                  </a:lnTo>
                  <a:lnTo>
                    <a:pt x="207" y="268"/>
                  </a:lnTo>
                  <a:lnTo>
                    <a:pt x="210" y="268"/>
                  </a:lnTo>
                  <a:lnTo>
                    <a:pt x="210" y="270"/>
                  </a:lnTo>
                  <a:lnTo>
                    <a:pt x="210" y="270"/>
                  </a:lnTo>
                  <a:lnTo>
                    <a:pt x="212" y="270"/>
                  </a:lnTo>
                  <a:lnTo>
                    <a:pt x="212" y="272"/>
                  </a:lnTo>
                  <a:lnTo>
                    <a:pt x="212" y="272"/>
                  </a:lnTo>
                  <a:lnTo>
                    <a:pt x="212" y="272"/>
                  </a:lnTo>
                  <a:lnTo>
                    <a:pt x="212" y="273"/>
                  </a:lnTo>
                  <a:lnTo>
                    <a:pt x="212" y="273"/>
                  </a:lnTo>
                  <a:lnTo>
                    <a:pt x="212" y="275"/>
                  </a:lnTo>
                  <a:lnTo>
                    <a:pt x="215" y="277"/>
                  </a:lnTo>
                  <a:lnTo>
                    <a:pt x="215" y="278"/>
                  </a:lnTo>
                  <a:lnTo>
                    <a:pt x="214" y="278"/>
                  </a:lnTo>
                  <a:lnTo>
                    <a:pt x="212" y="278"/>
                  </a:lnTo>
                  <a:lnTo>
                    <a:pt x="210" y="277"/>
                  </a:lnTo>
                  <a:lnTo>
                    <a:pt x="208" y="277"/>
                  </a:lnTo>
                  <a:lnTo>
                    <a:pt x="208" y="277"/>
                  </a:lnTo>
                  <a:lnTo>
                    <a:pt x="207" y="278"/>
                  </a:lnTo>
                  <a:lnTo>
                    <a:pt x="207" y="280"/>
                  </a:lnTo>
                  <a:lnTo>
                    <a:pt x="207" y="280"/>
                  </a:lnTo>
                  <a:lnTo>
                    <a:pt x="207" y="282"/>
                  </a:lnTo>
                  <a:lnTo>
                    <a:pt x="207" y="282"/>
                  </a:lnTo>
                  <a:lnTo>
                    <a:pt x="205" y="282"/>
                  </a:lnTo>
                  <a:lnTo>
                    <a:pt x="205" y="282"/>
                  </a:lnTo>
                  <a:lnTo>
                    <a:pt x="205" y="280"/>
                  </a:lnTo>
                  <a:lnTo>
                    <a:pt x="203" y="280"/>
                  </a:lnTo>
                  <a:lnTo>
                    <a:pt x="203" y="280"/>
                  </a:lnTo>
                  <a:lnTo>
                    <a:pt x="203" y="278"/>
                  </a:lnTo>
                  <a:lnTo>
                    <a:pt x="202" y="277"/>
                  </a:lnTo>
                  <a:lnTo>
                    <a:pt x="200" y="277"/>
                  </a:lnTo>
                  <a:lnTo>
                    <a:pt x="200" y="275"/>
                  </a:lnTo>
                  <a:lnTo>
                    <a:pt x="200" y="273"/>
                  </a:lnTo>
                  <a:lnTo>
                    <a:pt x="198" y="272"/>
                  </a:lnTo>
                  <a:lnTo>
                    <a:pt x="195" y="272"/>
                  </a:lnTo>
                  <a:lnTo>
                    <a:pt x="193" y="272"/>
                  </a:lnTo>
                  <a:lnTo>
                    <a:pt x="193" y="272"/>
                  </a:lnTo>
                  <a:lnTo>
                    <a:pt x="193" y="272"/>
                  </a:lnTo>
                  <a:lnTo>
                    <a:pt x="191" y="272"/>
                  </a:lnTo>
                  <a:lnTo>
                    <a:pt x="191" y="272"/>
                  </a:lnTo>
                  <a:lnTo>
                    <a:pt x="191" y="272"/>
                  </a:lnTo>
                  <a:lnTo>
                    <a:pt x="190" y="270"/>
                  </a:lnTo>
                  <a:lnTo>
                    <a:pt x="190" y="270"/>
                  </a:lnTo>
                  <a:lnTo>
                    <a:pt x="188" y="272"/>
                  </a:lnTo>
                  <a:lnTo>
                    <a:pt x="186" y="272"/>
                  </a:lnTo>
                  <a:lnTo>
                    <a:pt x="185" y="272"/>
                  </a:lnTo>
                  <a:lnTo>
                    <a:pt x="183" y="272"/>
                  </a:lnTo>
                  <a:lnTo>
                    <a:pt x="183" y="272"/>
                  </a:lnTo>
                  <a:lnTo>
                    <a:pt x="185" y="270"/>
                  </a:lnTo>
                  <a:close/>
                  <a:moveTo>
                    <a:pt x="217" y="297"/>
                  </a:moveTo>
                  <a:lnTo>
                    <a:pt x="214" y="297"/>
                  </a:lnTo>
                  <a:lnTo>
                    <a:pt x="208" y="297"/>
                  </a:lnTo>
                  <a:lnTo>
                    <a:pt x="207" y="297"/>
                  </a:lnTo>
                  <a:lnTo>
                    <a:pt x="203" y="297"/>
                  </a:lnTo>
                  <a:lnTo>
                    <a:pt x="203" y="297"/>
                  </a:lnTo>
                  <a:lnTo>
                    <a:pt x="203" y="295"/>
                  </a:lnTo>
                  <a:lnTo>
                    <a:pt x="203" y="294"/>
                  </a:lnTo>
                  <a:lnTo>
                    <a:pt x="203" y="292"/>
                  </a:lnTo>
                  <a:lnTo>
                    <a:pt x="202" y="290"/>
                  </a:lnTo>
                  <a:lnTo>
                    <a:pt x="202" y="290"/>
                  </a:lnTo>
                  <a:lnTo>
                    <a:pt x="198" y="290"/>
                  </a:lnTo>
                  <a:lnTo>
                    <a:pt x="197" y="290"/>
                  </a:lnTo>
                  <a:lnTo>
                    <a:pt x="195" y="290"/>
                  </a:lnTo>
                  <a:lnTo>
                    <a:pt x="195" y="290"/>
                  </a:lnTo>
                  <a:lnTo>
                    <a:pt x="195" y="289"/>
                  </a:lnTo>
                  <a:lnTo>
                    <a:pt x="195" y="289"/>
                  </a:lnTo>
                  <a:lnTo>
                    <a:pt x="191" y="289"/>
                  </a:lnTo>
                  <a:lnTo>
                    <a:pt x="190" y="285"/>
                  </a:lnTo>
                  <a:lnTo>
                    <a:pt x="188" y="283"/>
                  </a:lnTo>
                  <a:lnTo>
                    <a:pt x="188" y="282"/>
                  </a:lnTo>
                  <a:lnTo>
                    <a:pt x="188" y="280"/>
                  </a:lnTo>
                  <a:lnTo>
                    <a:pt x="186" y="280"/>
                  </a:lnTo>
                  <a:lnTo>
                    <a:pt x="185" y="280"/>
                  </a:lnTo>
                  <a:lnTo>
                    <a:pt x="185" y="280"/>
                  </a:lnTo>
                  <a:lnTo>
                    <a:pt x="185" y="278"/>
                  </a:lnTo>
                  <a:lnTo>
                    <a:pt x="185" y="277"/>
                  </a:lnTo>
                  <a:lnTo>
                    <a:pt x="183" y="275"/>
                  </a:lnTo>
                  <a:lnTo>
                    <a:pt x="185" y="275"/>
                  </a:lnTo>
                  <a:lnTo>
                    <a:pt x="186" y="275"/>
                  </a:lnTo>
                  <a:lnTo>
                    <a:pt x="186" y="275"/>
                  </a:lnTo>
                  <a:lnTo>
                    <a:pt x="188" y="275"/>
                  </a:lnTo>
                  <a:lnTo>
                    <a:pt x="188" y="277"/>
                  </a:lnTo>
                  <a:lnTo>
                    <a:pt x="190" y="277"/>
                  </a:lnTo>
                  <a:lnTo>
                    <a:pt x="190" y="277"/>
                  </a:lnTo>
                  <a:lnTo>
                    <a:pt x="190" y="275"/>
                  </a:lnTo>
                  <a:lnTo>
                    <a:pt x="191" y="275"/>
                  </a:lnTo>
                  <a:lnTo>
                    <a:pt x="191" y="277"/>
                  </a:lnTo>
                  <a:lnTo>
                    <a:pt x="193" y="277"/>
                  </a:lnTo>
                  <a:lnTo>
                    <a:pt x="197" y="280"/>
                  </a:lnTo>
                  <a:lnTo>
                    <a:pt x="197" y="280"/>
                  </a:lnTo>
                  <a:lnTo>
                    <a:pt x="198" y="280"/>
                  </a:lnTo>
                  <a:lnTo>
                    <a:pt x="200" y="280"/>
                  </a:lnTo>
                  <a:lnTo>
                    <a:pt x="202" y="282"/>
                  </a:lnTo>
                  <a:lnTo>
                    <a:pt x="197" y="282"/>
                  </a:lnTo>
                  <a:lnTo>
                    <a:pt x="197" y="282"/>
                  </a:lnTo>
                  <a:lnTo>
                    <a:pt x="197" y="282"/>
                  </a:lnTo>
                  <a:lnTo>
                    <a:pt x="195" y="282"/>
                  </a:lnTo>
                  <a:lnTo>
                    <a:pt x="195" y="282"/>
                  </a:lnTo>
                  <a:lnTo>
                    <a:pt x="193" y="283"/>
                  </a:lnTo>
                  <a:lnTo>
                    <a:pt x="195" y="283"/>
                  </a:lnTo>
                  <a:lnTo>
                    <a:pt x="200" y="287"/>
                  </a:lnTo>
                  <a:lnTo>
                    <a:pt x="202" y="289"/>
                  </a:lnTo>
                  <a:lnTo>
                    <a:pt x="203" y="289"/>
                  </a:lnTo>
                  <a:lnTo>
                    <a:pt x="205" y="287"/>
                  </a:lnTo>
                  <a:lnTo>
                    <a:pt x="210" y="285"/>
                  </a:lnTo>
                  <a:lnTo>
                    <a:pt x="210" y="285"/>
                  </a:lnTo>
                  <a:lnTo>
                    <a:pt x="212" y="285"/>
                  </a:lnTo>
                  <a:lnTo>
                    <a:pt x="212" y="287"/>
                  </a:lnTo>
                  <a:lnTo>
                    <a:pt x="212" y="289"/>
                  </a:lnTo>
                  <a:lnTo>
                    <a:pt x="214" y="290"/>
                  </a:lnTo>
                  <a:lnTo>
                    <a:pt x="215" y="290"/>
                  </a:lnTo>
                  <a:lnTo>
                    <a:pt x="217" y="290"/>
                  </a:lnTo>
                  <a:lnTo>
                    <a:pt x="215" y="292"/>
                  </a:lnTo>
                  <a:lnTo>
                    <a:pt x="214" y="292"/>
                  </a:lnTo>
                  <a:lnTo>
                    <a:pt x="215" y="294"/>
                  </a:lnTo>
                  <a:lnTo>
                    <a:pt x="217" y="294"/>
                  </a:lnTo>
                  <a:lnTo>
                    <a:pt x="217" y="294"/>
                  </a:lnTo>
                  <a:lnTo>
                    <a:pt x="219" y="295"/>
                  </a:lnTo>
                  <a:lnTo>
                    <a:pt x="219" y="295"/>
                  </a:lnTo>
                  <a:lnTo>
                    <a:pt x="217" y="297"/>
                  </a:lnTo>
                  <a:close/>
                  <a:moveTo>
                    <a:pt x="302" y="326"/>
                  </a:moveTo>
                  <a:lnTo>
                    <a:pt x="300" y="324"/>
                  </a:lnTo>
                  <a:lnTo>
                    <a:pt x="300" y="324"/>
                  </a:lnTo>
                  <a:lnTo>
                    <a:pt x="298" y="317"/>
                  </a:lnTo>
                  <a:lnTo>
                    <a:pt x="297" y="317"/>
                  </a:lnTo>
                  <a:lnTo>
                    <a:pt x="297" y="319"/>
                  </a:lnTo>
                  <a:lnTo>
                    <a:pt x="293" y="321"/>
                  </a:lnTo>
                  <a:lnTo>
                    <a:pt x="292" y="322"/>
                  </a:lnTo>
                  <a:lnTo>
                    <a:pt x="292" y="322"/>
                  </a:lnTo>
                  <a:lnTo>
                    <a:pt x="292" y="324"/>
                  </a:lnTo>
                  <a:lnTo>
                    <a:pt x="292" y="326"/>
                  </a:lnTo>
                  <a:lnTo>
                    <a:pt x="292" y="326"/>
                  </a:lnTo>
                  <a:lnTo>
                    <a:pt x="292" y="326"/>
                  </a:lnTo>
                  <a:lnTo>
                    <a:pt x="290" y="328"/>
                  </a:lnTo>
                  <a:lnTo>
                    <a:pt x="290" y="328"/>
                  </a:lnTo>
                  <a:lnTo>
                    <a:pt x="288" y="326"/>
                  </a:lnTo>
                  <a:lnTo>
                    <a:pt x="288" y="324"/>
                  </a:lnTo>
                  <a:lnTo>
                    <a:pt x="287" y="326"/>
                  </a:lnTo>
                  <a:lnTo>
                    <a:pt x="287" y="326"/>
                  </a:lnTo>
                  <a:lnTo>
                    <a:pt x="287" y="326"/>
                  </a:lnTo>
                  <a:lnTo>
                    <a:pt x="287" y="328"/>
                  </a:lnTo>
                  <a:lnTo>
                    <a:pt x="287" y="329"/>
                  </a:lnTo>
                  <a:lnTo>
                    <a:pt x="287" y="333"/>
                  </a:lnTo>
                  <a:lnTo>
                    <a:pt x="287" y="334"/>
                  </a:lnTo>
                  <a:lnTo>
                    <a:pt x="287" y="334"/>
                  </a:lnTo>
                  <a:lnTo>
                    <a:pt x="285" y="334"/>
                  </a:lnTo>
                  <a:lnTo>
                    <a:pt x="281" y="331"/>
                  </a:lnTo>
                  <a:lnTo>
                    <a:pt x="280" y="329"/>
                  </a:lnTo>
                  <a:lnTo>
                    <a:pt x="278" y="331"/>
                  </a:lnTo>
                  <a:lnTo>
                    <a:pt x="280" y="333"/>
                  </a:lnTo>
                  <a:lnTo>
                    <a:pt x="281" y="333"/>
                  </a:lnTo>
                  <a:lnTo>
                    <a:pt x="281" y="334"/>
                  </a:lnTo>
                  <a:lnTo>
                    <a:pt x="283" y="336"/>
                  </a:lnTo>
                  <a:lnTo>
                    <a:pt x="285" y="338"/>
                  </a:lnTo>
                  <a:lnTo>
                    <a:pt x="287" y="338"/>
                  </a:lnTo>
                  <a:lnTo>
                    <a:pt x="287" y="336"/>
                  </a:lnTo>
                  <a:lnTo>
                    <a:pt x="288" y="334"/>
                  </a:lnTo>
                  <a:lnTo>
                    <a:pt x="288" y="331"/>
                  </a:lnTo>
                  <a:lnTo>
                    <a:pt x="290" y="331"/>
                  </a:lnTo>
                  <a:lnTo>
                    <a:pt x="292" y="331"/>
                  </a:lnTo>
                  <a:lnTo>
                    <a:pt x="292" y="331"/>
                  </a:lnTo>
                  <a:lnTo>
                    <a:pt x="290" y="333"/>
                  </a:lnTo>
                  <a:lnTo>
                    <a:pt x="290" y="333"/>
                  </a:lnTo>
                  <a:lnTo>
                    <a:pt x="292" y="333"/>
                  </a:lnTo>
                  <a:lnTo>
                    <a:pt x="292" y="333"/>
                  </a:lnTo>
                  <a:lnTo>
                    <a:pt x="292" y="334"/>
                  </a:lnTo>
                  <a:lnTo>
                    <a:pt x="292" y="334"/>
                  </a:lnTo>
                  <a:lnTo>
                    <a:pt x="292" y="336"/>
                  </a:lnTo>
                  <a:lnTo>
                    <a:pt x="292" y="336"/>
                  </a:lnTo>
                  <a:lnTo>
                    <a:pt x="292" y="336"/>
                  </a:lnTo>
                  <a:lnTo>
                    <a:pt x="292" y="336"/>
                  </a:lnTo>
                  <a:lnTo>
                    <a:pt x="293" y="336"/>
                  </a:lnTo>
                  <a:lnTo>
                    <a:pt x="293" y="336"/>
                  </a:lnTo>
                  <a:lnTo>
                    <a:pt x="293" y="336"/>
                  </a:lnTo>
                  <a:lnTo>
                    <a:pt x="297" y="338"/>
                  </a:lnTo>
                  <a:lnTo>
                    <a:pt x="297" y="338"/>
                  </a:lnTo>
                  <a:lnTo>
                    <a:pt x="298" y="338"/>
                  </a:lnTo>
                  <a:lnTo>
                    <a:pt x="300" y="336"/>
                  </a:lnTo>
                  <a:lnTo>
                    <a:pt x="300" y="333"/>
                  </a:lnTo>
                  <a:lnTo>
                    <a:pt x="300" y="333"/>
                  </a:lnTo>
                  <a:lnTo>
                    <a:pt x="300" y="331"/>
                  </a:lnTo>
                  <a:lnTo>
                    <a:pt x="302" y="331"/>
                  </a:lnTo>
                  <a:lnTo>
                    <a:pt x="302" y="329"/>
                  </a:lnTo>
                  <a:lnTo>
                    <a:pt x="302" y="329"/>
                  </a:lnTo>
                  <a:lnTo>
                    <a:pt x="304" y="328"/>
                  </a:lnTo>
                  <a:lnTo>
                    <a:pt x="302" y="328"/>
                  </a:lnTo>
                  <a:lnTo>
                    <a:pt x="302" y="326"/>
                  </a:lnTo>
                  <a:close/>
                  <a:moveTo>
                    <a:pt x="76" y="80"/>
                  </a:moveTo>
                  <a:lnTo>
                    <a:pt x="76" y="80"/>
                  </a:lnTo>
                  <a:lnTo>
                    <a:pt x="76" y="85"/>
                  </a:lnTo>
                  <a:lnTo>
                    <a:pt x="76" y="86"/>
                  </a:lnTo>
                  <a:lnTo>
                    <a:pt x="78" y="86"/>
                  </a:lnTo>
                  <a:lnTo>
                    <a:pt x="79" y="86"/>
                  </a:lnTo>
                  <a:lnTo>
                    <a:pt x="79" y="81"/>
                  </a:lnTo>
                  <a:lnTo>
                    <a:pt x="81" y="80"/>
                  </a:lnTo>
                  <a:lnTo>
                    <a:pt x="81" y="80"/>
                  </a:lnTo>
                  <a:lnTo>
                    <a:pt x="81" y="73"/>
                  </a:lnTo>
                  <a:lnTo>
                    <a:pt x="81" y="73"/>
                  </a:lnTo>
                  <a:lnTo>
                    <a:pt x="81" y="71"/>
                  </a:lnTo>
                  <a:lnTo>
                    <a:pt x="79" y="71"/>
                  </a:lnTo>
                  <a:lnTo>
                    <a:pt x="79" y="71"/>
                  </a:lnTo>
                  <a:lnTo>
                    <a:pt x="79" y="76"/>
                  </a:lnTo>
                  <a:lnTo>
                    <a:pt x="79" y="76"/>
                  </a:lnTo>
                  <a:lnTo>
                    <a:pt x="78" y="78"/>
                  </a:lnTo>
                  <a:lnTo>
                    <a:pt x="76" y="78"/>
                  </a:lnTo>
                  <a:lnTo>
                    <a:pt x="74" y="78"/>
                  </a:lnTo>
                  <a:lnTo>
                    <a:pt x="74" y="78"/>
                  </a:lnTo>
                  <a:lnTo>
                    <a:pt x="74" y="80"/>
                  </a:lnTo>
                  <a:lnTo>
                    <a:pt x="76" y="80"/>
                  </a:lnTo>
                  <a:close/>
                  <a:moveTo>
                    <a:pt x="25" y="29"/>
                  </a:moveTo>
                  <a:lnTo>
                    <a:pt x="23" y="29"/>
                  </a:lnTo>
                  <a:lnTo>
                    <a:pt x="23" y="27"/>
                  </a:lnTo>
                  <a:lnTo>
                    <a:pt x="22" y="27"/>
                  </a:lnTo>
                  <a:lnTo>
                    <a:pt x="22" y="25"/>
                  </a:lnTo>
                  <a:lnTo>
                    <a:pt x="23" y="22"/>
                  </a:lnTo>
                  <a:lnTo>
                    <a:pt x="23" y="20"/>
                  </a:lnTo>
                  <a:lnTo>
                    <a:pt x="23" y="19"/>
                  </a:lnTo>
                  <a:lnTo>
                    <a:pt x="22" y="15"/>
                  </a:lnTo>
                  <a:lnTo>
                    <a:pt x="22" y="12"/>
                  </a:lnTo>
                  <a:lnTo>
                    <a:pt x="23" y="8"/>
                  </a:lnTo>
                  <a:lnTo>
                    <a:pt x="22" y="7"/>
                  </a:lnTo>
                  <a:lnTo>
                    <a:pt x="22" y="7"/>
                  </a:lnTo>
                  <a:lnTo>
                    <a:pt x="22" y="7"/>
                  </a:lnTo>
                  <a:lnTo>
                    <a:pt x="20" y="3"/>
                  </a:lnTo>
                  <a:lnTo>
                    <a:pt x="18" y="3"/>
                  </a:lnTo>
                  <a:lnTo>
                    <a:pt x="15" y="2"/>
                  </a:lnTo>
                  <a:lnTo>
                    <a:pt x="13" y="0"/>
                  </a:lnTo>
                  <a:lnTo>
                    <a:pt x="11" y="0"/>
                  </a:lnTo>
                  <a:lnTo>
                    <a:pt x="11" y="0"/>
                  </a:lnTo>
                  <a:lnTo>
                    <a:pt x="10" y="0"/>
                  </a:lnTo>
                  <a:lnTo>
                    <a:pt x="8" y="0"/>
                  </a:lnTo>
                  <a:lnTo>
                    <a:pt x="8" y="2"/>
                  </a:lnTo>
                  <a:lnTo>
                    <a:pt x="8" y="3"/>
                  </a:lnTo>
                  <a:lnTo>
                    <a:pt x="8" y="5"/>
                  </a:lnTo>
                  <a:lnTo>
                    <a:pt x="8" y="7"/>
                  </a:lnTo>
                  <a:lnTo>
                    <a:pt x="8" y="8"/>
                  </a:lnTo>
                  <a:lnTo>
                    <a:pt x="6" y="8"/>
                  </a:lnTo>
                  <a:lnTo>
                    <a:pt x="5" y="10"/>
                  </a:lnTo>
                  <a:lnTo>
                    <a:pt x="3" y="10"/>
                  </a:lnTo>
                  <a:lnTo>
                    <a:pt x="1" y="10"/>
                  </a:lnTo>
                  <a:lnTo>
                    <a:pt x="1" y="12"/>
                  </a:lnTo>
                  <a:lnTo>
                    <a:pt x="1" y="13"/>
                  </a:lnTo>
                  <a:lnTo>
                    <a:pt x="1" y="13"/>
                  </a:lnTo>
                  <a:lnTo>
                    <a:pt x="0" y="15"/>
                  </a:lnTo>
                  <a:lnTo>
                    <a:pt x="0" y="15"/>
                  </a:lnTo>
                  <a:lnTo>
                    <a:pt x="0" y="15"/>
                  </a:lnTo>
                  <a:lnTo>
                    <a:pt x="1" y="17"/>
                  </a:lnTo>
                  <a:lnTo>
                    <a:pt x="1" y="17"/>
                  </a:lnTo>
                  <a:lnTo>
                    <a:pt x="1" y="20"/>
                  </a:lnTo>
                  <a:lnTo>
                    <a:pt x="1" y="22"/>
                  </a:lnTo>
                  <a:lnTo>
                    <a:pt x="0" y="24"/>
                  </a:lnTo>
                  <a:lnTo>
                    <a:pt x="0" y="25"/>
                  </a:lnTo>
                  <a:lnTo>
                    <a:pt x="0" y="29"/>
                  </a:lnTo>
                  <a:lnTo>
                    <a:pt x="0" y="30"/>
                  </a:lnTo>
                  <a:lnTo>
                    <a:pt x="0" y="32"/>
                  </a:lnTo>
                  <a:lnTo>
                    <a:pt x="1" y="32"/>
                  </a:lnTo>
                  <a:lnTo>
                    <a:pt x="3" y="34"/>
                  </a:lnTo>
                  <a:lnTo>
                    <a:pt x="3" y="35"/>
                  </a:lnTo>
                  <a:lnTo>
                    <a:pt x="3" y="39"/>
                  </a:lnTo>
                  <a:lnTo>
                    <a:pt x="3" y="41"/>
                  </a:lnTo>
                  <a:lnTo>
                    <a:pt x="1" y="41"/>
                  </a:lnTo>
                  <a:lnTo>
                    <a:pt x="3" y="44"/>
                  </a:lnTo>
                  <a:lnTo>
                    <a:pt x="3" y="46"/>
                  </a:lnTo>
                  <a:lnTo>
                    <a:pt x="5" y="47"/>
                  </a:lnTo>
                  <a:lnTo>
                    <a:pt x="6" y="47"/>
                  </a:lnTo>
                  <a:lnTo>
                    <a:pt x="15" y="44"/>
                  </a:lnTo>
                  <a:lnTo>
                    <a:pt x="17" y="42"/>
                  </a:lnTo>
                  <a:lnTo>
                    <a:pt x="17" y="42"/>
                  </a:lnTo>
                  <a:lnTo>
                    <a:pt x="18" y="42"/>
                  </a:lnTo>
                  <a:lnTo>
                    <a:pt x="18" y="41"/>
                  </a:lnTo>
                  <a:lnTo>
                    <a:pt x="18" y="41"/>
                  </a:lnTo>
                  <a:lnTo>
                    <a:pt x="20" y="41"/>
                  </a:lnTo>
                  <a:lnTo>
                    <a:pt x="22" y="39"/>
                  </a:lnTo>
                  <a:lnTo>
                    <a:pt x="23" y="39"/>
                  </a:lnTo>
                  <a:lnTo>
                    <a:pt x="23" y="39"/>
                  </a:lnTo>
                  <a:lnTo>
                    <a:pt x="23" y="37"/>
                  </a:lnTo>
                  <a:lnTo>
                    <a:pt x="23" y="35"/>
                  </a:lnTo>
                  <a:lnTo>
                    <a:pt x="23" y="35"/>
                  </a:lnTo>
                  <a:lnTo>
                    <a:pt x="25" y="35"/>
                  </a:lnTo>
                  <a:lnTo>
                    <a:pt x="25" y="34"/>
                  </a:lnTo>
                  <a:lnTo>
                    <a:pt x="25" y="32"/>
                  </a:lnTo>
                  <a:lnTo>
                    <a:pt x="25" y="30"/>
                  </a:lnTo>
                  <a:lnTo>
                    <a:pt x="25" y="30"/>
                  </a:lnTo>
                  <a:lnTo>
                    <a:pt x="25" y="29"/>
                  </a:lnTo>
                  <a:lnTo>
                    <a:pt x="25" y="29"/>
                  </a:lnTo>
                  <a:close/>
                  <a:moveTo>
                    <a:pt x="378" y="80"/>
                  </a:moveTo>
                  <a:lnTo>
                    <a:pt x="378" y="80"/>
                  </a:lnTo>
                  <a:lnTo>
                    <a:pt x="378" y="78"/>
                  </a:lnTo>
                  <a:lnTo>
                    <a:pt x="373" y="80"/>
                  </a:lnTo>
                  <a:lnTo>
                    <a:pt x="371" y="80"/>
                  </a:lnTo>
                  <a:lnTo>
                    <a:pt x="368" y="80"/>
                  </a:lnTo>
                  <a:lnTo>
                    <a:pt x="368" y="81"/>
                  </a:lnTo>
                  <a:lnTo>
                    <a:pt x="366" y="81"/>
                  </a:lnTo>
                  <a:lnTo>
                    <a:pt x="366" y="81"/>
                  </a:lnTo>
                  <a:lnTo>
                    <a:pt x="366" y="81"/>
                  </a:lnTo>
                  <a:lnTo>
                    <a:pt x="366" y="83"/>
                  </a:lnTo>
                  <a:lnTo>
                    <a:pt x="366" y="83"/>
                  </a:lnTo>
                  <a:lnTo>
                    <a:pt x="368" y="85"/>
                  </a:lnTo>
                  <a:lnTo>
                    <a:pt x="368" y="85"/>
                  </a:lnTo>
                  <a:lnTo>
                    <a:pt x="368" y="85"/>
                  </a:lnTo>
                  <a:lnTo>
                    <a:pt x="370" y="85"/>
                  </a:lnTo>
                  <a:lnTo>
                    <a:pt x="371" y="85"/>
                  </a:lnTo>
                  <a:lnTo>
                    <a:pt x="371" y="86"/>
                  </a:lnTo>
                  <a:lnTo>
                    <a:pt x="375" y="88"/>
                  </a:lnTo>
                  <a:lnTo>
                    <a:pt x="375" y="86"/>
                  </a:lnTo>
                  <a:lnTo>
                    <a:pt x="375" y="85"/>
                  </a:lnTo>
                  <a:lnTo>
                    <a:pt x="377" y="83"/>
                  </a:lnTo>
                  <a:lnTo>
                    <a:pt x="377" y="83"/>
                  </a:lnTo>
                  <a:lnTo>
                    <a:pt x="377" y="83"/>
                  </a:lnTo>
                  <a:lnTo>
                    <a:pt x="377" y="81"/>
                  </a:lnTo>
                  <a:lnTo>
                    <a:pt x="377" y="81"/>
                  </a:lnTo>
                  <a:lnTo>
                    <a:pt x="378" y="80"/>
                  </a:lnTo>
                  <a:close/>
                  <a:moveTo>
                    <a:pt x="343" y="29"/>
                  </a:moveTo>
                  <a:lnTo>
                    <a:pt x="346" y="27"/>
                  </a:lnTo>
                  <a:lnTo>
                    <a:pt x="348" y="27"/>
                  </a:lnTo>
                  <a:lnTo>
                    <a:pt x="348" y="29"/>
                  </a:lnTo>
                  <a:lnTo>
                    <a:pt x="348" y="30"/>
                  </a:lnTo>
                  <a:lnTo>
                    <a:pt x="349" y="32"/>
                  </a:lnTo>
                  <a:lnTo>
                    <a:pt x="349" y="34"/>
                  </a:lnTo>
                  <a:lnTo>
                    <a:pt x="349" y="35"/>
                  </a:lnTo>
                  <a:lnTo>
                    <a:pt x="348" y="39"/>
                  </a:lnTo>
                  <a:lnTo>
                    <a:pt x="348" y="39"/>
                  </a:lnTo>
                  <a:lnTo>
                    <a:pt x="349" y="39"/>
                  </a:lnTo>
                  <a:lnTo>
                    <a:pt x="351" y="39"/>
                  </a:lnTo>
                  <a:lnTo>
                    <a:pt x="353" y="41"/>
                  </a:lnTo>
                  <a:lnTo>
                    <a:pt x="353" y="42"/>
                  </a:lnTo>
                  <a:lnTo>
                    <a:pt x="353" y="44"/>
                  </a:lnTo>
                  <a:lnTo>
                    <a:pt x="354" y="44"/>
                  </a:lnTo>
                  <a:lnTo>
                    <a:pt x="354" y="44"/>
                  </a:lnTo>
                  <a:lnTo>
                    <a:pt x="356" y="44"/>
                  </a:lnTo>
                  <a:lnTo>
                    <a:pt x="358" y="46"/>
                  </a:lnTo>
                  <a:lnTo>
                    <a:pt x="358" y="46"/>
                  </a:lnTo>
                  <a:lnTo>
                    <a:pt x="360" y="47"/>
                  </a:lnTo>
                  <a:lnTo>
                    <a:pt x="358" y="49"/>
                  </a:lnTo>
                  <a:lnTo>
                    <a:pt x="358" y="51"/>
                  </a:lnTo>
                  <a:lnTo>
                    <a:pt x="360" y="51"/>
                  </a:lnTo>
                  <a:lnTo>
                    <a:pt x="363" y="54"/>
                  </a:lnTo>
                  <a:lnTo>
                    <a:pt x="361" y="56"/>
                  </a:lnTo>
                  <a:lnTo>
                    <a:pt x="361" y="58"/>
                  </a:lnTo>
                  <a:lnTo>
                    <a:pt x="365" y="58"/>
                  </a:lnTo>
                  <a:lnTo>
                    <a:pt x="368" y="59"/>
                  </a:lnTo>
                  <a:lnTo>
                    <a:pt x="370" y="59"/>
                  </a:lnTo>
                  <a:lnTo>
                    <a:pt x="371" y="58"/>
                  </a:lnTo>
                  <a:lnTo>
                    <a:pt x="373" y="58"/>
                  </a:lnTo>
                  <a:lnTo>
                    <a:pt x="373" y="58"/>
                  </a:lnTo>
                  <a:lnTo>
                    <a:pt x="375" y="54"/>
                  </a:lnTo>
                  <a:lnTo>
                    <a:pt x="375" y="54"/>
                  </a:lnTo>
                  <a:lnTo>
                    <a:pt x="377" y="54"/>
                  </a:lnTo>
                  <a:lnTo>
                    <a:pt x="377" y="54"/>
                  </a:lnTo>
                  <a:lnTo>
                    <a:pt x="378" y="54"/>
                  </a:lnTo>
                  <a:lnTo>
                    <a:pt x="380" y="54"/>
                  </a:lnTo>
                  <a:lnTo>
                    <a:pt x="382" y="56"/>
                  </a:lnTo>
                  <a:lnTo>
                    <a:pt x="383" y="56"/>
                  </a:lnTo>
                  <a:lnTo>
                    <a:pt x="385" y="56"/>
                  </a:lnTo>
                  <a:lnTo>
                    <a:pt x="385" y="54"/>
                  </a:lnTo>
                  <a:lnTo>
                    <a:pt x="383" y="54"/>
                  </a:lnTo>
                  <a:lnTo>
                    <a:pt x="382" y="52"/>
                  </a:lnTo>
                  <a:lnTo>
                    <a:pt x="383" y="51"/>
                  </a:lnTo>
                  <a:lnTo>
                    <a:pt x="385" y="52"/>
                  </a:lnTo>
                  <a:lnTo>
                    <a:pt x="387" y="52"/>
                  </a:lnTo>
                  <a:lnTo>
                    <a:pt x="387" y="51"/>
                  </a:lnTo>
                  <a:lnTo>
                    <a:pt x="385" y="47"/>
                  </a:lnTo>
                  <a:lnTo>
                    <a:pt x="383" y="46"/>
                  </a:lnTo>
                  <a:lnTo>
                    <a:pt x="383" y="44"/>
                  </a:lnTo>
                  <a:lnTo>
                    <a:pt x="382" y="46"/>
                  </a:lnTo>
                  <a:lnTo>
                    <a:pt x="380" y="47"/>
                  </a:lnTo>
                  <a:lnTo>
                    <a:pt x="378" y="47"/>
                  </a:lnTo>
                  <a:lnTo>
                    <a:pt x="377" y="47"/>
                  </a:lnTo>
                  <a:lnTo>
                    <a:pt x="378" y="46"/>
                  </a:lnTo>
                  <a:lnTo>
                    <a:pt x="382" y="44"/>
                  </a:lnTo>
                  <a:lnTo>
                    <a:pt x="383" y="42"/>
                  </a:lnTo>
                  <a:lnTo>
                    <a:pt x="383" y="35"/>
                  </a:lnTo>
                  <a:lnTo>
                    <a:pt x="383" y="32"/>
                  </a:lnTo>
                  <a:lnTo>
                    <a:pt x="375" y="32"/>
                  </a:lnTo>
                  <a:lnTo>
                    <a:pt x="371" y="30"/>
                  </a:lnTo>
                  <a:lnTo>
                    <a:pt x="370" y="29"/>
                  </a:lnTo>
                  <a:lnTo>
                    <a:pt x="370" y="27"/>
                  </a:lnTo>
                  <a:lnTo>
                    <a:pt x="353" y="12"/>
                  </a:lnTo>
                  <a:lnTo>
                    <a:pt x="349" y="15"/>
                  </a:lnTo>
                  <a:lnTo>
                    <a:pt x="348" y="15"/>
                  </a:lnTo>
                  <a:lnTo>
                    <a:pt x="348" y="15"/>
                  </a:lnTo>
                  <a:lnTo>
                    <a:pt x="346" y="15"/>
                  </a:lnTo>
                  <a:lnTo>
                    <a:pt x="346" y="13"/>
                  </a:lnTo>
                  <a:lnTo>
                    <a:pt x="346" y="15"/>
                  </a:lnTo>
                  <a:lnTo>
                    <a:pt x="346" y="15"/>
                  </a:lnTo>
                  <a:lnTo>
                    <a:pt x="346" y="17"/>
                  </a:lnTo>
                  <a:lnTo>
                    <a:pt x="348" y="17"/>
                  </a:lnTo>
                  <a:lnTo>
                    <a:pt x="346" y="19"/>
                  </a:lnTo>
                  <a:lnTo>
                    <a:pt x="344" y="19"/>
                  </a:lnTo>
                  <a:lnTo>
                    <a:pt x="346" y="20"/>
                  </a:lnTo>
                  <a:lnTo>
                    <a:pt x="344" y="22"/>
                  </a:lnTo>
                  <a:lnTo>
                    <a:pt x="341" y="22"/>
                  </a:lnTo>
                  <a:lnTo>
                    <a:pt x="339" y="24"/>
                  </a:lnTo>
                  <a:lnTo>
                    <a:pt x="337" y="25"/>
                  </a:lnTo>
                  <a:lnTo>
                    <a:pt x="336" y="25"/>
                  </a:lnTo>
                  <a:lnTo>
                    <a:pt x="341" y="29"/>
                  </a:lnTo>
                  <a:lnTo>
                    <a:pt x="343" y="29"/>
                  </a:lnTo>
                  <a:close/>
                  <a:moveTo>
                    <a:pt x="397" y="71"/>
                  </a:moveTo>
                  <a:lnTo>
                    <a:pt x="395" y="68"/>
                  </a:lnTo>
                  <a:lnTo>
                    <a:pt x="394" y="68"/>
                  </a:lnTo>
                  <a:lnTo>
                    <a:pt x="392" y="68"/>
                  </a:lnTo>
                  <a:lnTo>
                    <a:pt x="392" y="66"/>
                  </a:lnTo>
                  <a:lnTo>
                    <a:pt x="387" y="63"/>
                  </a:lnTo>
                  <a:lnTo>
                    <a:pt x="387" y="63"/>
                  </a:lnTo>
                  <a:lnTo>
                    <a:pt x="385" y="63"/>
                  </a:lnTo>
                  <a:lnTo>
                    <a:pt x="385" y="63"/>
                  </a:lnTo>
                  <a:lnTo>
                    <a:pt x="383" y="64"/>
                  </a:lnTo>
                  <a:lnTo>
                    <a:pt x="383" y="64"/>
                  </a:lnTo>
                  <a:lnTo>
                    <a:pt x="382" y="64"/>
                  </a:lnTo>
                  <a:lnTo>
                    <a:pt x="380" y="64"/>
                  </a:lnTo>
                  <a:lnTo>
                    <a:pt x="375" y="66"/>
                  </a:lnTo>
                  <a:lnTo>
                    <a:pt x="375" y="68"/>
                  </a:lnTo>
                  <a:lnTo>
                    <a:pt x="375" y="68"/>
                  </a:lnTo>
                  <a:lnTo>
                    <a:pt x="371" y="66"/>
                  </a:lnTo>
                  <a:lnTo>
                    <a:pt x="371" y="66"/>
                  </a:lnTo>
                  <a:lnTo>
                    <a:pt x="370" y="66"/>
                  </a:lnTo>
                  <a:lnTo>
                    <a:pt x="365" y="66"/>
                  </a:lnTo>
                  <a:lnTo>
                    <a:pt x="363" y="66"/>
                  </a:lnTo>
                  <a:lnTo>
                    <a:pt x="358" y="69"/>
                  </a:lnTo>
                  <a:lnTo>
                    <a:pt x="358" y="69"/>
                  </a:lnTo>
                  <a:lnTo>
                    <a:pt x="358" y="73"/>
                  </a:lnTo>
                  <a:lnTo>
                    <a:pt x="358" y="73"/>
                  </a:lnTo>
                  <a:lnTo>
                    <a:pt x="358" y="73"/>
                  </a:lnTo>
                  <a:lnTo>
                    <a:pt x="360" y="73"/>
                  </a:lnTo>
                  <a:lnTo>
                    <a:pt x="361" y="73"/>
                  </a:lnTo>
                  <a:lnTo>
                    <a:pt x="361" y="75"/>
                  </a:lnTo>
                  <a:lnTo>
                    <a:pt x="363" y="75"/>
                  </a:lnTo>
                  <a:lnTo>
                    <a:pt x="365" y="75"/>
                  </a:lnTo>
                  <a:lnTo>
                    <a:pt x="370" y="75"/>
                  </a:lnTo>
                  <a:lnTo>
                    <a:pt x="371" y="75"/>
                  </a:lnTo>
                  <a:lnTo>
                    <a:pt x="371" y="75"/>
                  </a:lnTo>
                  <a:lnTo>
                    <a:pt x="373" y="75"/>
                  </a:lnTo>
                  <a:lnTo>
                    <a:pt x="373" y="75"/>
                  </a:lnTo>
                  <a:lnTo>
                    <a:pt x="373" y="75"/>
                  </a:lnTo>
                  <a:lnTo>
                    <a:pt x="375" y="75"/>
                  </a:lnTo>
                  <a:lnTo>
                    <a:pt x="375" y="75"/>
                  </a:lnTo>
                  <a:lnTo>
                    <a:pt x="377" y="75"/>
                  </a:lnTo>
                  <a:lnTo>
                    <a:pt x="377" y="75"/>
                  </a:lnTo>
                  <a:lnTo>
                    <a:pt x="377" y="76"/>
                  </a:lnTo>
                  <a:lnTo>
                    <a:pt x="383" y="73"/>
                  </a:lnTo>
                  <a:lnTo>
                    <a:pt x="385" y="75"/>
                  </a:lnTo>
                  <a:lnTo>
                    <a:pt x="387" y="76"/>
                  </a:lnTo>
                  <a:lnTo>
                    <a:pt x="387" y="80"/>
                  </a:lnTo>
                  <a:lnTo>
                    <a:pt x="388" y="78"/>
                  </a:lnTo>
                  <a:lnTo>
                    <a:pt x="390" y="78"/>
                  </a:lnTo>
                  <a:lnTo>
                    <a:pt x="390" y="78"/>
                  </a:lnTo>
                  <a:lnTo>
                    <a:pt x="392" y="78"/>
                  </a:lnTo>
                  <a:lnTo>
                    <a:pt x="392" y="78"/>
                  </a:lnTo>
                  <a:lnTo>
                    <a:pt x="394" y="76"/>
                  </a:lnTo>
                  <a:lnTo>
                    <a:pt x="394" y="75"/>
                  </a:lnTo>
                  <a:lnTo>
                    <a:pt x="394" y="75"/>
                  </a:lnTo>
                  <a:lnTo>
                    <a:pt x="395" y="75"/>
                  </a:lnTo>
                  <a:lnTo>
                    <a:pt x="397" y="73"/>
                  </a:lnTo>
                  <a:lnTo>
                    <a:pt x="397" y="73"/>
                  </a:lnTo>
                  <a:lnTo>
                    <a:pt x="397" y="75"/>
                  </a:lnTo>
                  <a:lnTo>
                    <a:pt x="399" y="75"/>
                  </a:lnTo>
                  <a:lnTo>
                    <a:pt x="399" y="75"/>
                  </a:lnTo>
                  <a:lnTo>
                    <a:pt x="399" y="73"/>
                  </a:lnTo>
                  <a:lnTo>
                    <a:pt x="397" y="71"/>
                  </a:lnTo>
                  <a:close/>
                  <a:moveTo>
                    <a:pt x="86" y="76"/>
                  </a:moveTo>
                  <a:lnTo>
                    <a:pt x="88" y="76"/>
                  </a:lnTo>
                  <a:lnTo>
                    <a:pt x="91" y="76"/>
                  </a:lnTo>
                  <a:lnTo>
                    <a:pt x="91" y="76"/>
                  </a:lnTo>
                  <a:lnTo>
                    <a:pt x="91" y="76"/>
                  </a:lnTo>
                  <a:lnTo>
                    <a:pt x="93" y="76"/>
                  </a:lnTo>
                  <a:lnTo>
                    <a:pt x="95" y="75"/>
                  </a:lnTo>
                  <a:lnTo>
                    <a:pt x="95" y="75"/>
                  </a:lnTo>
                  <a:lnTo>
                    <a:pt x="95" y="75"/>
                  </a:lnTo>
                  <a:lnTo>
                    <a:pt x="95" y="73"/>
                  </a:lnTo>
                  <a:lnTo>
                    <a:pt x="96" y="71"/>
                  </a:lnTo>
                  <a:lnTo>
                    <a:pt x="96" y="71"/>
                  </a:lnTo>
                  <a:lnTo>
                    <a:pt x="95" y="69"/>
                  </a:lnTo>
                  <a:lnTo>
                    <a:pt x="93" y="69"/>
                  </a:lnTo>
                  <a:lnTo>
                    <a:pt x="93" y="69"/>
                  </a:lnTo>
                  <a:lnTo>
                    <a:pt x="90" y="69"/>
                  </a:lnTo>
                  <a:lnTo>
                    <a:pt x="90" y="69"/>
                  </a:lnTo>
                  <a:lnTo>
                    <a:pt x="88" y="69"/>
                  </a:lnTo>
                  <a:lnTo>
                    <a:pt x="88" y="69"/>
                  </a:lnTo>
                  <a:lnTo>
                    <a:pt x="88" y="69"/>
                  </a:lnTo>
                  <a:lnTo>
                    <a:pt x="90" y="71"/>
                  </a:lnTo>
                  <a:lnTo>
                    <a:pt x="90" y="71"/>
                  </a:lnTo>
                  <a:lnTo>
                    <a:pt x="88" y="71"/>
                  </a:lnTo>
                  <a:lnTo>
                    <a:pt x="88" y="73"/>
                  </a:lnTo>
                  <a:lnTo>
                    <a:pt x="86" y="73"/>
                  </a:lnTo>
                  <a:lnTo>
                    <a:pt x="84" y="73"/>
                  </a:lnTo>
                  <a:lnTo>
                    <a:pt x="84" y="73"/>
                  </a:lnTo>
                  <a:lnTo>
                    <a:pt x="86" y="75"/>
                  </a:lnTo>
                  <a:lnTo>
                    <a:pt x="86" y="76"/>
                  </a:lnTo>
                  <a:close/>
                  <a:moveTo>
                    <a:pt x="93" y="90"/>
                  </a:moveTo>
                  <a:lnTo>
                    <a:pt x="93" y="90"/>
                  </a:lnTo>
                  <a:lnTo>
                    <a:pt x="91" y="90"/>
                  </a:lnTo>
                  <a:lnTo>
                    <a:pt x="88" y="93"/>
                  </a:lnTo>
                  <a:lnTo>
                    <a:pt x="88" y="93"/>
                  </a:lnTo>
                  <a:lnTo>
                    <a:pt x="88" y="98"/>
                  </a:lnTo>
                  <a:lnTo>
                    <a:pt x="88" y="98"/>
                  </a:lnTo>
                  <a:lnTo>
                    <a:pt x="90" y="98"/>
                  </a:lnTo>
                  <a:lnTo>
                    <a:pt x="90" y="98"/>
                  </a:lnTo>
                  <a:lnTo>
                    <a:pt x="90" y="98"/>
                  </a:lnTo>
                  <a:lnTo>
                    <a:pt x="91" y="98"/>
                  </a:lnTo>
                  <a:lnTo>
                    <a:pt x="91" y="98"/>
                  </a:lnTo>
                  <a:lnTo>
                    <a:pt x="93" y="98"/>
                  </a:lnTo>
                  <a:lnTo>
                    <a:pt x="93" y="98"/>
                  </a:lnTo>
                  <a:lnTo>
                    <a:pt x="98" y="97"/>
                  </a:lnTo>
                  <a:lnTo>
                    <a:pt x="100" y="97"/>
                  </a:lnTo>
                  <a:lnTo>
                    <a:pt x="101" y="97"/>
                  </a:lnTo>
                  <a:lnTo>
                    <a:pt x="105" y="97"/>
                  </a:lnTo>
                  <a:lnTo>
                    <a:pt x="105" y="97"/>
                  </a:lnTo>
                  <a:lnTo>
                    <a:pt x="103" y="95"/>
                  </a:lnTo>
                  <a:lnTo>
                    <a:pt x="101" y="95"/>
                  </a:lnTo>
                  <a:lnTo>
                    <a:pt x="100" y="93"/>
                  </a:lnTo>
                  <a:lnTo>
                    <a:pt x="98" y="93"/>
                  </a:lnTo>
                  <a:lnTo>
                    <a:pt x="96" y="92"/>
                  </a:lnTo>
                  <a:lnTo>
                    <a:pt x="96" y="92"/>
                  </a:lnTo>
                  <a:lnTo>
                    <a:pt x="95" y="92"/>
                  </a:lnTo>
                  <a:lnTo>
                    <a:pt x="93" y="90"/>
                  </a:lnTo>
                  <a:close/>
                </a:path>
              </a:pathLst>
            </a:custGeom>
            <a:solidFill>
              <a:srgbClr val="0032B0"/>
            </a:solidFill>
            <a:ln>
              <a:solidFill>
                <a:schemeClr val="bg1"/>
              </a:solidFill>
            </a:ln>
          </p:spPr>
          <p:txBody>
            <a:bodyPr vert="horz" wrap="square" lIns="91440" tIns="45720" rIns="91440" bIns="45720" numCol="1" anchor="t" anchorCtr="0" compatLnSpc="1">
              <a:prstTxWarp prst="textNoShape">
                <a:avLst/>
              </a:prstTxWarp>
            </a:bodyPr>
            <a:lstStyle/>
            <a:p>
              <a:endParaRPr lang="en-US" sz="900"/>
            </a:p>
          </p:txBody>
        </p:sp>
        <p:sp>
          <p:nvSpPr>
            <p:cNvPr id="6" name="Freeform 8">
              <a:extLst>
                <a:ext uri="{FF2B5EF4-FFF2-40B4-BE49-F238E27FC236}">
                  <a16:creationId xmlns:a16="http://schemas.microsoft.com/office/drawing/2014/main" id="{EF605FD2-C39B-3981-BBE8-3924A33F2DAF}"/>
                </a:ext>
              </a:extLst>
            </p:cNvPr>
            <p:cNvSpPr>
              <a:spLocks noEditPoints="1"/>
            </p:cNvSpPr>
            <p:nvPr/>
          </p:nvSpPr>
          <p:spPr bwMode="auto">
            <a:xfrm>
              <a:off x="4541" y="2000"/>
              <a:ext cx="1034" cy="1041"/>
            </a:xfrm>
            <a:custGeom>
              <a:avLst/>
              <a:gdLst>
                <a:gd name="T0" fmla="*/ 399 w 1034"/>
                <a:gd name="T1" fmla="*/ 542 h 1041"/>
                <a:gd name="T2" fmla="*/ 477 w 1034"/>
                <a:gd name="T3" fmla="*/ 664 h 1041"/>
                <a:gd name="T4" fmla="*/ 718 w 1034"/>
                <a:gd name="T5" fmla="*/ 735 h 1041"/>
                <a:gd name="T6" fmla="*/ 757 w 1034"/>
                <a:gd name="T7" fmla="*/ 842 h 1041"/>
                <a:gd name="T8" fmla="*/ 742 w 1034"/>
                <a:gd name="T9" fmla="*/ 825 h 1041"/>
                <a:gd name="T10" fmla="*/ 667 w 1034"/>
                <a:gd name="T11" fmla="*/ 839 h 1041"/>
                <a:gd name="T12" fmla="*/ 664 w 1034"/>
                <a:gd name="T13" fmla="*/ 866 h 1041"/>
                <a:gd name="T14" fmla="*/ 700 w 1034"/>
                <a:gd name="T15" fmla="*/ 866 h 1041"/>
                <a:gd name="T16" fmla="*/ 742 w 1034"/>
                <a:gd name="T17" fmla="*/ 859 h 1041"/>
                <a:gd name="T18" fmla="*/ 786 w 1034"/>
                <a:gd name="T19" fmla="*/ 847 h 1041"/>
                <a:gd name="T20" fmla="*/ 146 w 1034"/>
                <a:gd name="T21" fmla="*/ 484 h 1041"/>
                <a:gd name="T22" fmla="*/ 301 w 1034"/>
                <a:gd name="T23" fmla="*/ 519 h 1041"/>
                <a:gd name="T24" fmla="*/ 345 w 1034"/>
                <a:gd name="T25" fmla="*/ 526 h 1041"/>
                <a:gd name="T26" fmla="*/ 382 w 1034"/>
                <a:gd name="T27" fmla="*/ 535 h 1041"/>
                <a:gd name="T28" fmla="*/ 394 w 1034"/>
                <a:gd name="T29" fmla="*/ 531 h 1041"/>
                <a:gd name="T30" fmla="*/ 411 w 1034"/>
                <a:gd name="T31" fmla="*/ 536 h 1041"/>
                <a:gd name="T32" fmla="*/ 419 w 1034"/>
                <a:gd name="T33" fmla="*/ 557 h 1041"/>
                <a:gd name="T34" fmla="*/ 435 w 1034"/>
                <a:gd name="T35" fmla="*/ 557 h 1041"/>
                <a:gd name="T36" fmla="*/ 448 w 1034"/>
                <a:gd name="T37" fmla="*/ 586 h 1041"/>
                <a:gd name="T38" fmla="*/ 438 w 1034"/>
                <a:gd name="T39" fmla="*/ 598 h 1041"/>
                <a:gd name="T40" fmla="*/ 455 w 1034"/>
                <a:gd name="T41" fmla="*/ 618 h 1041"/>
                <a:gd name="T42" fmla="*/ 486 w 1034"/>
                <a:gd name="T43" fmla="*/ 621 h 1041"/>
                <a:gd name="T44" fmla="*/ 501 w 1034"/>
                <a:gd name="T45" fmla="*/ 633 h 1041"/>
                <a:gd name="T46" fmla="*/ 535 w 1034"/>
                <a:gd name="T47" fmla="*/ 686 h 1041"/>
                <a:gd name="T48" fmla="*/ 550 w 1034"/>
                <a:gd name="T49" fmla="*/ 732 h 1041"/>
                <a:gd name="T50" fmla="*/ 555 w 1034"/>
                <a:gd name="T51" fmla="*/ 744 h 1041"/>
                <a:gd name="T52" fmla="*/ 533 w 1034"/>
                <a:gd name="T53" fmla="*/ 728 h 1041"/>
                <a:gd name="T54" fmla="*/ 548 w 1034"/>
                <a:gd name="T55" fmla="*/ 749 h 1041"/>
                <a:gd name="T56" fmla="*/ 591 w 1034"/>
                <a:gd name="T57" fmla="*/ 767 h 1041"/>
                <a:gd name="T58" fmla="*/ 604 w 1034"/>
                <a:gd name="T59" fmla="*/ 754 h 1041"/>
                <a:gd name="T60" fmla="*/ 593 w 1034"/>
                <a:gd name="T61" fmla="*/ 755 h 1041"/>
                <a:gd name="T62" fmla="*/ 611 w 1034"/>
                <a:gd name="T63" fmla="*/ 735 h 1041"/>
                <a:gd name="T64" fmla="*/ 640 w 1034"/>
                <a:gd name="T65" fmla="*/ 691 h 1041"/>
                <a:gd name="T66" fmla="*/ 681 w 1034"/>
                <a:gd name="T67" fmla="*/ 671 h 1041"/>
                <a:gd name="T68" fmla="*/ 703 w 1034"/>
                <a:gd name="T69" fmla="*/ 664 h 1041"/>
                <a:gd name="T70" fmla="*/ 740 w 1034"/>
                <a:gd name="T71" fmla="*/ 603 h 1041"/>
                <a:gd name="T72" fmla="*/ 759 w 1034"/>
                <a:gd name="T73" fmla="*/ 591 h 1041"/>
                <a:gd name="T74" fmla="*/ 759 w 1034"/>
                <a:gd name="T75" fmla="*/ 569 h 1041"/>
                <a:gd name="T76" fmla="*/ 773 w 1034"/>
                <a:gd name="T77" fmla="*/ 604 h 1041"/>
                <a:gd name="T78" fmla="*/ 771 w 1034"/>
                <a:gd name="T79" fmla="*/ 616 h 1041"/>
                <a:gd name="T80" fmla="*/ 766 w 1034"/>
                <a:gd name="T81" fmla="*/ 655 h 1041"/>
                <a:gd name="T82" fmla="*/ 735 w 1034"/>
                <a:gd name="T83" fmla="*/ 691 h 1041"/>
                <a:gd name="T84" fmla="*/ 728 w 1034"/>
                <a:gd name="T85" fmla="*/ 725 h 1041"/>
                <a:gd name="T86" fmla="*/ 725 w 1034"/>
                <a:gd name="T87" fmla="*/ 771 h 1041"/>
                <a:gd name="T88" fmla="*/ 684 w 1034"/>
                <a:gd name="T89" fmla="*/ 788 h 1041"/>
                <a:gd name="T90" fmla="*/ 706 w 1034"/>
                <a:gd name="T91" fmla="*/ 795 h 1041"/>
                <a:gd name="T92" fmla="*/ 754 w 1034"/>
                <a:gd name="T93" fmla="*/ 786 h 1041"/>
                <a:gd name="T94" fmla="*/ 766 w 1034"/>
                <a:gd name="T95" fmla="*/ 737 h 1041"/>
                <a:gd name="T96" fmla="*/ 798 w 1034"/>
                <a:gd name="T97" fmla="*/ 727 h 1041"/>
                <a:gd name="T98" fmla="*/ 822 w 1034"/>
                <a:gd name="T99" fmla="*/ 759 h 1041"/>
                <a:gd name="T100" fmla="*/ 813 w 1034"/>
                <a:gd name="T101" fmla="*/ 805 h 1041"/>
                <a:gd name="T102" fmla="*/ 800 w 1034"/>
                <a:gd name="T103" fmla="*/ 832 h 1041"/>
                <a:gd name="T104" fmla="*/ 859 w 1034"/>
                <a:gd name="T105" fmla="*/ 822 h 1041"/>
                <a:gd name="T106" fmla="*/ 857 w 1034"/>
                <a:gd name="T107" fmla="*/ 815 h 1041"/>
                <a:gd name="T108" fmla="*/ 891 w 1034"/>
                <a:gd name="T109" fmla="*/ 813 h 1041"/>
                <a:gd name="T110" fmla="*/ 890 w 1034"/>
                <a:gd name="T111" fmla="*/ 835 h 1041"/>
                <a:gd name="T112" fmla="*/ 869 w 1034"/>
                <a:gd name="T113" fmla="*/ 822 h 1041"/>
                <a:gd name="T114" fmla="*/ 910 w 1034"/>
                <a:gd name="T115" fmla="*/ 866 h 1041"/>
                <a:gd name="T116" fmla="*/ 936 w 1034"/>
                <a:gd name="T117" fmla="*/ 915 h 1041"/>
                <a:gd name="T118" fmla="*/ 949 w 1034"/>
                <a:gd name="T119" fmla="*/ 992 h 1041"/>
                <a:gd name="T120" fmla="*/ 978 w 1034"/>
                <a:gd name="T121" fmla="*/ 1024 h 1041"/>
                <a:gd name="T122" fmla="*/ 1031 w 1034"/>
                <a:gd name="T123" fmla="*/ 1039 h 1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34" h="1041">
                  <a:moveTo>
                    <a:pt x="644" y="788"/>
                  </a:moveTo>
                  <a:lnTo>
                    <a:pt x="644" y="788"/>
                  </a:lnTo>
                  <a:lnTo>
                    <a:pt x="642" y="788"/>
                  </a:lnTo>
                  <a:lnTo>
                    <a:pt x="640" y="789"/>
                  </a:lnTo>
                  <a:lnTo>
                    <a:pt x="642" y="789"/>
                  </a:lnTo>
                  <a:lnTo>
                    <a:pt x="644" y="791"/>
                  </a:lnTo>
                  <a:lnTo>
                    <a:pt x="645" y="791"/>
                  </a:lnTo>
                  <a:lnTo>
                    <a:pt x="645" y="791"/>
                  </a:lnTo>
                  <a:lnTo>
                    <a:pt x="645" y="791"/>
                  </a:lnTo>
                  <a:lnTo>
                    <a:pt x="645" y="789"/>
                  </a:lnTo>
                  <a:lnTo>
                    <a:pt x="644" y="788"/>
                  </a:lnTo>
                  <a:close/>
                  <a:moveTo>
                    <a:pt x="399" y="538"/>
                  </a:moveTo>
                  <a:lnTo>
                    <a:pt x="396" y="538"/>
                  </a:lnTo>
                  <a:lnTo>
                    <a:pt x="394" y="540"/>
                  </a:lnTo>
                  <a:lnTo>
                    <a:pt x="392" y="542"/>
                  </a:lnTo>
                  <a:lnTo>
                    <a:pt x="392" y="543"/>
                  </a:lnTo>
                  <a:lnTo>
                    <a:pt x="391" y="545"/>
                  </a:lnTo>
                  <a:lnTo>
                    <a:pt x="394" y="545"/>
                  </a:lnTo>
                  <a:lnTo>
                    <a:pt x="396" y="543"/>
                  </a:lnTo>
                  <a:lnTo>
                    <a:pt x="397" y="543"/>
                  </a:lnTo>
                  <a:lnTo>
                    <a:pt x="397" y="543"/>
                  </a:lnTo>
                  <a:lnTo>
                    <a:pt x="397" y="543"/>
                  </a:lnTo>
                  <a:lnTo>
                    <a:pt x="399" y="542"/>
                  </a:lnTo>
                  <a:lnTo>
                    <a:pt x="399" y="542"/>
                  </a:lnTo>
                  <a:lnTo>
                    <a:pt x="399" y="542"/>
                  </a:lnTo>
                  <a:lnTo>
                    <a:pt x="397" y="540"/>
                  </a:lnTo>
                  <a:lnTo>
                    <a:pt x="402" y="538"/>
                  </a:lnTo>
                  <a:lnTo>
                    <a:pt x="402" y="538"/>
                  </a:lnTo>
                  <a:lnTo>
                    <a:pt x="401" y="538"/>
                  </a:lnTo>
                  <a:lnTo>
                    <a:pt x="399" y="538"/>
                  </a:lnTo>
                  <a:close/>
                  <a:moveTo>
                    <a:pt x="477" y="664"/>
                  </a:moveTo>
                  <a:lnTo>
                    <a:pt x="477" y="664"/>
                  </a:lnTo>
                  <a:lnTo>
                    <a:pt x="477" y="664"/>
                  </a:lnTo>
                  <a:lnTo>
                    <a:pt x="475" y="664"/>
                  </a:lnTo>
                  <a:lnTo>
                    <a:pt x="474" y="664"/>
                  </a:lnTo>
                  <a:lnTo>
                    <a:pt x="472" y="664"/>
                  </a:lnTo>
                  <a:lnTo>
                    <a:pt x="472" y="665"/>
                  </a:lnTo>
                  <a:lnTo>
                    <a:pt x="472" y="665"/>
                  </a:lnTo>
                  <a:lnTo>
                    <a:pt x="472" y="667"/>
                  </a:lnTo>
                  <a:lnTo>
                    <a:pt x="472" y="669"/>
                  </a:lnTo>
                  <a:lnTo>
                    <a:pt x="472" y="671"/>
                  </a:lnTo>
                  <a:lnTo>
                    <a:pt x="474" y="671"/>
                  </a:lnTo>
                  <a:lnTo>
                    <a:pt x="475" y="667"/>
                  </a:lnTo>
                  <a:lnTo>
                    <a:pt x="477" y="667"/>
                  </a:lnTo>
                  <a:lnTo>
                    <a:pt x="477" y="667"/>
                  </a:lnTo>
                  <a:lnTo>
                    <a:pt x="479" y="667"/>
                  </a:lnTo>
                  <a:lnTo>
                    <a:pt x="477" y="665"/>
                  </a:lnTo>
                  <a:lnTo>
                    <a:pt x="477" y="664"/>
                  </a:lnTo>
                  <a:close/>
                  <a:moveTo>
                    <a:pt x="620" y="778"/>
                  </a:moveTo>
                  <a:lnTo>
                    <a:pt x="620" y="778"/>
                  </a:lnTo>
                  <a:lnTo>
                    <a:pt x="620" y="778"/>
                  </a:lnTo>
                  <a:lnTo>
                    <a:pt x="618" y="776"/>
                  </a:lnTo>
                  <a:lnTo>
                    <a:pt x="615" y="771"/>
                  </a:lnTo>
                  <a:lnTo>
                    <a:pt x="613" y="771"/>
                  </a:lnTo>
                  <a:lnTo>
                    <a:pt x="611" y="771"/>
                  </a:lnTo>
                  <a:lnTo>
                    <a:pt x="611" y="772"/>
                  </a:lnTo>
                  <a:lnTo>
                    <a:pt x="615" y="776"/>
                  </a:lnTo>
                  <a:lnTo>
                    <a:pt x="616" y="778"/>
                  </a:lnTo>
                  <a:lnTo>
                    <a:pt x="616" y="779"/>
                  </a:lnTo>
                  <a:lnTo>
                    <a:pt x="616" y="781"/>
                  </a:lnTo>
                  <a:lnTo>
                    <a:pt x="620" y="781"/>
                  </a:lnTo>
                  <a:lnTo>
                    <a:pt x="620" y="783"/>
                  </a:lnTo>
                  <a:lnTo>
                    <a:pt x="621" y="781"/>
                  </a:lnTo>
                  <a:lnTo>
                    <a:pt x="621" y="781"/>
                  </a:lnTo>
                  <a:lnTo>
                    <a:pt x="621" y="779"/>
                  </a:lnTo>
                  <a:lnTo>
                    <a:pt x="620" y="778"/>
                  </a:lnTo>
                  <a:close/>
                  <a:moveTo>
                    <a:pt x="720" y="735"/>
                  </a:moveTo>
                  <a:lnTo>
                    <a:pt x="722" y="732"/>
                  </a:lnTo>
                  <a:lnTo>
                    <a:pt x="722" y="730"/>
                  </a:lnTo>
                  <a:lnTo>
                    <a:pt x="718" y="733"/>
                  </a:lnTo>
                  <a:lnTo>
                    <a:pt x="718" y="733"/>
                  </a:lnTo>
                  <a:lnTo>
                    <a:pt x="718" y="735"/>
                  </a:lnTo>
                  <a:lnTo>
                    <a:pt x="720" y="735"/>
                  </a:lnTo>
                  <a:lnTo>
                    <a:pt x="720" y="735"/>
                  </a:lnTo>
                  <a:close/>
                  <a:moveTo>
                    <a:pt x="784" y="845"/>
                  </a:moveTo>
                  <a:lnTo>
                    <a:pt x="783" y="845"/>
                  </a:lnTo>
                  <a:lnTo>
                    <a:pt x="783" y="845"/>
                  </a:lnTo>
                  <a:lnTo>
                    <a:pt x="781" y="844"/>
                  </a:lnTo>
                  <a:lnTo>
                    <a:pt x="781" y="842"/>
                  </a:lnTo>
                  <a:lnTo>
                    <a:pt x="781" y="840"/>
                  </a:lnTo>
                  <a:lnTo>
                    <a:pt x="779" y="840"/>
                  </a:lnTo>
                  <a:lnTo>
                    <a:pt x="776" y="839"/>
                  </a:lnTo>
                  <a:lnTo>
                    <a:pt x="773" y="839"/>
                  </a:lnTo>
                  <a:lnTo>
                    <a:pt x="769" y="839"/>
                  </a:lnTo>
                  <a:lnTo>
                    <a:pt x="767" y="839"/>
                  </a:lnTo>
                  <a:lnTo>
                    <a:pt x="766" y="840"/>
                  </a:lnTo>
                  <a:lnTo>
                    <a:pt x="766" y="842"/>
                  </a:lnTo>
                  <a:lnTo>
                    <a:pt x="766" y="842"/>
                  </a:lnTo>
                  <a:lnTo>
                    <a:pt x="764" y="844"/>
                  </a:lnTo>
                  <a:lnTo>
                    <a:pt x="762" y="845"/>
                  </a:lnTo>
                  <a:lnTo>
                    <a:pt x="761" y="845"/>
                  </a:lnTo>
                  <a:lnTo>
                    <a:pt x="759" y="845"/>
                  </a:lnTo>
                  <a:lnTo>
                    <a:pt x="757" y="845"/>
                  </a:lnTo>
                  <a:lnTo>
                    <a:pt x="757" y="844"/>
                  </a:lnTo>
                  <a:lnTo>
                    <a:pt x="757" y="842"/>
                  </a:lnTo>
                  <a:lnTo>
                    <a:pt x="757" y="842"/>
                  </a:lnTo>
                  <a:lnTo>
                    <a:pt x="757" y="840"/>
                  </a:lnTo>
                  <a:lnTo>
                    <a:pt x="757" y="840"/>
                  </a:lnTo>
                  <a:lnTo>
                    <a:pt x="756" y="839"/>
                  </a:lnTo>
                  <a:lnTo>
                    <a:pt x="756" y="839"/>
                  </a:lnTo>
                  <a:lnTo>
                    <a:pt x="756" y="840"/>
                  </a:lnTo>
                  <a:lnTo>
                    <a:pt x="754" y="840"/>
                  </a:lnTo>
                  <a:lnTo>
                    <a:pt x="751" y="840"/>
                  </a:lnTo>
                  <a:lnTo>
                    <a:pt x="749" y="840"/>
                  </a:lnTo>
                  <a:lnTo>
                    <a:pt x="745" y="839"/>
                  </a:lnTo>
                  <a:lnTo>
                    <a:pt x="742" y="840"/>
                  </a:lnTo>
                  <a:lnTo>
                    <a:pt x="740" y="840"/>
                  </a:lnTo>
                  <a:lnTo>
                    <a:pt x="739" y="839"/>
                  </a:lnTo>
                  <a:lnTo>
                    <a:pt x="744" y="835"/>
                  </a:lnTo>
                  <a:lnTo>
                    <a:pt x="745" y="832"/>
                  </a:lnTo>
                  <a:lnTo>
                    <a:pt x="745" y="832"/>
                  </a:lnTo>
                  <a:lnTo>
                    <a:pt x="744" y="832"/>
                  </a:lnTo>
                  <a:lnTo>
                    <a:pt x="740" y="832"/>
                  </a:lnTo>
                  <a:lnTo>
                    <a:pt x="739" y="832"/>
                  </a:lnTo>
                  <a:lnTo>
                    <a:pt x="739" y="830"/>
                  </a:lnTo>
                  <a:lnTo>
                    <a:pt x="740" y="829"/>
                  </a:lnTo>
                  <a:lnTo>
                    <a:pt x="742" y="829"/>
                  </a:lnTo>
                  <a:lnTo>
                    <a:pt x="744" y="827"/>
                  </a:lnTo>
                  <a:lnTo>
                    <a:pt x="744" y="827"/>
                  </a:lnTo>
                  <a:lnTo>
                    <a:pt x="742" y="825"/>
                  </a:lnTo>
                  <a:lnTo>
                    <a:pt x="740" y="827"/>
                  </a:lnTo>
                  <a:lnTo>
                    <a:pt x="740" y="825"/>
                  </a:lnTo>
                  <a:lnTo>
                    <a:pt x="739" y="827"/>
                  </a:lnTo>
                  <a:lnTo>
                    <a:pt x="735" y="827"/>
                  </a:lnTo>
                  <a:lnTo>
                    <a:pt x="734" y="827"/>
                  </a:lnTo>
                  <a:lnTo>
                    <a:pt x="732" y="827"/>
                  </a:lnTo>
                  <a:lnTo>
                    <a:pt x="730" y="827"/>
                  </a:lnTo>
                  <a:lnTo>
                    <a:pt x="728" y="829"/>
                  </a:lnTo>
                  <a:lnTo>
                    <a:pt x="727" y="829"/>
                  </a:lnTo>
                  <a:lnTo>
                    <a:pt x="727" y="829"/>
                  </a:lnTo>
                  <a:lnTo>
                    <a:pt x="720" y="827"/>
                  </a:lnTo>
                  <a:lnTo>
                    <a:pt x="718" y="825"/>
                  </a:lnTo>
                  <a:lnTo>
                    <a:pt x="717" y="827"/>
                  </a:lnTo>
                  <a:lnTo>
                    <a:pt x="715" y="827"/>
                  </a:lnTo>
                  <a:lnTo>
                    <a:pt x="715" y="829"/>
                  </a:lnTo>
                  <a:lnTo>
                    <a:pt x="713" y="829"/>
                  </a:lnTo>
                  <a:lnTo>
                    <a:pt x="701" y="832"/>
                  </a:lnTo>
                  <a:lnTo>
                    <a:pt x="698" y="834"/>
                  </a:lnTo>
                  <a:lnTo>
                    <a:pt x="696" y="834"/>
                  </a:lnTo>
                  <a:lnTo>
                    <a:pt x="672" y="837"/>
                  </a:lnTo>
                  <a:lnTo>
                    <a:pt x="671" y="837"/>
                  </a:lnTo>
                  <a:lnTo>
                    <a:pt x="671" y="837"/>
                  </a:lnTo>
                  <a:lnTo>
                    <a:pt x="669" y="839"/>
                  </a:lnTo>
                  <a:lnTo>
                    <a:pt x="667" y="839"/>
                  </a:lnTo>
                  <a:lnTo>
                    <a:pt x="662" y="840"/>
                  </a:lnTo>
                  <a:lnTo>
                    <a:pt x="657" y="840"/>
                  </a:lnTo>
                  <a:lnTo>
                    <a:pt x="654" y="840"/>
                  </a:lnTo>
                  <a:lnTo>
                    <a:pt x="654" y="842"/>
                  </a:lnTo>
                  <a:lnTo>
                    <a:pt x="654" y="842"/>
                  </a:lnTo>
                  <a:lnTo>
                    <a:pt x="654" y="844"/>
                  </a:lnTo>
                  <a:lnTo>
                    <a:pt x="652" y="845"/>
                  </a:lnTo>
                  <a:lnTo>
                    <a:pt x="652" y="845"/>
                  </a:lnTo>
                  <a:lnTo>
                    <a:pt x="652" y="845"/>
                  </a:lnTo>
                  <a:lnTo>
                    <a:pt x="652" y="847"/>
                  </a:lnTo>
                  <a:lnTo>
                    <a:pt x="650" y="849"/>
                  </a:lnTo>
                  <a:lnTo>
                    <a:pt x="650" y="851"/>
                  </a:lnTo>
                  <a:lnTo>
                    <a:pt x="650" y="851"/>
                  </a:lnTo>
                  <a:lnTo>
                    <a:pt x="650" y="851"/>
                  </a:lnTo>
                  <a:lnTo>
                    <a:pt x="649" y="852"/>
                  </a:lnTo>
                  <a:lnTo>
                    <a:pt x="649" y="854"/>
                  </a:lnTo>
                  <a:lnTo>
                    <a:pt x="649" y="854"/>
                  </a:lnTo>
                  <a:lnTo>
                    <a:pt x="654" y="857"/>
                  </a:lnTo>
                  <a:lnTo>
                    <a:pt x="655" y="859"/>
                  </a:lnTo>
                  <a:lnTo>
                    <a:pt x="659" y="859"/>
                  </a:lnTo>
                  <a:lnTo>
                    <a:pt x="659" y="859"/>
                  </a:lnTo>
                  <a:lnTo>
                    <a:pt x="662" y="862"/>
                  </a:lnTo>
                  <a:lnTo>
                    <a:pt x="664" y="864"/>
                  </a:lnTo>
                  <a:lnTo>
                    <a:pt x="664" y="866"/>
                  </a:lnTo>
                  <a:lnTo>
                    <a:pt x="664" y="866"/>
                  </a:lnTo>
                  <a:lnTo>
                    <a:pt x="664" y="868"/>
                  </a:lnTo>
                  <a:lnTo>
                    <a:pt x="666" y="868"/>
                  </a:lnTo>
                  <a:lnTo>
                    <a:pt x="667" y="866"/>
                  </a:lnTo>
                  <a:lnTo>
                    <a:pt x="669" y="866"/>
                  </a:lnTo>
                  <a:lnTo>
                    <a:pt x="669" y="866"/>
                  </a:lnTo>
                  <a:lnTo>
                    <a:pt x="669" y="866"/>
                  </a:lnTo>
                  <a:lnTo>
                    <a:pt x="671" y="866"/>
                  </a:lnTo>
                  <a:lnTo>
                    <a:pt x="671" y="866"/>
                  </a:lnTo>
                  <a:lnTo>
                    <a:pt x="672" y="866"/>
                  </a:lnTo>
                  <a:lnTo>
                    <a:pt x="674" y="866"/>
                  </a:lnTo>
                  <a:lnTo>
                    <a:pt x="674" y="866"/>
                  </a:lnTo>
                  <a:lnTo>
                    <a:pt x="676" y="864"/>
                  </a:lnTo>
                  <a:lnTo>
                    <a:pt x="678" y="864"/>
                  </a:lnTo>
                  <a:lnTo>
                    <a:pt x="678" y="864"/>
                  </a:lnTo>
                  <a:lnTo>
                    <a:pt x="679" y="866"/>
                  </a:lnTo>
                  <a:lnTo>
                    <a:pt x="683" y="866"/>
                  </a:lnTo>
                  <a:lnTo>
                    <a:pt x="684" y="866"/>
                  </a:lnTo>
                  <a:lnTo>
                    <a:pt x="691" y="864"/>
                  </a:lnTo>
                  <a:lnTo>
                    <a:pt x="691" y="864"/>
                  </a:lnTo>
                  <a:lnTo>
                    <a:pt x="693" y="864"/>
                  </a:lnTo>
                  <a:lnTo>
                    <a:pt x="696" y="864"/>
                  </a:lnTo>
                  <a:lnTo>
                    <a:pt x="698" y="864"/>
                  </a:lnTo>
                  <a:lnTo>
                    <a:pt x="700" y="866"/>
                  </a:lnTo>
                  <a:lnTo>
                    <a:pt x="701" y="866"/>
                  </a:lnTo>
                  <a:lnTo>
                    <a:pt x="705" y="864"/>
                  </a:lnTo>
                  <a:lnTo>
                    <a:pt x="705" y="862"/>
                  </a:lnTo>
                  <a:lnTo>
                    <a:pt x="705" y="861"/>
                  </a:lnTo>
                  <a:lnTo>
                    <a:pt x="708" y="861"/>
                  </a:lnTo>
                  <a:lnTo>
                    <a:pt x="708" y="861"/>
                  </a:lnTo>
                  <a:lnTo>
                    <a:pt x="710" y="861"/>
                  </a:lnTo>
                  <a:lnTo>
                    <a:pt x="715" y="861"/>
                  </a:lnTo>
                  <a:lnTo>
                    <a:pt x="718" y="862"/>
                  </a:lnTo>
                  <a:lnTo>
                    <a:pt x="722" y="862"/>
                  </a:lnTo>
                  <a:lnTo>
                    <a:pt x="725" y="866"/>
                  </a:lnTo>
                  <a:lnTo>
                    <a:pt x="727" y="868"/>
                  </a:lnTo>
                  <a:lnTo>
                    <a:pt x="728" y="869"/>
                  </a:lnTo>
                  <a:lnTo>
                    <a:pt x="732" y="868"/>
                  </a:lnTo>
                  <a:lnTo>
                    <a:pt x="737" y="864"/>
                  </a:lnTo>
                  <a:lnTo>
                    <a:pt x="740" y="864"/>
                  </a:lnTo>
                  <a:lnTo>
                    <a:pt x="742" y="862"/>
                  </a:lnTo>
                  <a:lnTo>
                    <a:pt x="742" y="862"/>
                  </a:lnTo>
                  <a:lnTo>
                    <a:pt x="742" y="862"/>
                  </a:lnTo>
                  <a:lnTo>
                    <a:pt x="742" y="862"/>
                  </a:lnTo>
                  <a:lnTo>
                    <a:pt x="742" y="861"/>
                  </a:lnTo>
                  <a:lnTo>
                    <a:pt x="742" y="861"/>
                  </a:lnTo>
                  <a:lnTo>
                    <a:pt x="742" y="859"/>
                  </a:lnTo>
                  <a:lnTo>
                    <a:pt x="742" y="859"/>
                  </a:lnTo>
                  <a:lnTo>
                    <a:pt x="742" y="859"/>
                  </a:lnTo>
                  <a:lnTo>
                    <a:pt x="742" y="857"/>
                  </a:lnTo>
                  <a:lnTo>
                    <a:pt x="742" y="856"/>
                  </a:lnTo>
                  <a:lnTo>
                    <a:pt x="744" y="854"/>
                  </a:lnTo>
                  <a:lnTo>
                    <a:pt x="747" y="854"/>
                  </a:lnTo>
                  <a:lnTo>
                    <a:pt x="754" y="851"/>
                  </a:lnTo>
                  <a:lnTo>
                    <a:pt x="757" y="851"/>
                  </a:lnTo>
                  <a:lnTo>
                    <a:pt x="761" y="851"/>
                  </a:lnTo>
                  <a:lnTo>
                    <a:pt x="762" y="851"/>
                  </a:lnTo>
                  <a:lnTo>
                    <a:pt x="764" y="851"/>
                  </a:lnTo>
                  <a:lnTo>
                    <a:pt x="766" y="851"/>
                  </a:lnTo>
                  <a:lnTo>
                    <a:pt x="767" y="851"/>
                  </a:lnTo>
                  <a:lnTo>
                    <a:pt x="769" y="851"/>
                  </a:lnTo>
                  <a:lnTo>
                    <a:pt x="771" y="852"/>
                  </a:lnTo>
                  <a:lnTo>
                    <a:pt x="774" y="854"/>
                  </a:lnTo>
                  <a:lnTo>
                    <a:pt x="776" y="854"/>
                  </a:lnTo>
                  <a:lnTo>
                    <a:pt x="778" y="854"/>
                  </a:lnTo>
                  <a:lnTo>
                    <a:pt x="779" y="854"/>
                  </a:lnTo>
                  <a:lnTo>
                    <a:pt x="781" y="854"/>
                  </a:lnTo>
                  <a:lnTo>
                    <a:pt x="783" y="851"/>
                  </a:lnTo>
                  <a:lnTo>
                    <a:pt x="784" y="851"/>
                  </a:lnTo>
                  <a:lnTo>
                    <a:pt x="786" y="851"/>
                  </a:lnTo>
                  <a:lnTo>
                    <a:pt x="786" y="849"/>
                  </a:lnTo>
                  <a:lnTo>
                    <a:pt x="786" y="847"/>
                  </a:lnTo>
                  <a:lnTo>
                    <a:pt x="786" y="845"/>
                  </a:lnTo>
                  <a:lnTo>
                    <a:pt x="784" y="845"/>
                  </a:lnTo>
                  <a:close/>
                  <a:moveTo>
                    <a:pt x="0" y="0"/>
                  </a:moveTo>
                  <a:lnTo>
                    <a:pt x="0" y="491"/>
                  </a:lnTo>
                  <a:lnTo>
                    <a:pt x="8" y="489"/>
                  </a:lnTo>
                  <a:lnTo>
                    <a:pt x="10" y="489"/>
                  </a:lnTo>
                  <a:lnTo>
                    <a:pt x="12" y="489"/>
                  </a:lnTo>
                  <a:lnTo>
                    <a:pt x="17" y="487"/>
                  </a:lnTo>
                  <a:lnTo>
                    <a:pt x="19" y="487"/>
                  </a:lnTo>
                  <a:lnTo>
                    <a:pt x="25" y="487"/>
                  </a:lnTo>
                  <a:lnTo>
                    <a:pt x="27" y="487"/>
                  </a:lnTo>
                  <a:lnTo>
                    <a:pt x="32" y="487"/>
                  </a:lnTo>
                  <a:lnTo>
                    <a:pt x="39" y="487"/>
                  </a:lnTo>
                  <a:lnTo>
                    <a:pt x="41" y="485"/>
                  </a:lnTo>
                  <a:lnTo>
                    <a:pt x="46" y="485"/>
                  </a:lnTo>
                  <a:lnTo>
                    <a:pt x="65" y="484"/>
                  </a:lnTo>
                  <a:lnTo>
                    <a:pt x="82" y="482"/>
                  </a:lnTo>
                  <a:lnTo>
                    <a:pt x="93" y="482"/>
                  </a:lnTo>
                  <a:lnTo>
                    <a:pt x="98" y="480"/>
                  </a:lnTo>
                  <a:lnTo>
                    <a:pt x="100" y="480"/>
                  </a:lnTo>
                  <a:lnTo>
                    <a:pt x="109" y="480"/>
                  </a:lnTo>
                  <a:lnTo>
                    <a:pt x="114" y="482"/>
                  </a:lnTo>
                  <a:lnTo>
                    <a:pt x="134" y="482"/>
                  </a:lnTo>
                  <a:lnTo>
                    <a:pt x="146" y="484"/>
                  </a:lnTo>
                  <a:lnTo>
                    <a:pt x="155" y="484"/>
                  </a:lnTo>
                  <a:lnTo>
                    <a:pt x="158" y="482"/>
                  </a:lnTo>
                  <a:lnTo>
                    <a:pt x="172" y="479"/>
                  </a:lnTo>
                  <a:lnTo>
                    <a:pt x="180" y="474"/>
                  </a:lnTo>
                  <a:lnTo>
                    <a:pt x="183" y="472"/>
                  </a:lnTo>
                  <a:lnTo>
                    <a:pt x="188" y="472"/>
                  </a:lnTo>
                  <a:lnTo>
                    <a:pt x="202" y="477"/>
                  </a:lnTo>
                  <a:lnTo>
                    <a:pt x="219" y="484"/>
                  </a:lnTo>
                  <a:lnTo>
                    <a:pt x="239" y="494"/>
                  </a:lnTo>
                  <a:lnTo>
                    <a:pt x="251" y="502"/>
                  </a:lnTo>
                  <a:lnTo>
                    <a:pt x="265" y="509"/>
                  </a:lnTo>
                  <a:lnTo>
                    <a:pt x="268" y="511"/>
                  </a:lnTo>
                  <a:lnTo>
                    <a:pt x="272" y="516"/>
                  </a:lnTo>
                  <a:lnTo>
                    <a:pt x="275" y="519"/>
                  </a:lnTo>
                  <a:lnTo>
                    <a:pt x="278" y="519"/>
                  </a:lnTo>
                  <a:lnTo>
                    <a:pt x="282" y="521"/>
                  </a:lnTo>
                  <a:lnTo>
                    <a:pt x="287" y="519"/>
                  </a:lnTo>
                  <a:lnTo>
                    <a:pt x="290" y="518"/>
                  </a:lnTo>
                  <a:lnTo>
                    <a:pt x="292" y="518"/>
                  </a:lnTo>
                  <a:lnTo>
                    <a:pt x="295" y="518"/>
                  </a:lnTo>
                  <a:lnTo>
                    <a:pt x="297" y="519"/>
                  </a:lnTo>
                  <a:lnTo>
                    <a:pt x="299" y="519"/>
                  </a:lnTo>
                  <a:lnTo>
                    <a:pt x="299" y="519"/>
                  </a:lnTo>
                  <a:lnTo>
                    <a:pt x="301" y="519"/>
                  </a:lnTo>
                  <a:lnTo>
                    <a:pt x="299" y="518"/>
                  </a:lnTo>
                  <a:lnTo>
                    <a:pt x="299" y="518"/>
                  </a:lnTo>
                  <a:lnTo>
                    <a:pt x="297" y="516"/>
                  </a:lnTo>
                  <a:lnTo>
                    <a:pt x="299" y="514"/>
                  </a:lnTo>
                  <a:lnTo>
                    <a:pt x="299" y="513"/>
                  </a:lnTo>
                  <a:lnTo>
                    <a:pt x="301" y="513"/>
                  </a:lnTo>
                  <a:lnTo>
                    <a:pt x="302" y="513"/>
                  </a:lnTo>
                  <a:lnTo>
                    <a:pt x="307" y="511"/>
                  </a:lnTo>
                  <a:lnTo>
                    <a:pt x="309" y="511"/>
                  </a:lnTo>
                  <a:lnTo>
                    <a:pt x="316" y="513"/>
                  </a:lnTo>
                  <a:lnTo>
                    <a:pt x="319" y="513"/>
                  </a:lnTo>
                  <a:lnTo>
                    <a:pt x="323" y="513"/>
                  </a:lnTo>
                  <a:lnTo>
                    <a:pt x="326" y="513"/>
                  </a:lnTo>
                  <a:lnTo>
                    <a:pt x="328" y="513"/>
                  </a:lnTo>
                  <a:lnTo>
                    <a:pt x="331" y="516"/>
                  </a:lnTo>
                  <a:lnTo>
                    <a:pt x="333" y="518"/>
                  </a:lnTo>
                  <a:lnTo>
                    <a:pt x="340" y="523"/>
                  </a:lnTo>
                  <a:lnTo>
                    <a:pt x="341" y="523"/>
                  </a:lnTo>
                  <a:lnTo>
                    <a:pt x="341" y="523"/>
                  </a:lnTo>
                  <a:lnTo>
                    <a:pt x="343" y="525"/>
                  </a:lnTo>
                  <a:lnTo>
                    <a:pt x="343" y="526"/>
                  </a:lnTo>
                  <a:lnTo>
                    <a:pt x="343" y="526"/>
                  </a:lnTo>
                  <a:lnTo>
                    <a:pt x="343" y="526"/>
                  </a:lnTo>
                  <a:lnTo>
                    <a:pt x="345" y="526"/>
                  </a:lnTo>
                  <a:lnTo>
                    <a:pt x="345" y="526"/>
                  </a:lnTo>
                  <a:lnTo>
                    <a:pt x="346" y="526"/>
                  </a:lnTo>
                  <a:lnTo>
                    <a:pt x="348" y="526"/>
                  </a:lnTo>
                  <a:lnTo>
                    <a:pt x="350" y="526"/>
                  </a:lnTo>
                  <a:lnTo>
                    <a:pt x="357" y="533"/>
                  </a:lnTo>
                  <a:lnTo>
                    <a:pt x="357" y="533"/>
                  </a:lnTo>
                  <a:lnTo>
                    <a:pt x="357" y="535"/>
                  </a:lnTo>
                  <a:lnTo>
                    <a:pt x="357" y="535"/>
                  </a:lnTo>
                  <a:lnTo>
                    <a:pt x="358" y="535"/>
                  </a:lnTo>
                  <a:lnTo>
                    <a:pt x="358" y="535"/>
                  </a:lnTo>
                  <a:lnTo>
                    <a:pt x="360" y="533"/>
                  </a:lnTo>
                  <a:lnTo>
                    <a:pt x="362" y="533"/>
                  </a:lnTo>
                  <a:lnTo>
                    <a:pt x="362" y="533"/>
                  </a:lnTo>
                  <a:lnTo>
                    <a:pt x="363" y="535"/>
                  </a:lnTo>
                  <a:lnTo>
                    <a:pt x="365" y="535"/>
                  </a:lnTo>
                  <a:lnTo>
                    <a:pt x="367" y="536"/>
                  </a:lnTo>
                  <a:lnTo>
                    <a:pt x="368" y="536"/>
                  </a:lnTo>
                  <a:lnTo>
                    <a:pt x="368" y="536"/>
                  </a:lnTo>
                  <a:lnTo>
                    <a:pt x="370" y="533"/>
                  </a:lnTo>
                  <a:lnTo>
                    <a:pt x="374" y="535"/>
                  </a:lnTo>
                  <a:lnTo>
                    <a:pt x="375" y="535"/>
                  </a:lnTo>
                  <a:lnTo>
                    <a:pt x="380" y="535"/>
                  </a:lnTo>
                  <a:lnTo>
                    <a:pt x="380" y="535"/>
                  </a:lnTo>
                  <a:lnTo>
                    <a:pt x="382" y="535"/>
                  </a:lnTo>
                  <a:lnTo>
                    <a:pt x="382" y="535"/>
                  </a:lnTo>
                  <a:lnTo>
                    <a:pt x="382" y="533"/>
                  </a:lnTo>
                  <a:lnTo>
                    <a:pt x="384" y="533"/>
                  </a:lnTo>
                  <a:lnTo>
                    <a:pt x="385" y="535"/>
                  </a:lnTo>
                  <a:lnTo>
                    <a:pt x="385" y="535"/>
                  </a:lnTo>
                  <a:lnTo>
                    <a:pt x="387" y="535"/>
                  </a:lnTo>
                  <a:lnTo>
                    <a:pt x="387" y="533"/>
                  </a:lnTo>
                  <a:lnTo>
                    <a:pt x="385" y="531"/>
                  </a:lnTo>
                  <a:lnTo>
                    <a:pt x="384" y="531"/>
                  </a:lnTo>
                  <a:lnTo>
                    <a:pt x="382" y="531"/>
                  </a:lnTo>
                  <a:lnTo>
                    <a:pt x="380" y="531"/>
                  </a:lnTo>
                  <a:lnTo>
                    <a:pt x="380" y="530"/>
                  </a:lnTo>
                  <a:lnTo>
                    <a:pt x="380" y="528"/>
                  </a:lnTo>
                  <a:lnTo>
                    <a:pt x="382" y="528"/>
                  </a:lnTo>
                  <a:lnTo>
                    <a:pt x="382" y="528"/>
                  </a:lnTo>
                  <a:lnTo>
                    <a:pt x="384" y="528"/>
                  </a:lnTo>
                  <a:lnTo>
                    <a:pt x="385" y="526"/>
                  </a:lnTo>
                  <a:lnTo>
                    <a:pt x="387" y="528"/>
                  </a:lnTo>
                  <a:lnTo>
                    <a:pt x="387" y="530"/>
                  </a:lnTo>
                  <a:lnTo>
                    <a:pt x="387" y="530"/>
                  </a:lnTo>
                  <a:lnTo>
                    <a:pt x="389" y="530"/>
                  </a:lnTo>
                  <a:lnTo>
                    <a:pt x="392" y="531"/>
                  </a:lnTo>
                  <a:lnTo>
                    <a:pt x="392" y="531"/>
                  </a:lnTo>
                  <a:lnTo>
                    <a:pt x="394" y="531"/>
                  </a:lnTo>
                  <a:lnTo>
                    <a:pt x="394" y="530"/>
                  </a:lnTo>
                  <a:lnTo>
                    <a:pt x="394" y="528"/>
                  </a:lnTo>
                  <a:lnTo>
                    <a:pt x="396" y="526"/>
                  </a:lnTo>
                  <a:lnTo>
                    <a:pt x="397" y="526"/>
                  </a:lnTo>
                  <a:lnTo>
                    <a:pt x="399" y="526"/>
                  </a:lnTo>
                  <a:lnTo>
                    <a:pt x="401" y="526"/>
                  </a:lnTo>
                  <a:lnTo>
                    <a:pt x="402" y="526"/>
                  </a:lnTo>
                  <a:lnTo>
                    <a:pt x="404" y="528"/>
                  </a:lnTo>
                  <a:lnTo>
                    <a:pt x="402" y="528"/>
                  </a:lnTo>
                  <a:lnTo>
                    <a:pt x="402" y="530"/>
                  </a:lnTo>
                  <a:lnTo>
                    <a:pt x="402" y="530"/>
                  </a:lnTo>
                  <a:lnTo>
                    <a:pt x="402" y="530"/>
                  </a:lnTo>
                  <a:lnTo>
                    <a:pt x="402" y="531"/>
                  </a:lnTo>
                  <a:lnTo>
                    <a:pt x="404" y="531"/>
                  </a:lnTo>
                  <a:lnTo>
                    <a:pt x="404" y="531"/>
                  </a:lnTo>
                  <a:lnTo>
                    <a:pt x="404" y="533"/>
                  </a:lnTo>
                  <a:lnTo>
                    <a:pt x="404" y="533"/>
                  </a:lnTo>
                  <a:lnTo>
                    <a:pt x="404" y="533"/>
                  </a:lnTo>
                  <a:lnTo>
                    <a:pt x="404" y="533"/>
                  </a:lnTo>
                  <a:lnTo>
                    <a:pt x="406" y="535"/>
                  </a:lnTo>
                  <a:lnTo>
                    <a:pt x="406" y="535"/>
                  </a:lnTo>
                  <a:lnTo>
                    <a:pt x="408" y="535"/>
                  </a:lnTo>
                  <a:lnTo>
                    <a:pt x="409" y="536"/>
                  </a:lnTo>
                  <a:lnTo>
                    <a:pt x="411" y="536"/>
                  </a:lnTo>
                  <a:lnTo>
                    <a:pt x="411" y="536"/>
                  </a:lnTo>
                  <a:lnTo>
                    <a:pt x="411" y="538"/>
                  </a:lnTo>
                  <a:lnTo>
                    <a:pt x="411" y="540"/>
                  </a:lnTo>
                  <a:lnTo>
                    <a:pt x="411" y="540"/>
                  </a:lnTo>
                  <a:lnTo>
                    <a:pt x="413" y="540"/>
                  </a:lnTo>
                  <a:lnTo>
                    <a:pt x="413" y="540"/>
                  </a:lnTo>
                  <a:lnTo>
                    <a:pt x="414" y="540"/>
                  </a:lnTo>
                  <a:lnTo>
                    <a:pt x="414" y="538"/>
                  </a:lnTo>
                  <a:lnTo>
                    <a:pt x="416" y="538"/>
                  </a:lnTo>
                  <a:lnTo>
                    <a:pt x="416" y="538"/>
                  </a:lnTo>
                  <a:lnTo>
                    <a:pt x="418" y="542"/>
                  </a:lnTo>
                  <a:lnTo>
                    <a:pt x="421" y="545"/>
                  </a:lnTo>
                  <a:lnTo>
                    <a:pt x="423" y="545"/>
                  </a:lnTo>
                  <a:lnTo>
                    <a:pt x="423" y="547"/>
                  </a:lnTo>
                  <a:lnTo>
                    <a:pt x="426" y="550"/>
                  </a:lnTo>
                  <a:lnTo>
                    <a:pt x="426" y="550"/>
                  </a:lnTo>
                  <a:lnTo>
                    <a:pt x="426" y="552"/>
                  </a:lnTo>
                  <a:lnTo>
                    <a:pt x="425" y="553"/>
                  </a:lnTo>
                  <a:lnTo>
                    <a:pt x="423" y="553"/>
                  </a:lnTo>
                  <a:lnTo>
                    <a:pt x="423" y="553"/>
                  </a:lnTo>
                  <a:lnTo>
                    <a:pt x="421" y="552"/>
                  </a:lnTo>
                  <a:lnTo>
                    <a:pt x="421" y="552"/>
                  </a:lnTo>
                  <a:lnTo>
                    <a:pt x="419" y="555"/>
                  </a:lnTo>
                  <a:lnTo>
                    <a:pt x="419" y="557"/>
                  </a:lnTo>
                  <a:lnTo>
                    <a:pt x="419" y="557"/>
                  </a:lnTo>
                  <a:lnTo>
                    <a:pt x="419" y="559"/>
                  </a:lnTo>
                  <a:lnTo>
                    <a:pt x="419" y="560"/>
                  </a:lnTo>
                  <a:lnTo>
                    <a:pt x="419" y="560"/>
                  </a:lnTo>
                  <a:lnTo>
                    <a:pt x="419" y="562"/>
                  </a:lnTo>
                  <a:lnTo>
                    <a:pt x="419" y="562"/>
                  </a:lnTo>
                  <a:lnTo>
                    <a:pt x="418" y="562"/>
                  </a:lnTo>
                  <a:lnTo>
                    <a:pt x="418" y="564"/>
                  </a:lnTo>
                  <a:lnTo>
                    <a:pt x="418" y="564"/>
                  </a:lnTo>
                  <a:lnTo>
                    <a:pt x="419" y="564"/>
                  </a:lnTo>
                  <a:lnTo>
                    <a:pt x="419" y="564"/>
                  </a:lnTo>
                  <a:lnTo>
                    <a:pt x="421" y="564"/>
                  </a:lnTo>
                  <a:lnTo>
                    <a:pt x="423" y="564"/>
                  </a:lnTo>
                  <a:lnTo>
                    <a:pt x="423" y="564"/>
                  </a:lnTo>
                  <a:lnTo>
                    <a:pt x="423" y="564"/>
                  </a:lnTo>
                  <a:lnTo>
                    <a:pt x="423" y="562"/>
                  </a:lnTo>
                  <a:lnTo>
                    <a:pt x="426" y="560"/>
                  </a:lnTo>
                  <a:lnTo>
                    <a:pt x="426" y="560"/>
                  </a:lnTo>
                  <a:lnTo>
                    <a:pt x="428" y="560"/>
                  </a:lnTo>
                  <a:lnTo>
                    <a:pt x="430" y="560"/>
                  </a:lnTo>
                  <a:lnTo>
                    <a:pt x="431" y="560"/>
                  </a:lnTo>
                  <a:lnTo>
                    <a:pt x="433" y="559"/>
                  </a:lnTo>
                  <a:lnTo>
                    <a:pt x="433" y="557"/>
                  </a:lnTo>
                  <a:lnTo>
                    <a:pt x="435" y="557"/>
                  </a:lnTo>
                  <a:lnTo>
                    <a:pt x="436" y="557"/>
                  </a:lnTo>
                  <a:lnTo>
                    <a:pt x="438" y="559"/>
                  </a:lnTo>
                  <a:lnTo>
                    <a:pt x="438" y="557"/>
                  </a:lnTo>
                  <a:lnTo>
                    <a:pt x="440" y="557"/>
                  </a:lnTo>
                  <a:lnTo>
                    <a:pt x="440" y="557"/>
                  </a:lnTo>
                  <a:lnTo>
                    <a:pt x="441" y="557"/>
                  </a:lnTo>
                  <a:lnTo>
                    <a:pt x="441" y="557"/>
                  </a:lnTo>
                  <a:lnTo>
                    <a:pt x="443" y="557"/>
                  </a:lnTo>
                  <a:lnTo>
                    <a:pt x="448" y="560"/>
                  </a:lnTo>
                  <a:lnTo>
                    <a:pt x="450" y="562"/>
                  </a:lnTo>
                  <a:lnTo>
                    <a:pt x="453" y="565"/>
                  </a:lnTo>
                  <a:lnTo>
                    <a:pt x="455" y="569"/>
                  </a:lnTo>
                  <a:lnTo>
                    <a:pt x="457" y="574"/>
                  </a:lnTo>
                  <a:lnTo>
                    <a:pt x="457" y="575"/>
                  </a:lnTo>
                  <a:lnTo>
                    <a:pt x="455" y="577"/>
                  </a:lnTo>
                  <a:lnTo>
                    <a:pt x="455" y="579"/>
                  </a:lnTo>
                  <a:lnTo>
                    <a:pt x="453" y="581"/>
                  </a:lnTo>
                  <a:lnTo>
                    <a:pt x="453" y="581"/>
                  </a:lnTo>
                  <a:lnTo>
                    <a:pt x="452" y="582"/>
                  </a:lnTo>
                  <a:lnTo>
                    <a:pt x="452" y="584"/>
                  </a:lnTo>
                  <a:lnTo>
                    <a:pt x="450" y="584"/>
                  </a:lnTo>
                  <a:lnTo>
                    <a:pt x="450" y="586"/>
                  </a:lnTo>
                  <a:lnTo>
                    <a:pt x="450" y="587"/>
                  </a:lnTo>
                  <a:lnTo>
                    <a:pt x="448" y="586"/>
                  </a:lnTo>
                  <a:lnTo>
                    <a:pt x="448" y="586"/>
                  </a:lnTo>
                  <a:lnTo>
                    <a:pt x="448" y="584"/>
                  </a:lnTo>
                  <a:lnTo>
                    <a:pt x="448" y="584"/>
                  </a:lnTo>
                  <a:lnTo>
                    <a:pt x="448" y="582"/>
                  </a:lnTo>
                  <a:lnTo>
                    <a:pt x="448" y="582"/>
                  </a:lnTo>
                  <a:lnTo>
                    <a:pt x="448" y="581"/>
                  </a:lnTo>
                  <a:lnTo>
                    <a:pt x="450" y="579"/>
                  </a:lnTo>
                  <a:lnTo>
                    <a:pt x="448" y="579"/>
                  </a:lnTo>
                  <a:lnTo>
                    <a:pt x="441" y="579"/>
                  </a:lnTo>
                  <a:lnTo>
                    <a:pt x="438" y="579"/>
                  </a:lnTo>
                  <a:lnTo>
                    <a:pt x="436" y="579"/>
                  </a:lnTo>
                  <a:lnTo>
                    <a:pt x="436" y="579"/>
                  </a:lnTo>
                  <a:lnTo>
                    <a:pt x="436" y="581"/>
                  </a:lnTo>
                  <a:lnTo>
                    <a:pt x="440" y="584"/>
                  </a:lnTo>
                  <a:lnTo>
                    <a:pt x="441" y="587"/>
                  </a:lnTo>
                  <a:lnTo>
                    <a:pt x="441" y="589"/>
                  </a:lnTo>
                  <a:lnTo>
                    <a:pt x="441" y="591"/>
                  </a:lnTo>
                  <a:lnTo>
                    <a:pt x="441" y="592"/>
                  </a:lnTo>
                  <a:lnTo>
                    <a:pt x="438" y="592"/>
                  </a:lnTo>
                  <a:lnTo>
                    <a:pt x="438" y="594"/>
                  </a:lnTo>
                  <a:lnTo>
                    <a:pt x="436" y="596"/>
                  </a:lnTo>
                  <a:lnTo>
                    <a:pt x="436" y="596"/>
                  </a:lnTo>
                  <a:lnTo>
                    <a:pt x="436" y="598"/>
                  </a:lnTo>
                  <a:lnTo>
                    <a:pt x="438" y="598"/>
                  </a:lnTo>
                  <a:lnTo>
                    <a:pt x="441" y="598"/>
                  </a:lnTo>
                  <a:lnTo>
                    <a:pt x="443" y="599"/>
                  </a:lnTo>
                  <a:lnTo>
                    <a:pt x="443" y="599"/>
                  </a:lnTo>
                  <a:lnTo>
                    <a:pt x="443" y="599"/>
                  </a:lnTo>
                  <a:lnTo>
                    <a:pt x="445" y="599"/>
                  </a:lnTo>
                  <a:lnTo>
                    <a:pt x="445" y="598"/>
                  </a:lnTo>
                  <a:lnTo>
                    <a:pt x="447" y="598"/>
                  </a:lnTo>
                  <a:lnTo>
                    <a:pt x="447" y="599"/>
                  </a:lnTo>
                  <a:lnTo>
                    <a:pt x="448" y="599"/>
                  </a:lnTo>
                  <a:lnTo>
                    <a:pt x="448" y="601"/>
                  </a:lnTo>
                  <a:lnTo>
                    <a:pt x="448" y="603"/>
                  </a:lnTo>
                  <a:lnTo>
                    <a:pt x="448" y="604"/>
                  </a:lnTo>
                  <a:lnTo>
                    <a:pt x="445" y="604"/>
                  </a:lnTo>
                  <a:lnTo>
                    <a:pt x="443" y="606"/>
                  </a:lnTo>
                  <a:lnTo>
                    <a:pt x="445" y="606"/>
                  </a:lnTo>
                  <a:lnTo>
                    <a:pt x="445" y="608"/>
                  </a:lnTo>
                  <a:lnTo>
                    <a:pt x="448" y="606"/>
                  </a:lnTo>
                  <a:lnTo>
                    <a:pt x="450" y="608"/>
                  </a:lnTo>
                  <a:lnTo>
                    <a:pt x="452" y="608"/>
                  </a:lnTo>
                  <a:lnTo>
                    <a:pt x="452" y="608"/>
                  </a:lnTo>
                  <a:lnTo>
                    <a:pt x="453" y="613"/>
                  </a:lnTo>
                  <a:lnTo>
                    <a:pt x="453" y="615"/>
                  </a:lnTo>
                  <a:lnTo>
                    <a:pt x="453" y="616"/>
                  </a:lnTo>
                  <a:lnTo>
                    <a:pt x="455" y="618"/>
                  </a:lnTo>
                  <a:lnTo>
                    <a:pt x="460" y="621"/>
                  </a:lnTo>
                  <a:lnTo>
                    <a:pt x="460" y="620"/>
                  </a:lnTo>
                  <a:lnTo>
                    <a:pt x="462" y="620"/>
                  </a:lnTo>
                  <a:lnTo>
                    <a:pt x="462" y="618"/>
                  </a:lnTo>
                  <a:lnTo>
                    <a:pt x="462" y="618"/>
                  </a:lnTo>
                  <a:lnTo>
                    <a:pt x="462" y="616"/>
                  </a:lnTo>
                  <a:lnTo>
                    <a:pt x="462" y="618"/>
                  </a:lnTo>
                  <a:lnTo>
                    <a:pt x="464" y="618"/>
                  </a:lnTo>
                  <a:lnTo>
                    <a:pt x="464" y="618"/>
                  </a:lnTo>
                  <a:lnTo>
                    <a:pt x="465" y="618"/>
                  </a:lnTo>
                  <a:lnTo>
                    <a:pt x="467" y="618"/>
                  </a:lnTo>
                  <a:lnTo>
                    <a:pt x="469" y="616"/>
                  </a:lnTo>
                  <a:lnTo>
                    <a:pt x="472" y="616"/>
                  </a:lnTo>
                  <a:lnTo>
                    <a:pt x="477" y="620"/>
                  </a:lnTo>
                  <a:lnTo>
                    <a:pt x="482" y="621"/>
                  </a:lnTo>
                  <a:lnTo>
                    <a:pt x="482" y="621"/>
                  </a:lnTo>
                  <a:lnTo>
                    <a:pt x="486" y="625"/>
                  </a:lnTo>
                  <a:lnTo>
                    <a:pt x="486" y="623"/>
                  </a:lnTo>
                  <a:lnTo>
                    <a:pt x="486" y="623"/>
                  </a:lnTo>
                  <a:lnTo>
                    <a:pt x="487" y="623"/>
                  </a:lnTo>
                  <a:lnTo>
                    <a:pt x="487" y="623"/>
                  </a:lnTo>
                  <a:lnTo>
                    <a:pt x="487" y="621"/>
                  </a:lnTo>
                  <a:lnTo>
                    <a:pt x="486" y="621"/>
                  </a:lnTo>
                  <a:lnTo>
                    <a:pt x="486" y="621"/>
                  </a:lnTo>
                  <a:lnTo>
                    <a:pt x="486" y="620"/>
                  </a:lnTo>
                  <a:lnTo>
                    <a:pt x="486" y="620"/>
                  </a:lnTo>
                  <a:lnTo>
                    <a:pt x="484" y="620"/>
                  </a:lnTo>
                  <a:lnTo>
                    <a:pt x="482" y="620"/>
                  </a:lnTo>
                  <a:lnTo>
                    <a:pt x="481" y="618"/>
                  </a:lnTo>
                  <a:lnTo>
                    <a:pt x="481" y="618"/>
                  </a:lnTo>
                  <a:lnTo>
                    <a:pt x="481" y="616"/>
                  </a:lnTo>
                  <a:lnTo>
                    <a:pt x="484" y="616"/>
                  </a:lnTo>
                  <a:lnTo>
                    <a:pt x="489" y="618"/>
                  </a:lnTo>
                  <a:lnTo>
                    <a:pt x="491" y="618"/>
                  </a:lnTo>
                  <a:lnTo>
                    <a:pt x="492" y="618"/>
                  </a:lnTo>
                  <a:lnTo>
                    <a:pt x="492" y="620"/>
                  </a:lnTo>
                  <a:lnTo>
                    <a:pt x="494" y="621"/>
                  </a:lnTo>
                  <a:lnTo>
                    <a:pt x="494" y="623"/>
                  </a:lnTo>
                  <a:lnTo>
                    <a:pt x="492" y="623"/>
                  </a:lnTo>
                  <a:lnTo>
                    <a:pt x="491" y="623"/>
                  </a:lnTo>
                  <a:lnTo>
                    <a:pt x="489" y="623"/>
                  </a:lnTo>
                  <a:lnTo>
                    <a:pt x="491" y="625"/>
                  </a:lnTo>
                  <a:lnTo>
                    <a:pt x="491" y="625"/>
                  </a:lnTo>
                  <a:lnTo>
                    <a:pt x="492" y="626"/>
                  </a:lnTo>
                  <a:lnTo>
                    <a:pt x="494" y="626"/>
                  </a:lnTo>
                  <a:lnTo>
                    <a:pt x="498" y="630"/>
                  </a:lnTo>
                  <a:lnTo>
                    <a:pt x="499" y="632"/>
                  </a:lnTo>
                  <a:lnTo>
                    <a:pt x="501" y="633"/>
                  </a:lnTo>
                  <a:lnTo>
                    <a:pt x="503" y="637"/>
                  </a:lnTo>
                  <a:lnTo>
                    <a:pt x="504" y="643"/>
                  </a:lnTo>
                  <a:lnTo>
                    <a:pt x="504" y="645"/>
                  </a:lnTo>
                  <a:lnTo>
                    <a:pt x="506" y="647"/>
                  </a:lnTo>
                  <a:lnTo>
                    <a:pt x="506" y="650"/>
                  </a:lnTo>
                  <a:lnTo>
                    <a:pt x="504" y="652"/>
                  </a:lnTo>
                  <a:lnTo>
                    <a:pt x="504" y="654"/>
                  </a:lnTo>
                  <a:lnTo>
                    <a:pt x="504" y="655"/>
                  </a:lnTo>
                  <a:lnTo>
                    <a:pt x="504" y="657"/>
                  </a:lnTo>
                  <a:lnTo>
                    <a:pt x="503" y="657"/>
                  </a:lnTo>
                  <a:lnTo>
                    <a:pt x="504" y="659"/>
                  </a:lnTo>
                  <a:lnTo>
                    <a:pt x="506" y="659"/>
                  </a:lnTo>
                  <a:lnTo>
                    <a:pt x="508" y="660"/>
                  </a:lnTo>
                  <a:lnTo>
                    <a:pt x="509" y="662"/>
                  </a:lnTo>
                  <a:lnTo>
                    <a:pt x="509" y="662"/>
                  </a:lnTo>
                  <a:lnTo>
                    <a:pt x="511" y="664"/>
                  </a:lnTo>
                  <a:lnTo>
                    <a:pt x="513" y="664"/>
                  </a:lnTo>
                  <a:lnTo>
                    <a:pt x="518" y="667"/>
                  </a:lnTo>
                  <a:lnTo>
                    <a:pt x="523" y="672"/>
                  </a:lnTo>
                  <a:lnTo>
                    <a:pt x="528" y="677"/>
                  </a:lnTo>
                  <a:lnTo>
                    <a:pt x="530" y="679"/>
                  </a:lnTo>
                  <a:lnTo>
                    <a:pt x="531" y="679"/>
                  </a:lnTo>
                  <a:lnTo>
                    <a:pt x="533" y="681"/>
                  </a:lnTo>
                  <a:lnTo>
                    <a:pt x="535" y="686"/>
                  </a:lnTo>
                  <a:lnTo>
                    <a:pt x="538" y="688"/>
                  </a:lnTo>
                  <a:lnTo>
                    <a:pt x="540" y="689"/>
                  </a:lnTo>
                  <a:lnTo>
                    <a:pt x="540" y="691"/>
                  </a:lnTo>
                  <a:lnTo>
                    <a:pt x="540" y="694"/>
                  </a:lnTo>
                  <a:lnTo>
                    <a:pt x="540" y="696"/>
                  </a:lnTo>
                  <a:lnTo>
                    <a:pt x="540" y="696"/>
                  </a:lnTo>
                  <a:lnTo>
                    <a:pt x="540" y="698"/>
                  </a:lnTo>
                  <a:lnTo>
                    <a:pt x="540" y="698"/>
                  </a:lnTo>
                  <a:lnTo>
                    <a:pt x="540" y="699"/>
                  </a:lnTo>
                  <a:lnTo>
                    <a:pt x="540" y="701"/>
                  </a:lnTo>
                  <a:lnTo>
                    <a:pt x="538" y="701"/>
                  </a:lnTo>
                  <a:lnTo>
                    <a:pt x="537" y="701"/>
                  </a:lnTo>
                  <a:lnTo>
                    <a:pt x="537" y="703"/>
                  </a:lnTo>
                  <a:lnTo>
                    <a:pt x="538" y="703"/>
                  </a:lnTo>
                  <a:lnTo>
                    <a:pt x="540" y="705"/>
                  </a:lnTo>
                  <a:lnTo>
                    <a:pt x="543" y="705"/>
                  </a:lnTo>
                  <a:lnTo>
                    <a:pt x="545" y="708"/>
                  </a:lnTo>
                  <a:lnTo>
                    <a:pt x="547" y="713"/>
                  </a:lnTo>
                  <a:lnTo>
                    <a:pt x="548" y="725"/>
                  </a:lnTo>
                  <a:lnTo>
                    <a:pt x="548" y="727"/>
                  </a:lnTo>
                  <a:lnTo>
                    <a:pt x="550" y="728"/>
                  </a:lnTo>
                  <a:lnTo>
                    <a:pt x="550" y="730"/>
                  </a:lnTo>
                  <a:lnTo>
                    <a:pt x="552" y="732"/>
                  </a:lnTo>
                  <a:lnTo>
                    <a:pt x="550" y="732"/>
                  </a:lnTo>
                  <a:lnTo>
                    <a:pt x="550" y="733"/>
                  </a:lnTo>
                  <a:lnTo>
                    <a:pt x="550" y="733"/>
                  </a:lnTo>
                  <a:lnTo>
                    <a:pt x="550" y="735"/>
                  </a:lnTo>
                  <a:lnTo>
                    <a:pt x="550" y="735"/>
                  </a:lnTo>
                  <a:lnTo>
                    <a:pt x="550" y="735"/>
                  </a:lnTo>
                  <a:lnTo>
                    <a:pt x="550" y="737"/>
                  </a:lnTo>
                  <a:lnTo>
                    <a:pt x="550" y="737"/>
                  </a:lnTo>
                  <a:lnTo>
                    <a:pt x="550" y="739"/>
                  </a:lnTo>
                  <a:lnTo>
                    <a:pt x="550" y="739"/>
                  </a:lnTo>
                  <a:lnTo>
                    <a:pt x="552" y="740"/>
                  </a:lnTo>
                  <a:lnTo>
                    <a:pt x="552" y="739"/>
                  </a:lnTo>
                  <a:lnTo>
                    <a:pt x="552" y="739"/>
                  </a:lnTo>
                  <a:lnTo>
                    <a:pt x="554" y="739"/>
                  </a:lnTo>
                  <a:lnTo>
                    <a:pt x="554" y="737"/>
                  </a:lnTo>
                  <a:lnTo>
                    <a:pt x="554" y="737"/>
                  </a:lnTo>
                  <a:lnTo>
                    <a:pt x="555" y="737"/>
                  </a:lnTo>
                  <a:lnTo>
                    <a:pt x="555" y="737"/>
                  </a:lnTo>
                  <a:lnTo>
                    <a:pt x="555" y="739"/>
                  </a:lnTo>
                  <a:lnTo>
                    <a:pt x="555" y="740"/>
                  </a:lnTo>
                  <a:lnTo>
                    <a:pt x="555" y="742"/>
                  </a:lnTo>
                  <a:lnTo>
                    <a:pt x="559" y="742"/>
                  </a:lnTo>
                  <a:lnTo>
                    <a:pt x="560" y="742"/>
                  </a:lnTo>
                  <a:lnTo>
                    <a:pt x="560" y="744"/>
                  </a:lnTo>
                  <a:lnTo>
                    <a:pt x="555" y="744"/>
                  </a:lnTo>
                  <a:lnTo>
                    <a:pt x="554" y="745"/>
                  </a:lnTo>
                  <a:lnTo>
                    <a:pt x="552" y="745"/>
                  </a:lnTo>
                  <a:lnTo>
                    <a:pt x="550" y="745"/>
                  </a:lnTo>
                  <a:lnTo>
                    <a:pt x="548" y="744"/>
                  </a:lnTo>
                  <a:lnTo>
                    <a:pt x="547" y="742"/>
                  </a:lnTo>
                  <a:lnTo>
                    <a:pt x="547" y="742"/>
                  </a:lnTo>
                  <a:lnTo>
                    <a:pt x="547" y="740"/>
                  </a:lnTo>
                  <a:lnTo>
                    <a:pt x="547" y="740"/>
                  </a:lnTo>
                  <a:lnTo>
                    <a:pt x="545" y="739"/>
                  </a:lnTo>
                  <a:lnTo>
                    <a:pt x="543" y="739"/>
                  </a:lnTo>
                  <a:lnTo>
                    <a:pt x="543" y="737"/>
                  </a:lnTo>
                  <a:lnTo>
                    <a:pt x="543" y="735"/>
                  </a:lnTo>
                  <a:lnTo>
                    <a:pt x="545" y="735"/>
                  </a:lnTo>
                  <a:lnTo>
                    <a:pt x="543" y="735"/>
                  </a:lnTo>
                  <a:lnTo>
                    <a:pt x="538" y="733"/>
                  </a:lnTo>
                  <a:lnTo>
                    <a:pt x="537" y="733"/>
                  </a:lnTo>
                  <a:lnTo>
                    <a:pt x="535" y="732"/>
                  </a:lnTo>
                  <a:lnTo>
                    <a:pt x="535" y="730"/>
                  </a:lnTo>
                  <a:lnTo>
                    <a:pt x="535" y="728"/>
                  </a:lnTo>
                  <a:lnTo>
                    <a:pt x="537" y="727"/>
                  </a:lnTo>
                  <a:lnTo>
                    <a:pt x="535" y="727"/>
                  </a:lnTo>
                  <a:lnTo>
                    <a:pt x="535" y="727"/>
                  </a:lnTo>
                  <a:lnTo>
                    <a:pt x="533" y="728"/>
                  </a:lnTo>
                  <a:lnTo>
                    <a:pt x="533" y="728"/>
                  </a:lnTo>
                  <a:lnTo>
                    <a:pt x="533" y="730"/>
                  </a:lnTo>
                  <a:lnTo>
                    <a:pt x="531" y="730"/>
                  </a:lnTo>
                  <a:lnTo>
                    <a:pt x="531" y="732"/>
                  </a:lnTo>
                  <a:lnTo>
                    <a:pt x="530" y="733"/>
                  </a:lnTo>
                  <a:lnTo>
                    <a:pt x="530" y="735"/>
                  </a:lnTo>
                  <a:lnTo>
                    <a:pt x="530" y="737"/>
                  </a:lnTo>
                  <a:lnTo>
                    <a:pt x="526" y="739"/>
                  </a:lnTo>
                  <a:lnTo>
                    <a:pt x="526" y="740"/>
                  </a:lnTo>
                  <a:lnTo>
                    <a:pt x="528" y="742"/>
                  </a:lnTo>
                  <a:lnTo>
                    <a:pt x="528" y="740"/>
                  </a:lnTo>
                  <a:lnTo>
                    <a:pt x="530" y="740"/>
                  </a:lnTo>
                  <a:lnTo>
                    <a:pt x="531" y="739"/>
                  </a:lnTo>
                  <a:lnTo>
                    <a:pt x="533" y="739"/>
                  </a:lnTo>
                  <a:lnTo>
                    <a:pt x="535" y="739"/>
                  </a:lnTo>
                  <a:lnTo>
                    <a:pt x="537" y="739"/>
                  </a:lnTo>
                  <a:lnTo>
                    <a:pt x="538" y="739"/>
                  </a:lnTo>
                  <a:lnTo>
                    <a:pt x="542" y="740"/>
                  </a:lnTo>
                  <a:lnTo>
                    <a:pt x="545" y="744"/>
                  </a:lnTo>
                  <a:lnTo>
                    <a:pt x="547" y="744"/>
                  </a:lnTo>
                  <a:lnTo>
                    <a:pt x="547" y="745"/>
                  </a:lnTo>
                  <a:lnTo>
                    <a:pt x="545" y="749"/>
                  </a:lnTo>
                  <a:lnTo>
                    <a:pt x="545" y="749"/>
                  </a:lnTo>
                  <a:lnTo>
                    <a:pt x="548" y="749"/>
                  </a:lnTo>
                  <a:lnTo>
                    <a:pt x="548" y="749"/>
                  </a:lnTo>
                  <a:lnTo>
                    <a:pt x="550" y="749"/>
                  </a:lnTo>
                  <a:lnTo>
                    <a:pt x="554" y="750"/>
                  </a:lnTo>
                  <a:lnTo>
                    <a:pt x="557" y="752"/>
                  </a:lnTo>
                  <a:lnTo>
                    <a:pt x="559" y="754"/>
                  </a:lnTo>
                  <a:lnTo>
                    <a:pt x="560" y="757"/>
                  </a:lnTo>
                  <a:lnTo>
                    <a:pt x="569" y="766"/>
                  </a:lnTo>
                  <a:lnTo>
                    <a:pt x="571" y="767"/>
                  </a:lnTo>
                  <a:lnTo>
                    <a:pt x="571" y="769"/>
                  </a:lnTo>
                  <a:lnTo>
                    <a:pt x="571" y="771"/>
                  </a:lnTo>
                  <a:lnTo>
                    <a:pt x="571" y="771"/>
                  </a:lnTo>
                  <a:lnTo>
                    <a:pt x="572" y="771"/>
                  </a:lnTo>
                  <a:lnTo>
                    <a:pt x="576" y="771"/>
                  </a:lnTo>
                  <a:lnTo>
                    <a:pt x="576" y="771"/>
                  </a:lnTo>
                  <a:lnTo>
                    <a:pt x="576" y="771"/>
                  </a:lnTo>
                  <a:lnTo>
                    <a:pt x="576" y="769"/>
                  </a:lnTo>
                  <a:lnTo>
                    <a:pt x="576" y="769"/>
                  </a:lnTo>
                  <a:lnTo>
                    <a:pt x="576" y="769"/>
                  </a:lnTo>
                  <a:lnTo>
                    <a:pt x="577" y="769"/>
                  </a:lnTo>
                  <a:lnTo>
                    <a:pt x="577" y="767"/>
                  </a:lnTo>
                  <a:lnTo>
                    <a:pt x="577" y="766"/>
                  </a:lnTo>
                  <a:lnTo>
                    <a:pt x="581" y="764"/>
                  </a:lnTo>
                  <a:lnTo>
                    <a:pt x="584" y="764"/>
                  </a:lnTo>
                  <a:lnTo>
                    <a:pt x="588" y="764"/>
                  </a:lnTo>
                  <a:lnTo>
                    <a:pt x="591" y="767"/>
                  </a:lnTo>
                  <a:lnTo>
                    <a:pt x="591" y="769"/>
                  </a:lnTo>
                  <a:lnTo>
                    <a:pt x="591" y="769"/>
                  </a:lnTo>
                  <a:lnTo>
                    <a:pt x="591" y="769"/>
                  </a:lnTo>
                  <a:lnTo>
                    <a:pt x="593" y="769"/>
                  </a:lnTo>
                  <a:lnTo>
                    <a:pt x="594" y="771"/>
                  </a:lnTo>
                  <a:lnTo>
                    <a:pt x="596" y="771"/>
                  </a:lnTo>
                  <a:lnTo>
                    <a:pt x="596" y="772"/>
                  </a:lnTo>
                  <a:lnTo>
                    <a:pt x="598" y="776"/>
                  </a:lnTo>
                  <a:lnTo>
                    <a:pt x="599" y="776"/>
                  </a:lnTo>
                  <a:lnTo>
                    <a:pt x="601" y="776"/>
                  </a:lnTo>
                  <a:lnTo>
                    <a:pt x="603" y="774"/>
                  </a:lnTo>
                  <a:lnTo>
                    <a:pt x="604" y="774"/>
                  </a:lnTo>
                  <a:lnTo>
                    <a:pt x="603" y="772"/>
                  </a:lnTo>
                  <a:lnTo>
                    <a:pt x="603" y="772"/>
                  </a:lnTo>
                  <a:lnTo>
                    <a:pt x="603" y="771"/>
                  </a:lnTo>
                  <a:lnTo>
                    <a:pt x="603" y="771"/>
                  </a:lnTo>
                  <a:lnTo>
                    <a:pt x="601" y="766"/>
                  </a:lnTo>
                  <a:lnTo>
                    <a:pt x="601" y="764"/>
                  </a:lnTo>
                  <a:lnTo>
                    <a:pt x="601" y="762"/>
                  </a:lnTo>
                  <a:lnTo>
                    <a:pt x="603" y="761"/>
                  </a:lnTo>
                  <a:lnTo>
                    <a:pt x="604" y="761"/>
                  </a:lnTo>
                  <a:lnTo>
                    <a:pt x="604" y="759"/>
                  </a:lnTo>
                  <a:lnTo>
                    <a:pt x="604" y="755"/>
                  </a:lnTo>
                  <a:lnTo>
                    <a:pt x="604" y="754"/>
                  </a:lnTo>
                  <a:lnTo>
                    <a:pt x="604" y="752"/>
                  </a:lnTo>
                  <a:lnTo>
                    <a:pt x="603" y="752"/>
                  </a:lnTo>
                  <a:lnTo>
                    <a:pt x="603" y="754"/>
                  </a:lnTo>
                  <a:lnTo>
                    <a:pt x="603" y="754"/>
                  </a:lnTo>
                  <a:lnTo>
                    <a:pt x="603" y="755"/>
                  </a:lnTo>
                  <a:lnTo>
                    <a:pt x="601" y="757"/>
                  </a:lnTo>
                  <a:lnTo>
                    <a:pt x="601" y="757"/>
                  </a:lnTo>
                  <a:lnTo>
                    <a:pt x="599" y="757"/>
                  </a:lnTo>
                  <a:lnTo>
                    <a:pt x="599" y="755"/>
                  </a:lnTo>
                  <a:lnTo>
                    <a:pt x="598" y="755"/>
                  </a:lnTo>
                  <a:lnTo>
                    <a:pt x="598" y="755"/>
                  </a:lnTo>
                  <a:lnTo>
                    <a:pt x="594" y="759"/>
                  </a:lnTo>
                  <a:lnTo>
                    <a:pt x="593" y="759"/>
                  </a:lnTo>
                  <a:lnTo>
                    <a:pt x="591" y="761"/>
                  </a:lnTo>
                  <a:lnTo>
                    <a:pt x="589" y="761"/>
                  </a:lnTo>
                  <a:lnTo>
                    <a:pt x="588" y="761"/>
                  </a:lnTo>
                  <a:lnTo>
                    <a:pt x="586" y="761"/>
                  </a:lnTo>
                  <a:lnTo>
                    <a:pt x="586" y="759"/>
                  </a:lnTo>
                  <a:lnTo>
                    <a:pt x="586" y="759"/>
                  </a:lnTo>
                  <a:lnTo>
                    <a:pt x="588" y="757"/>
                  </a:lnTo>
                  <a:lnTo>
                    <a:pt x="588" y="757"/>
                  </a:lnTo>
                  <a:lnTo>
                    <a:pt x="589" y="755"/>
                  </a:lnTo>
                  <a:lnTo>
                    <a:pt x="591" y="755"/>
                  </a:lnTo>
                  <a:lnTo>
                    <a:pt x="593" y="755"/>
                  </a:lnTo>
                  <a:lnTo>
                    <a:pt x="594" y="754"/>
                  </a:lnTo>
                  <a:lnTo>
                    <a:pt x="593" y="752"/>
                  </a:lnTo>
                  <a:lnTo>
                    <a:pt x="591" y="752"/>
                  </a:lnTo>
                  <a:lnTo>
                    <a:pt x="591" y="750"/>
                  </a:lnTo>
                  <a:lnTo>
                    <a:pt x="591" y="750"/>
                  </a:lnTo>
                  <a:lnTo>
                    <a:pt x="591" y="749"/>
                  </a:lnTo>
                  <a:lnTo>
                    <a:pt x="591" y="747"/>
                  </a:lnTo>
                  <a:lnTo>
                    <a:pt x="593" y="745"/>
                  </a:lnTo>
                  <a:lnTo>
                    <a:pt x="594" y="744"/>
                  </a:lnTo>
                  <a:lnTo>
                    <a:pt x="596" y="744"/>
                  </a:lnTo>
                  <a:lnTo>
                    <a:pt x="598" y="745"/>
                  </a:lnTo>
                  <a:lnTo>
                    <a:pt x="598" y="744"/>
                  </a:lnTo>
                  <a:lnTo>
                    <a:pt x="598" y="744"/>
                  </a:lnTo>
                  <a:lnTo>
                    <a:pt x="596" y="740"/>
                  </a:lnTo>
                  <a:lnTo>
                    <a:pt x="596" y="739"/>
                  </a:lnTo>
                  <a:lnTo>
                    <a:pt x="598" y="737"/>
                  </a:lnTo>
                  <a:lnTo>
                    <a:pt x="598" y="735"/>
                  </a:lnTo>
                  <a:lnTo>
                    <a:pt x="599" y="735"/>
                  </a:lnTo>
                  <a:lnTo>
                    <a:pt x="599" y="733"/>
                  </a:lnTo>
                  <a:lnTo>
                    <a:pt x="603" y="733"/>
                  </a:lnTo>
                  <a:lnTo>
                    <a:pt x="606" y="732"/>
                  </a:lnTo>
                  <a:lnTo>
                    <a:pt x="610" y="732"/>
                  </a:lnTo>
                  <a:lnTo>
                    <a:pt x="610" y="733"/>
                  </a:lnTo>
                  <a:lnTo>
                    <a:pt x="611" y="735"/>
                  </a:lnTo>
                  <a:lnTo>
                    <a:pt x="611" y="735"/>
                  </a:lnTo>
                  <a:lnTo>
                    <a:pt x="613" y="733"/>
                  </a:lnTo>
                  <a:lnTo>
                    <a:pt x="613" y="732"/>
                  </a:lnTo>
                  <a:lnTo>
                    <a:pt x="613" y="728"/>
                  </a:lnTo>
                  <a:lnTo>
                    <a:pt x="613" y="728"/>
                  </a:lnTo>
                  <a:lnTo>
                    <a:pt x="613" y="727"/>
                  </a:lnTo>
                  <a:lnTo>
                    <a:pt x="613" y="725"/>
                  </a:lnTo>
                  <a:lnTo>
                    <a:pt x="613" y="725"/>
                  </a:lnTo>
                  <a:lnTo>
                    <a:pt x="615" y="723"/>
                  </a:lnTo>
                  <a:lnTo>
                    <a:pt x="613" y="723"/>
                  </a:lnTo>
                  <a:lnTo>
                    <a:pt x="615" y="720"/>
                  </a:lnTo>
                  <a:lnTo>
                    <a:pt x="620" y="718"/>
                  </a:lnTo>
                  <a:lnTo>
                    <a:pt x="623" y="716"/>
                  </a:lnTo>
                  <a:lnTo>
                    <a:pt x="628" y="708"/>
                  </a:lnTo>
                  <a:lnTo>
                    <a:pt x="630" y="706"/>
                  </a:lnTo>
                  <a:lnTo>
                    <a:pt x="632" y="703"/>
                  </a:lnTo>
                  <a:lnTo>
                    <a:pt x="632" y="703"/>
                  </a:lnTo>
                  <a:lnTo>
                    <a:pt x="633" y="701"/>
                  </a:lnTo>
                  <a:lnTo>
                    <a:pt x="633" y="699"/>
                  </a:lnTo>
                  <a:lnTo>
                    <a:pt x="633" y="699"/>
                  </a:lnTo>
                  <a:lnTo>
                    <a:pt x="633" y="698"/>
                  </a:lnTo>
                  <a:lnTo>
                    <a:pt x="635" y="696"/>
                  </a:lnTo>
                  <a:lnTo>
                    <a:pt x="635" y="696"/>
                  </a:lnTo>
                  <a:lnTo>
                    <a:pt x="640" y="691"/>
                  </a:lnTo>
                  <a:lnTo>
                    <a:pt x="642" y="691"/>
                  </a:lnTo>
                  <a:lnTo>
                    <a:pt x="645" y="691"/>
                  </a:lnTo>
                  <a:lnTo>
                    <a:pt x="647" y="689"/>
                  </a:lnTo>
                  <a:lnTo>
                    <a:pt x="650" y="688"/>
                  </a:lnTo>
                  <a:lnTo>
                    <a:pt x="654" y="686"/>
                  </a:lnTo>
                  <a:lnTo>
                    <a:pt x="654" y="682"/>
                  </a:lnTo>
                  <a:lnTo>
                    <a:pt x="654" y="682"/>
                  </a:lnTo>
                  <a:lnTo>
                    <a:pt x="654" y="682"/>
                  </a:lnTo>
                  <a:lnTo>
                    <a:pt x="655" y="681"/>
                  </a:lnTo>
                  <a:lnTo>
                    <a:pt x="661" y="679"/>
                  </a:lnTo>
                  <a:lnTo>
                    <a:pt x="662" y="679"/>
                  </a:lnTo>
                  <a:lnTo>
                    <a:pt x="664" y="679"/>
                  </a:lnTo>
                  <a:lnTo>
                    <a:pt x="664" y="677"/>
                  </a:lnTo>
                  <a:lnTo>
                    <a:pt x="666" y="676"/>
                  </a:lnTo>
                  <a:lnTo>
                    <a:pt x="666" y="676"/>
                  </a:lnTo>
                  <a:lnTo>
                    <a:pt x="669" y="676"/>
                  </a:lnTo>
                  <a:lnTo>
                    <a:pt x="671" y="674"/>
                  </a:lnTo>
                  <a:lnTo>
                    <a:pt x="671" y="674"/>
                  </a:lnTo>
                  <a:lnTo>
                    <a:pt x="672" y="672"/>
                  </a:lnTo>
                  <a:lnTo>
                    <a:pt x="674" y="672"/>
                  </a:lnTo>
                  <a:lnTo>
                    <a:pt x="678" y="672"/>
                  </a:lnTo>
                  <a:lnTo>
                    <a:pt x="679" y="672"/>
                  </a:lnTo>
                  <a:lnTo>
                    <a:pt x="681" y="672"/>
                  </a:lnTo>
                  <a:lnTo>
                    <a:pt x="681" y="671"/>
                  </a:lnTo>
                  <a:lnTo>
                    <a:pt x="686" y="669"/>
                  </a:lnTo>
                  <a:lnTo>
                    <a:pt x="684" y="669"/>
                  </a:lnTo>
                  <a:lnTo>
                    <a:pt x="679" y="669"/>
                  </a:lnTo>
                  <a:lnTo>
                    <a:pt x="679" y="669"/>
                  </a:lnTo>
                  <a:lnTo>
                    <a:pt x="679" y="669"/>
                  </a:lnTo>
                  <a:lnTo>
                    <a:pt x="679" y="667"/>
                  </a:lnTo>
                  <a:lnTo>
                    <a:pt x="679" y="667"/>
                  </a:lnTo>
                  <a:lnTo>
                    <a:pt x="681" y="667"/>
                  </a:lnTo>
                  <a:lnTo>
                    <a:pt x="681" y="667"/>
                  </a:lnTo>
                  <a:lnTo>
                    <a:pt x="683" y="665"/>
                  </a:lnTo>
                  <a:lnTo>
                    <a:pt x="683" y="665"/>
                  </a:lnTo>
                  <a:lnTo>
                    <a:pt x="683" y="664"/>
                  </a:lnTo>
                  <a:lnTo>
                    <a:pt x="684" y="662"/>
                  </a:lnTo>
                  <a:lnTo>
                    <a:pt x="686" y="662"/>
                  </a:lnTo>
                  <a:lnTo>
                    <a:pt x="688" y="664"/>
                  </a:lnTo>
                  <a:lnTo>
                    <a:pt x="688" y="664"/>
                  </a:lnTo>
                  <a:lnTo>
                    <a:pt x="688" y="665"/>
                  </a:lnTo>
                  <a:lnTo>
                    <a:pt x="689" y="665"/>
                  </a:lnTo>
                  <a:lnTo>
                    <a:pt x="689" y="665"/>
                  </a:lnTo>
                  <a:lnTo>
                    <a:pt x="691" y="665"/>
                  </a:lnTo>
                  <a:lnTo>
                    <a:pt x="691" y="665"/>
                  </a:lnTo>
                  <a:lnTo>
                    <a:pt x="696" y="665"/>
                  </a:lnTo>
                  <a:lnTo>
                    <a:pt x="701" y="665"/>
                  </a:lnTo>
                  <a:lnTo>
                    <a:pt x="703" y="664"/>
                  </a:lnTo>
                  <a:lnTo>
                    <a:pt x="705" y="662"/>
                  </a:lnTo>
                  <a:lnTo>
                    <a:pt x="706" y="660"/>
                  </a:lnTo>
                  <a:lnTo>
                    <a:pt x="708" y="660"/>
                  </a:lnTo>
                  <a:lnTo>
                    <a:pt x="711" y="655"/>
                  </a:lnTo>
                  <a:lnTo>
                    <a:pt x="715" y="647"/>
                  </a:lnTo>
                  <a:lnTo>
                    <a:pt x="717" y="645"/>
                  </a:lnTo>
                  <a:lnTo>
                    <a:pt x="720" y="640"/>
                  </a:lnTo>
                  <a:lnTo>
                    <a:pt x="722" y="638"/>
                  </a:lnTo>
                  <a:lnTo>
                    <a:pt x="722" y="637"/>
                  </a:lnTo>
                  <a:lnTo>
                    <a:pt x="722" y="630"/>
                  </a:lnTo>
                  <a:lnTo>
                    <a:pt x="723" y="628"/>
                  </a:lnTo>
                  <a:lnTo>
                    <a:pt x="727" y="623"/>
                  </a:lnTo>
                  <a:lnTo>
                    <a:pt x="727" y="621"/>
                  </a:lnTo>
                  <a:lnTo>
                    <a:pt x="727" y="620"/>
                  </a:lnTo>
                  <a:lnTo>
                    <a:pt x="727" y="618"/>
                  </a:lnTo>
                  <a:lnTo>
                    <a:pt x="728" y="616"/>
                  </a:lnTo>
                  <a:lnTo>
                    <a:pt x="730" y="615"/>
                  </a:lnTo>
                  <a:lnTo>
                    <a:pt x="732" y="613"/>
                  </a:lnTo>
                  <a:lnTo>
                    <a:pt x="734" y="613"/>
                  </a:lnTo>
                  <a:lnTo>
                    <a:pt x="740" y="606"/>
                  </a:lnTo>
                  <a:lnTo>
                    <a:pt x="740" y="606"/>
                  </a:lnTo>
                  <a:lnTo>
                    <a:pt x="740" y="604"/>
                  </a:lnTo>
                  <a:lnTo>
                    <a:pt x="740" y="603"/>
                  </a:lnTo>
                  <a:lnTo>
                    <a:pt x="740" y="603"/>
                  </a:lnTo>
                  <a:lnTo>
                    <a:pt x="742" y="601"/>
                  </a:lnTo>
                  <a:lnTo>
                    <a:pt x="744" y="599"/>
                  </a:lnTo>
                  <a:lnTo>
                    <a:pt x="745" y="599"/>
                  </a:lnTo>
                  <a:lnTo>
                    <a:pt x="747" y="599"/>
                  </a:lnTo>
                  <a:lnTo>
                    <a:pt x="751" y="601"/>
                  </a:lnTo>
                  <a:lnTo>
                    <a:pt x="752" y="603"/>
                  </a:lnTo>
                  <a:lnTo>
                    <a:pt x="752" y="603"/>
                  </a:lnTo>
                  <a:lnTo>
                    <a:pt x="754" y="603"/>
                  </a:lnTo>
                  <a:lnTo>
                    <a:pt x="756" y="603"/>
                  </a:lnTo>
                  <a:lnTo>
                    <a:pt x="756" y="603"/>
                  </a:lnTo>
                  <a:lnTo>
                    <a:pt x="756" y="601"/>
                  </a:lnTo>
                  <a:lnTo>
                    <a:pt x="754" y="599"/>
                  </a:lnTo>
                  <a:lnTo>
                    <a:pt x="754" y="598"/>
                  </a:lnTo>
                  <a:lnTo>
                    <a:pt x="754" y="598"/>
                  </a:lnTo>
                  <a:lnTo>
                    <a:pt x="754" y="596"/>
                  </a:lnTo>
                  <a:lnTo>
                    <a:pt x="754" y="596"/>
                  </a:lnTo>
                  <a:lnTo>
                    <a:pt x="756" y="596"/>
                  </a:lnTo>
                  <a:lnTo>
                    <a:pt x="756" y="596"/>
                  </a:lnTo>
                  <a:lnTo>
                    <a:pt x="756" y="596"/>
                  </a:lnTo>
                  <a:lnTo>
                    <a:pt x="757" y="594"/>
                  </a:lnTo>
                  <a:lnTo>
                    <a:pt x="757" y="592"/>
                  </a:lnTo>
                  <a:lnTo>
                    <a:pt x="759" y="592"/>
                  </a:lnTo>
                  <a:lnTo>
                    <a:pt x="759" y="591"/>
                  </a:lnTo>
                  <a:lnTo>
                    <a:pt x="759" y="591"/>
                  </a:lnTo>
                  <a:lnTo>
                    <a:pt x="759" y="584"/>
                  </a:lnTo>
                  <a:lnTo>
                    <a:pt x="757" y="581"/>
                  </a:lnTo>
                  <a:lnTo>
                    <a:pt x="757" y="581"/>
                  </a:lnTo>
                  <a:lnTo>
                    <a:pt x="757" y="579"/>
                  </a:lnTo>
                  <a:lnTo>
                    <a:pt x="756" y="577"/>
                  </a:lnTo>
                  <a:lnTo>
                    <a:pt x="754" y="577"/>
                  </a:lnTo>
                  <a:lnTo>
                    <a:pt x="754" y="575"/>
                  </a:lnTo>
                  <a:lnTo>
                    <a:pt x="754" y="574"/>
                  </a:lnTo>
                  <a:lnTo>
                    <a:pt x="756" y="570"/>
                  </a:lnTo>
                  <a:lnTo>
                    <a:pt x="754" y="569"/>
                  </a:lnTo>
                  <a:lnTo>
                    <a:pt x="754" y="567"/>
                  </a:lnTo>
                  <a:lnTo>
                    <a:pt x="754" y="565"/>
                  </a:lnTo>
                  <a:lnTo>
                    <a:pt x="754" y="564"/>
                  </a:lnTo>
                  <a:lnTo>
                    <a:pt x="756" y="562"/>
                  </a:lnTo>
                  <a:lnTo>
                    <a:pt x="756" y="562"/>
                  </a:lnTo>
                  <a:lnTo>
                    <a:pt x="756" y="562"/>
                  </a:lnTo>
                  <a:lnTo>
                    <a:pt x="757" y="564"/>
                  </a:lnTo>
                  <a:lnTo>
                    <a:pt x="757" y="565"/>
                  </a:lnTo>
                  <a:lnTo>
                    <a:pt x="757" y="565"/>
                  </a:lnTo>
                  <a:lnTo>
                    <a:pt x="759" y="565"/>
                  </a:lnTo>
                  <a:lnTo>
                    <a:pt x="759" y="565"/>
                  </a:lnTo>
                  <a:lnTo>
                    <a:pt x="761" y="567"/>
                  </a:lnTo>
                  <a:lnTo>
                    <a:pt x="759" y="567"/>
                  </a:lnTo>
                  <a:lnTo>
                    <a:pt x="759" y="569"/>
                  </a:lnTo>
                  <a:lnTo>
                    <a:pt x="759" y="570"/>
                  </a:lnTo>
                  <a:lnTo>
                    <a:pt x="761" y="570"/>
                  </a:lnTo>
                  <a:lnTo>
                    <a:pt x="762" y="572"/>
                  </a:lnTo>
                  <a:lnTo>
                    <a:pt x="762" y="574"/>
                  </a:lnTo>
                  <a:lnTo>
                    <a:pt x="762" y="574"/>
                  </a:lnTo>
                  <a:lnTo>
                    <a:pt x="762" y="575"/>
                  </a:lnTo>
                  <a:lnTo>
                    <a:pt x="762" y="575"/>
                  </a:lnTo>
                  <a:lnTo>
                    <a:pt x="762" y="575"/>
                  </a:lnTo>
                  <a:lnTo>
                    <a:pt x="762" y="577"/>
                  </a:lnTo>
                  <a:lnTo>
                    <a:pt x="762" y="577"/>
                  </a:lnTo>
                  <a:lnTo>
                    <a:pt x="762" y="577"/>
                  </a:lnTo>
                  <a:lnTo>
                    <a:pt x="762" y="577"/>
                  </a:lnTo>
                  <a:lnTo>
                    <a:pt x="764" y="577"/>
                  </a:lnTo>
                  <a:lnTo>
                    <a:pt x="764" y="577"/>
                  </a:lnTo>
                  <a:lnTo>
                    <a:pt x="766" y="579"/>
                  </a:lnTo>
                  <a:lnTo>
                    <a:pt x="766" y="579"/>
                  </a:lnTo>
                  <a:lnTo>
                    <a:pt x="766" y="579"/>
                  </a:lnTo>
                  <a:lnTo>
                    <a:pt x="766" y="579"/>
                  </a:lnTo>
                  <a:lnTo>
                    <a:pt x="769" y="582"/>
                  </a:lnTo>
                  <a:lnTo>
                    <a:pt x="767" y="582"/>
                  </a:lnTo>
                  <a:lnTo>
                    <a:pt x="767" y="584"/>
                  </a:lnTo>
                  <a:lnTo>
                    <a:pt x="767" y="586"/>
                  </a:lnTo>
                  <a:lnTo>
                    <a:pt x="771" y="604"/>
                  </a:lnTo>
                  <a:lnTo>
                    <a:pt x="773" y="604"/>
                  </a:lnTo>
                  <a:lnTo>
                    <a:pt x="773" y="604"/>
                  </a:lnTo>
                  <a:lnTo>
                    <a:pt x="773" y="604"/>
                  </a:lnTo>
                  <a:lnTo>
                    <a:pt x="776" y="604"/>
                  </a:lnTo>
                  <a:lnTo>
                    <a:pt x="776" y="606"/>
                  </a:lnTo>
                  <a:lnTo>
                    <a:pt x="778" y="606"/>
                  </a:lnTo>
                  <a:lnTo>
                    <a:pt x="778" y="608"/>
                  </a:lnTo>
                  <a:lnTo>
                    <a:pt x="778" y="609"/>
                  </a:lnTo>
                  <a:lnTo>
                    <a:pt x="779" y="611"/>
                  </a:lnTo>
                  <a:lnTo>
                    <a:pt x="779" y="611"/>
                  </a:lnTo>
                  <a:lnTo>
                    <a:pt x="779" y="613"/>
                  </a:lnTo>
                  <a:lnTo>
                    <a:pt x="779" y="615"/>
                  </a:lnTo>
                  <a:lnTo>
                    <a:pt x="779" y="615"/>
                  </a:lnTo>
                  <a:lnTo>
                    <a:pt x="779" y="615"/>
                  </a:lnTo>
                  <a:lnTo>
                    <a:pt x="778" y="615"/>
                  </a:lnTo>
                  <a:lnTo>
                    <a:pt x="778" y="616"/>
                  </a:lnTo>
                  <a:lnTo>
                    <a:pt x="776" y="616"/>
                  </a:lnTo>
                  <a:lnTo>
                    <a:pt x="776" y="615"/>
                  </a:lnTo>
                  <a:lnTo>
                    <a:pt x="774" y="615"/>
                  </a:lnTo>
                  <a:lnTo>
                    <a:pt x="774" y="615"/>
                  </a:lnTo>
                  <a:lnTo>
                    <a:pt x="773" y="616"/>
                  </a:lnTo>
                  <a:lnTo>
                    <a:pt x="773" y="616"/>
                  </a:lnTo>
                  <a:lnTo>
                    <a:pt x="773" y="616"/>
                  </a:lnTo>
                  <a:lnTo>
                    <a:pt x="771" y="616"/>
                  </a:lnTo>
                  <a:lnTo>
                    <a:pt x="771" y="616"/>
                  </a:lnTo>
                  <a:lnTo>
                    <a:pt x="766" y="618"/>
                  </a:lnTo>
                  <a:lnTo>
                    <a:pt x="762" y="620"/>
                  </a:lnTo>
                  <a:lnTo>
                    <a:pt x="762" y="621"/>
                  </a:lnTo>
                  <a:lnTo>
                    <a:pt x="761" y="623"/>
                  </a:lnTo>
                  <a:lnTo>
                    <a:pt x="761" y="625"/>
                  </a:lnTo>
                  <a:lnTo>
                    <a:pt x="759" y="626"/>
                  </a:lnTo>
                  <a:lnTo>
                    <a:pt x="761" y="628"/>
                  </a:lnTo>
                  <a:lnTo>
                    <a:pt x="762" y="630"/>
                  </a:lnTo>
                  <a:lnTo>
                    <a:pt x="766" y="633"/>
                  </a:lnTo>
                  <a:lnTo>
                    <a:pt x="766" y="633"/>
                  </a:lnTo>
                  <a:lnTo>
                    <a:pt x="766" y="635"/>
                  </a:lnTo>
                  <a:lnTo>
                    <a:pt x="764" y="638"/>
                  </a:lnTo>
                  <a:lnTo>
                    <a:pt x="764" y="638"/>
                  </a:lnTo>
                  <a:lnTo>
                    <a:pt x="767" y="640"/>
                  </a:lnTo>
                  <a:lnTo>
                    <a:pt x="767" y="640"/>
                  </a:lnTo>
                  <a:lnTo>
                    <a:pt x="769" y="642"/>
                  </a:lnTo>
                  <a:lnTo>
                    <a:pt x="769" y="645"/>
                  </a:lnTo>
                  <a:lnTo>
                    <a:pt x="771" y="647"/>
                  </a:lnTo>
                  <a:lnTo>
                    <a:pt x="771" y="649"/>
                  </a:lnTo>
                  <a:lnTo>
                    <a:pt x="771" y="652"/>
                  </a:lnTo>
                  <a:lnTo>
                    <a:pt x="771" y="654"/>
                  </a:lnTo>
                  <a:lnTo>
                    <a:pt x="769" y="655"/>
                  </a:lnTo>
                  <a:lnTo>
                    <a:pt x="769" y="657"/>
                  </a:lnTo>
                  <a:lnTo>
                    <a:pt x="766" y="655"/>
                  </a:lnTo>
                  <a:lnTo>
                    <a:pt x="764" y="657"/>
                  </a:lnTo>
                  <a:lnTo>
                    <a:pt x="757" y="664"/>
                  </a:lnTo>
                  <a:lnTo>
                    <a:pt x="757" y="664"/>
                  </a:lnTo>
                  <a:lnTo>
                    <a:pt x="756" y="664"/>
                  </a:lnTo>
                  <a:lnTo>
                    <a:pt x="754" y="665"/>
                  </a:lnTo>
                  <a:lnTo>
                    <a:pt x="751" y="671"/>
                  </a:lnTo>
                  <a:lnTo>
                    <a:pt x="751" y="672"/>
                  </a:lnTo>
                  <a:lnTo>
                    <a:pt x="745" y="676"/>
                  </a:lnTo>
                  <a:lnTo>
                    <a:pt x="744" y="677"/>
                  </a:lnTo>
                  <a:lnTo>
                    <a:pt x="742" y="677"/>
                  </a:lnTo>
                  <a:lnTo>
                    <a:pt x="740" y="679"/>
                  </a:lnTo>
                  <a:lnTo>
                    <a:pt x="742" y="679"/>
                  </a:lnTo>
                  <a:lnTo>
                    <a:pt x="742" y="681"/>
                  </a:lnTo>
                  <a:lnTo>
                    <a:pt x="744" y="681"/>
                  </a:lnTo>
                  <a:lnTo>
                    <a:pt x="744" y="682"/>
                  </a:lnTo>
                  <a:lnTo>
                    <a:pt x="744" y="682"/>
                  </a:lnTo>
                  <a:lnTo>
                    <a:pt x="742" y="684"/>
                  </a:lnTo>
                  <a:lnTo>
                    <a:pt x="742" y="684"/>
                  </a:lnTo>
                  <a:lnTo>
                    <a:pt x="740" y="686"/>
                  </a:lnTo>
                  <a:lnTo>
                    <a:pt x="739" y="686"/>
                  </a:lnTo>
                  <a:lnTo>
                    <a:pt x="737" y="688"/>
                  </a:lnTo>
                  <a:lnTo>
                    <a:pt x="735" y="689"/>
                  </a:lnTo>
                  <a:lnTo>
                    <a:pt x="735" y="691"/>
                  </a:lnTo>
                  <a:lnTo>
                    <a:pt x="735" y="691"/>
                  </a:lnTo>
                  <a:lnTo>
                    <a:pt x="735" y="693"/>
                  </a:lnTo>
                  <a:lnTo>
                    <a:pt x="737" y="694"/>
                  </a:lnTo>
                  <a:lnTo>
                    <a:pt x="737" y="694"/>
                  </a:lnTo>
                  <a:lnTo>
                    <a:pt x="737" y="696"/>
                  </a:lnTo>
                  <a:lnTo>
                    <a:pt x="737" y="698"/>
                  </a:lnTo>
                  <a:lnTo>
                    <a:pt x="734" y="701"/>
                  </a:lnTo>
                  <a:lnTo>
                    <a:pt x="734" y="703"/>
                  </a:lnTo>
                  <a:lnTo>
                    <a:pt x="732" y="703"/>
                  </a:lnTo>
                  <a:lnTo>
                    <a:pt x="730" y="701"/>
                  </a:lnTo>
                  <a:lnTo>
                    <a:pt x="728" y="701"/>
                  </a:lnTo>
                  <a:lnTo>
                    <a:pt x="728" y="703"/>
                  </a:lnTo>
                  <a:lnTo>
                    <a:pt x="728" y="703"/>
                  </a:lnTo>
                  <a:lnTo>
                    <a:pt x="728" y="703"/>
                  </a:lnTo>
                  <a:lnTo>
                    <a:pt x="730" y="706"/>
                  </a:lnTo>
                  <a:lnTo>
                    <a:pt x="730" y="708"/>
                  </a:lnTo>
                  <a:lnTo>
                    <a:pt x="732" y="710"/>
                  </a:lnTo>
                  <a:lnTo>
                    <a:pt x="732" y="711"/>
                  </a:lnTo>
                  <a:lnTo>
                    <a:pt x="732" y="713"/>
                  </a:lnTo>
                  <a:lnTo>
                    <a:pt x="730" y="720"/>
                  </a:lnTo>
                  <a:lnTo>
                    <a:pt x="730" y="722"/>
                  </a:lnTo>
                  <a:lnTo>
                    <a:pt x="730" y="723"/>
                  </a:lnTo>
                  <a:lnTo>
                    <a:pt x="730" y="723"/>
                  </a:lnTo>
                  <a:lnTo>
                    <a:pt x="728" y="725"/>
                  </a:lnTo>
                  <a:lnTo>
                    <a:pt x="728" y="725"/>
                  </a:lnTo>
                  <a:lnTo>
                    <a:pt x="728" y="725"/>
                  </a:lnTo>
                  <a:lnTo>
                    <a:pt x="727" y="725"/>
                  </a:lnTo>
                  <a:lnTo>
                    <a:pt x="727" y="725"/>
                  </a:lnTo>
                  <a:lnTo>
                    <a:pt x="725" y="730"/>
                  </a:lnTo>
                  <a:lnTo>
                    <a:pt x="725" y="730"/>
                  </a:lnTo>
                  <a:lnTo>
                    <a:pt x="727" y="730"/>
                  </a:lnTo>
                  <a:lnTo>
                    <a:pt x="727" y="728"/>
                  </a:lnTo>
                  <a:lnTo>
                    <a:pt x="728" y="728"/>
                  </a:lnTo>
                  <a:lnTo>
                    <a:pt x="730" y="730"/>
                  </a:lnTo>
                  <a:lnTo>
                    <a:pt x="730" y="732"/>
                  </a:lnTo>
                  <a:lnTo>
                    <a:pt x="730" y="735"/>
                  </a:lnTo>
                  <a:lnTo>
                    <a:pt x="732" y="737"/>
                  </a:lnTo>
                  <a:lnTo>
                    <a:pt x="732" y="740"/>
                  </a:lnTo>
                  <a:lnTo>
                    <a:pt x="734" y="742"/>
                  </a:lnTo>
                  <a:lnTo>
                    <a:pt x="730" y="750"/>
                  </a:lnTo>
                  <a:lnTo>
                    <a:pt x="730" y="752"/>
                  </a:lnTo>
                  <a:lnTo>
                    <a:pt x="730" y="754"/>
                  </a:lnTo>
                  <a:lnTo>
                    <a:pt x="730" y="755"/>
                  </a:lnTo>
                  <a:lnTo>
                    <a:pt x="730" y="755"/>
                  </a:lnTo>
                  <a:lnTo>
                    <a:pt x="728" y="759"/>
                  </a:lnTo>
                  <a:lnTo>
                    <a:pt x="728" y="762"/>
                  </a:lnTo>
                  <a:lnTo>
                    <a:pt x="728" y="766"/>
                  </a:lnTo>
                  <a:lnTo>
                    <a:pt x="727" y="769"/>
                  </a:lnTo>
                  <a:lnTo>
                    <a:pt x="725" y="771"/>
                  </a:lnTo>
                  <a:lnTo>
                    <a:pt x="723" y="772"/>
                  </a:lnTo>
                  <a:lnTo>
                    <a:pt x="722" y="771"/>
                  </a:lnTo>
                  <a:lnTo>
                    <a:pt x="720" y="771"/>
                  </a:lnTo>
                  <a:lnTo>
                    <a:pt x="715" y="769"/>
                  </a:lnTo>
                  <a:lnTo>
                    <a:pt x="715" y="769"/>
                  </a:lnTo>
                  <a:lnTo>
                    <a:pt x="713" y="767"/>
                  </a:lnTo>
                  <a:lnTo>
                    <a:pt x="711" y="767"/>
                  </a:lnTo>
                  <a:lnTo>
                    <a:pt x="708" y="767"/>
                  </a:lnTo>
                  <a:lnTo>
                    <a:pt x="701" y="769"/>
                  </a:lnTo>
                  <a:lnTo>
                    <a:pt x="698" y="769"/>
                  </a:lnTo>
                  <a:lnTo>
                    <a:pt x="691" y="767"/>
                  </a:lnTo>
                  <a:lnTo>
                    <a:pt x="691" y="767"/>
                  </a:lnTo>
                  <a:lnTo>
                    <a:pt x="691" y="769"/>
                  </a:lnTo>
                  <a:lnTo>
                    <a:pt x="686" y="772"/>
                  </a:lnTo>
                  <a:lnTo>
                    <a:pt x="688" y="774"/>
                  </a:lnTo>
                  <a:lnTo>
                    <a:pt x="688" y="776"/>
                  </a:lnTo>
                  <a:lnTo>
                    <a:pt x="684" y="778"/>
                  </a:lnTo>
                  <a:lnTo>
                    <a:pt x="684" y="778"/>
                  </a:lnTo>
                  <a:lnTo>
                    <a:pt x="684" y="779"/>
                  </a:lnTo>
                  <a:lnTo>
                    <a:pt x="684" y="779"/>
                  </a:lnTo>
                  <a:lnTo>
                    <a:pt x="686" y="781"/>
                  </a:lnTo>
                  <a:lnTo>
                    <a:pt x="686" y="783"/>
                  </a:lnTo>
                  <a:lnTo>
                    <a:pt x="686" y="784"/>
                  </a:lnTo>
                  <a:lnTo>
                    <a:pt x="684" y="788"/>
                  </a:lnTo>
                  <a:lnTo>
                    <a:pt x="684" y="788"/>
                  </a:lnTo>
                  <a:lnTo>
                    <a:pt x="683" y="789"/>
                  </a:lnTo>
                  <a:lnTo>
                    <a:pt x="683" y="789"/>
                  </a:lnTo>
                  <a:lnTo>
                    <a:pt x="681" y="789"/>
                  </a:lnTo>
                  <a:lnTo>
                    <a:pt x="681" y="791"/>
                  </a:lnTo>
                  <a:lnTo>
                    <a:pt x="681" y="791"/>
                  </a:lnTo>
                  <a:lnTo>
                    <a:pt x="679" y="791"/>
                  </a:lnTo>
                  <a:lnTo>
                    <a:pt x="678" y="793"/>
                  </a:lnTo>
                  <a:lnTo>
                    <a:pt x="676" y="795"/>
                  </a:lnTo>
                  <a:lnTo>
                    <a:pt x="676" y="795"/>
                  </a:lnTo>
                  <a:lnTo>
                    <a:pt x="676" y="796"/>
                  </a:lnTo>
                  <a:lnTo>
                    <a:pt x="676" y="796"/>
                  </a:lnTo>
                  <a:lnTo>
                    <a:pt x="676" y="798"/>
                  </a:lnTo>
                  <a:lnTo>
                    <a:pt x="676" y="798"/>
                  </a:lnTo>
                  <a:lnTo>
                    <a:pt x="678" y="800"/>
                  </a:lnTo>
                  <a:lnTo>
                    <a:pt x="678" y="801"/>
                  </a:lnTo>
                  <a:lnTo>
                    <a:pt x="681" y="801"/>
                  </a:lnTo>
                  <a:lnTo>
                    <a:pt x="686" y="800"/>
                  </a:lnTo>
                  <a:lnTo>
                    <a:pt x="688" y="798"/>
                  </a:lnTo>
                  <a:lnTo>
                    <a:pt x="693" y="795"/>
                  </a:lnTo>
                  <a:lnTo>
                    <a:pt x="694" y="795"/>
                  </a:lnTo>
                  <a:lnTo>
                    <a:pt x="700" y="796"/>
                  </a:lnTo>
                  <a:lnTo>
                    <a:pt x="703" y="796"/>
                  </a:lnTo>
                  <a:lnTo>
                    <a:pt x="706" y="795"/>
                  </a:lnTo>
                  <a:lnTo>
                    <a:pt x="706" y="793"/>
                  </a:lnTo>
                  <a:lnTo>
                    <a:pt x="710" y="791"/>
                  </a:lnTo>
                  <a:lnTo>
                    <a:pt x="711" y="789"/>
                  </a:lnTo>
                  <a:lnTo>
                    <a:pt x="718" y="791"/>
                  </a:lnTo>
                  <a:lnTo>
                    <a:pt x="720" y="789"/>
                  </a:lnTo>
                  <a:lnTo>
                    <a:pt x="722" y="788"/>
                  </a:lnTo>
                  <a:lnTo>
                    <a:pt x="723" y="786"/>
                  </a:lnTo>
                  <a:lnTo>
                    <a:pt x="725" y="786"/>
                  </a:lnTo>
                  <a:lnTo>
                    <a:pt x="727" y="786"/>
                  </a:lnTo>
                  <a:lnTo>
                    <a:pt x="730" y="786"/>
                  </a:lnTo>
                  <a:lnTo>
                    <a:pt x="732" y="786"/>
                  </a:lnTo>
                  <a:lnTo>
                    <a:pt x="734" y="786"/>
                  </a:lnTo>
                  <a:lnTo>
                    <a:pt x="734" y="786"/>
                  </a:lnTo>
                  <a:lnTo>
                    <a:pt x="737" y="786"/>
                  </a:lnTo>
                  <a:lnTo>
                    <a:pt x="737" y="786"/>
                  </a:lnTo>
                  <a:lnTo>
                    <a:pt x="739" y="788"/>
                  </a:lnTo>
                  <a:lnTo>
                    <a:pt x="742" y="789"/>
                  </a:lnTo>
                  <a:lnTo>
                    <a:pt x="747" y="791"/>
                  </a:lnTo>
                  <a:lnTo>
                    <a:pt x="749" y="791"/>
                  </a:lnTo>
                  <a:lnTo>
                    <a:pt x="749" y="791"/>
                  </a:lnTo>
                  <a:lnTo>
                    <a:pt x="751" y="788"/>
                  </a:lnTo>
                  <a:lnTo>
                    <a:pt x="754" y="788"/>
                  </a:lnTo>
                  <a:lnTo>
                    <a:pt x="754" y="786"/>
                  </a:lnTo>
                  <a:lnTo>
                    <a:pt x="754" y="786"/>
                  </a:lnTo>
                  <a:lnTo>
                    <a:pt x="754" y="784"/>
                  </a:lnTo>
                  <a:lnTo>
                    <a:pt x="754" y="781"/>
                  </a:lnTo>
                  <a:lnTo>
                    <a:pt x="754" y="779"/>
                  </a:lnTo>
                  <a:lnTo>
                    <a:pt x="756" y="779"/>
                  </a:lnTo>
                  <a:lnTo>
                    <a:pt x="756" y="776"/>
                  </a:lnTo>
                  <a:lnTo>
                    <a:pt x="756" y="774"/>
                  </a:lnTo>
                  <a:lnTo>
                    <a:pt x="757" y="769"/>
                  </a:lnTo>
                  <a:lnTo>
                    <a:pt x="759" y="764"/>
                  </a:lnTo>
                  <a:lnTo>
                    <a:pt x="759" y="764"/>
                  </a:lnTo>
                  <a:lnTo>
                    <a:pt x="759" y="762"/>
                  </a:lnTo>
                  <a:lnTo>
                    <a:pt x="761" y="761"/>
                  </a:lnTo>
                  <a:lnTo>
                    <a:pt x="762" y="761"/>
                  </a:lnTo>
                  <a:lnTo>
                    <a:pt x="762" y="759"/>
                  </a:lnTo>
                  <a:lnTo>
                    <a:pt x="764" y="757"/>
                  </a:lnTo>
                  <a:lnTo>
                    <a:pt x="764" y="755"/>
                  </a:lnTo>
                  <a:lnTo>
                    <a:pt x="764" y="755"/>
                  </a:lnTo>
                  <a:lnTo>
                    <a:pt x="764" y="749"/>
                  </a:lnTo>
                  <a:lnTo>
                    <a:pt x="766" y="747"/>
                  </a:lnTo>
                  <a:lnTo>
                    <a:pt x="766" y="745"/>
                  </a:lnTo>
                  <a:lnTo>
                    <a:pt x="767" y="744"/>
                  </a:lnTo>
                  <a:lnTo>
                    <a:pt x="766" y="740"/>
                  </a:lnTo>
                  <a:lnTo>
                    <a:pt x="766" y="740"/>
                  </a:lnTo>
                  <a:lnTo>
                    <a:pt x="766" y="739"/>
                  </a:lnTo>
                  <a:lnTo>
                    <a:pt x="766" y="737"/>
                  </a:lnTo>
                  <a:lnTo>
                    <a:pt x="766" y="735"/>
                  </a:lnTo>
                  <a:lnTo>
                    <a:pt x="769" y="727"/>
                  </a:lnTo>
                  <a:lnTo>
                    <a:pt x="769" y="725"/>
                  </a:lnTo>
                  <a:lnTo>
                    <a:pt x="776" y="720"/>
                  </a:lnTo>
                  <a:lnTo>
                    <a:pt x="778" y="716"/>
                  </a:lnTo>
                  <a:lnTo>
                    <a:pt x="778" y="715"/>
                  </a:lnTo>
                  <a:lnTo>
                    <a:pt x="778" y="715"/>
                  </a:lnTo>
                  <a:lnTo>
                    <a:pt x="778" y="715"/>
                  </a:lnTo>
                  <a:lnTo>
                    <a:pt x="776" y="711"/>
                  </a:lnTo>
                  <a:lnTo>
                    <a:pt x="776" y="711"/>
                  </a:lnTo>
                  <a:lnTo>
                    <a:pt x="776" y="710"/>
                  </a:lnTo>
                  <a:lnTo>
                    <a:pt x="779" y="705"/>
                  </a:lnTo>
                  <a:lnTo>
                    <a:pt x="781" y="703"/>
                  </a:lnTo>
                  <a:lnTo>
                    <a:pt x="781" y="701"/>
                  </a:lnTo>
                  <a:lnTo>
                    <a:pt x="783" y="701"/>
                  </a:lnTo>
                  <a:lnTo>
                    <a:pt x="784" y="701"/>
                  </a:lnTo>
                  <a:lnTo>
                    <a:pt x="790" y="708"/>
                  </a:lnTo>
                  <a:lnTo>
                    <a:pt x="790" y="710"/>
                  </a:lnTo>
                  <a:lnTo>
                    <a:pt x="788" y="711"/>
                  </a:lnTo>
                  <a:lnTo>
                    <a:pt x="788" y="711"/>
                  </a:lnTo>
                  <a:lnTo>
                    <a:pt x="790" y="713"/>
                  </a:lnTo>
                  <a:lnTo>
                    <a:pt x="793" y="715"/>
                  </a:lnTo>
                  <a:lnTo>
                    <a:pt x="795" y="716"/>
                  </a:lnTo>
                  <a:lnTo>
                    <a:pt x="798" y="727"/>
                  </a:lnTo>
                  <a:lnTo>
                    <a:pt x="800" y="732"/>
                  </a:lnTo>
                  <a:lnTo>
                    <a:pt x="800" y="733"/>
                  </a:lnTo>
                  <a:lnTo>
                    <a:pt x="803" y="735"/>
                  </a:lnTo>
                  <a:lnTo>
                    <a:pt x="805" y="735"/>
                  </a:lnTo>
                  <a:lnTo>
                    <a:pt x="807" y="739"/>
                  </a:lnTo>
                  <a:lnTo>
                    <a:pt x="807" y="740"/>
                  </a:lnTo>
                  <a:lnTo>
                    <a:pt x="810" y="742"/>
                  </a:lnTo>
                  <a:lnTo>
                    <a:pt x="813" y="744"/>
                  </a:lnTo>
                  <a:lnTo>
                    <a:pt x="813" y="745"/>
                  </a:lnTo>
                  <a:lnTo>
                    <a:pt x="813" y="745"/>
                  </a:lnTo>
                  <a:lnTo>
                    <a:pt x="813" y="747"/>
                  </a:lnTo>
                  <a:lnTo>
                    <a:pt x="813" y="747"/>
                  </a:lnTo>
                  <a:lnTo>
                    <a:pt x="813" y="749"/>
                  </a:lnTo>
                  <a:lnTo>
                    <a:pt x="815" y="749"/>
                  </a:lnTo>
                  <a:lnTo>
                    <a:pt x="817" y="750"/>
                  </a:lnTo>
                  <a:lnTo>
                    <a:pt x="817" y="750"/>
                  </a:lnTo>
                  <a:lnTo>
                    <a:pt x="817" y="750"/>
                  </a:lnTo>
                  <a:lnTo>
                    <a:pt x="818" y="752"/>
                  </a:lnTo>
                  <a:lnTo>
                    <a:pt x="818" y="752"/>
                  </a:lnTo>
                  <a:lnTo>
                    <a:pt x="820" y="752"/>
                  </a:lnTo>
                  <a:lnTo>
                    <a:pt x="822" y="754"/>
                  </a:lnTo>
                  <a:lnTo>
                    <a:pt x="822" y="755"/>
                  </a:lnTo>
                  <a:lnTo>
                    <a:pt x="824" y="757"/>
                  </a:lnTo>
                  <a:lnTo>
                    <a:pt x="822" y="759"/>
                  </a:lnTo>
                  <a:lnTo>
                    <a:pt x="822" y="757"/>
                  </a:lnTo>
                  <a:lnTo>
                    <a:pt x="820" y="755"/>
                  </a:lnTo>
                  <a:lnTo>
                    <a:pt x="818" y="755"/>
                  </a:lnTo>
                  <a:lnTo>
                    <a:pt x="818" y="757"/>
                  </a:lnTo>
                  <a:lnTo>
                    <a:pt x="817" y="764"/>
                  </a:lnTo>
                  <a:lnTo>
                    <a:pt x="817" y="767"/>
                  </a:lnTo>
                  <a:lnTo>
                    <a:pt x="818" y="776"/>
                  </a:lnTo>
                  <a:lnTo>
                    <a:pt x="820" y="779"/>
                  </a:lnTo>
                  <a:lnTo>
                    <a:pt x="818" y="781"/>
                  </a:lnTo>
                  <a:lnTo>
                    <a:pt x="817" y="783"/>
                  </a:lnTo>
                  <a:lnTo>
                    <a:pt x="815" y="784"/>
                  </a:lnTo>
                  <a:lnTo>
                    <a:pt x="815" y="789"/>
                  </a:lnTo>
                  <a:lnTo>
                    <a:pt x="815" y="791"/>
                  </a:lnTo>
                  <a:lnTo>
                    <a:pt x="815" y="793"/>
                  </a:lnTo>
                  <a:lnTo>
                    <a:pt x="815" y="793"/>
                  </a:lnTo>
                  <a:lnTo>
                    <a:pt x="817" y="795"/>
                  </a:lnTo>
                  <a:lnTo>
                    <a:pt x="817" y="795"/>
                  </a:lnTo>
                  <a:lnTo>
                    <a:pt x="815" y="796"/>
                  </a:lnTo>
                  <a:lnTo>
                    <a:pt x="815" y="796"/>
                  </a:lnTo>
                  <a:lnTo>
                    <a:pt x="813" y="798"/>
                  </a:lnTo>
                  <a:lnTo>
                    <a:pt x="813" y="798"/>
                  </a:lnTo>
                  <a:lnTo>
                    <a:pt x="813" y="800"/>
                  </a:lnTo>
                  <a:lnTo>
                    <a:pt x="813" y="803"/>
                  </a:lnTo>
                  <a:lnTo>
                    <a:pt x="813" y="805"/>
                  </a:lnTo>
                  <a:lnTo>
                    <a:pt x="812" y="806"/>
                  </a:lnTo>
                  <a:lnTo>
                    <a:pt x="810" y="806"/>
                  </a:lnTo>
                  <a:lnTo>
                    <a:pt x="808" y="808"/>
                  </a:lnTo>
                  <a:lnTo>
                    <a:pt x="808" y="808"/>
                  </a:lnTo>
                  <a:lnTo>
                    <a:pt x="807" y="808"/>
                  </a:lnTo>
                  <a:lnTo>
                    <a:pt x="805" y="810"/>
                  </a:lnTo>
                  <a:lnTo>
                    <a:pt x="803" y="813"/>
                  </a:lnTo>
                  <a:lnTo>
                    <a:pt x="800" y="817"/>
                  </a:lnTo>
                  <a:lnTo>
                    <a:pt x="798" y="818"/>
                  </a:lnTo>
                  <a:lnTo>
                    <a:pt x="790" y="822"/>
                  </a:lnTo>
                  <a:lnTo>
                    <a:pt x="788" y="822"/>
                  </a:lnTo>
                  <a:lnTo>
                    <a:pt x="786" y="823"/>
                  </a:lnTo>
                  <a:lnTo>
                    <a:pt x="784" y="825"/>
                  </a:lnTo>
                  <a:lnTo>
                    <a:pt x="784" y="827"/>
                  </a:lnTo>
                  <a:lnTo>
                    <a:pt x="784" y="829"/>
                  </a:lnTo>
                  <a:lnTo>
                    <a:pt x="784" y="829"/>
                  </a:lnTo>
                  <a:lnTo>
                    <a:pt x="790" y="832"/>
                  </a:lnTo>
                  <a:lnTo>
                    <a:pt x="791" y="834"/>
                  </a:lnTo>
                  <a:lnTo>
                    <a:pt x="793" y="834"/>
                  </a:lnTo>
                  <a:lnTo>
                    <a:pt x="795" y="834"/>
                  </a:lnTo>
                  <a:lnTo>
                    <a:pt x="796" y="832"/>
                  </a:lnTo>
                  <a:lnTo>
                    <a:pt x="798" y="832"/>
                  </a:lnTo>
                  <a:lnTo>
                    <a:pt x="800" y="832"/>
                  </a:lnTo>
                  <a:lnTo>
                    <a:pt x="800" y="832"/>
                  </a:lnTo>
                  <a:lnTo>
                    <a:pt x="813" y="832"/>
                  </a:lnTo>
                  <a:lnTo>
                    <a:pt x="822" y="832"/>
                  </a:lnTo>
                  <a:lnTo>
                    <a:pt x="824" y="830"/>
                  </a:lnTo>
                  <a:lnTo>
                    <a:pt x="827" y="829"/>
                  </a:lnTo>
                  <a:lnTo>
                    <a:pt x="829" y="827"/>
                  </a:lnTo>
                  <a:lnTo>
                    <a:pt x="830" y="825"/>
                  </a:lnTo>
                  <a:lnTo>
                    <a:pt x="830" y="825"/>
                  </a:lnTo>
                  <a:lnTo>
                    <a:pt x="832" y="823"/>
                  </a:lnTo>
                  <a:lnTo>
                    <a:pt x="839" y="822"/>
                  </a:lnTo>
                  <a:lnTo>
                    <a:pt x="844" y="822"/>
                  </a:lnTo>
                  <a:lnTo>
                    <a:pt x="846" y="822"/>
                  </a:lnTo>
                  <a:lnTo>
                    <a:pt x="849" y="823"/>
                  </a:lnTo>
                  <a:lnTo>
                    <a:pt x="851" y="823"/>
                  </a:lnTo>
                  <a:lnTo>
                    <a:pt x="851" y="823"/>
                  </a:lnTo>
                  <a:lnTo>
                    <a:pt x="852" y="823"/>
                  </a:lnTo>
                  <a:lnTo>
                    <a:pt x="854" y="823"/>
                  </a:lnTo>
                  <a:lnTo>
                    <a:pt x="854" y="823"/>
                  </a:lnTo>
                  <a:lnTo>
                    <a:pt x="856" y="823"/>
                  </a:lnTo>
                  <a:lnTo>
                    <a:pt x="857" y="823"/>
                  </a:lnTo>
                  <a:lnTo>
                    <a:pt x="859" y="823"/>
                  </a:lnTo>
                  <a:lnTo>
                    <a:pt x="861" y="823"/>
                  </a:lnTo>
                  <a:lnTo>
                    <a:pt x="861" y="822"/>
                  </a:lnTo>
                  <a:lnTo>
                    <a:pt x="859" y="822"/>
                  </a:lnTo>
                  <a:lnTo>
                    <a:pt x="859" y="822"/>
                  </a:lnTo>
                  <a:lnTo>
                    <a:pt x="857" y="822"/>
                  </a:lnTo>
                  <a:lnTo>
                    <a:pt x="857" y="822"/>
                  </a:lnTo>
                  <a:lnTo>
                    <a:pt x="856" y="822"/>
                  </a:lnTo>
                  <a:lnTo>
                    <a:pt x="854" y="820"/>
                  </a:lnTo>
                  <a:lnTo>
                    <a:pt x="854" y="820"/>
                  </a:lnTo>
                  <a:lnTo>
                    <a:pt x="852" y="820"/>
                  </a:lnTo>
                  <a:lnTo>
                    <a:pt x="846" y="820"/>
                  </a:lnTo>
                  <a:lnTo>
                    <a:pt x="846" y="818"/>
                  </a:lnTo>
                  <a:lnTo>
                    <a:pt x="844" y="817"/>
                  </a:lnTo>
                  <a:lnTo>
                    <a:pt x="844" y="817"/>
                  </a:lnTo>
                  <a:lnTo>
                    <a:pt x="851" y="817"/>
                  </a:lnTo>
                  <a:lnTo>
                    <a:pt x="852" y="817"/>
                  </a:lnTo>
                  <a:lnTo>
                    <a:pt x="852" y="817"/>
                  </a:lnTo>
                  <a:lnTo>
                    <a:pt x="854" y="818"/>
                  </a:lnTo>
                  <a:lnTo>
                    <a:pt x="854" y="818"/>
                  </a:lnTo>
                  <a:lnTo>
                    <a:pt x="859" y="820"/>
                  </a:lnTo>
                  <a:lnTo>
                    <a:pt x="861" y="820"/>
                  </a:lnTo>
                  <a:lnTo>
                    <a:pt x="863" y="820"/>
                  </a:lnTo>
                  <a:lnTo>
                    <a:pt x="864" y="820"/>
                  </a:lnTo>
                  <a:lnTo>
                    <a:pt x="864" y="820"/>
                  </a:lnTo>
                  <a:lnTo>
                    <a:pt x="864" y="818"/>
                  </a:lnTo>
                  <a:lnTo>
                    <a:pt x="863" y="818"/>
                  </a:lnTo>
                  <a:lnTo>
                    <a:pt x="859" y="817"/>
                  </a:lnTo>
                  <a:lnTo>
                    <a:pt x="857" y="815"/>
                  </a:lnTo>
                  <a:lnTo>
                    <a:pt x="857" y="813"/>
                  </a:lnTo>
                  <a:lnTo>
                    <a:pt x="857" y="812"/>
                  </a:lnTo>
                  <a:lnTo>
                    <a:pt x="859" y="810"/>
                  </a:lnTo>
                  <a:lnTo>
                    <a:pt x="864" y="808"/>
                  </a:lnTo>
                  <a:lnTo>
                    <a:pt x="866" y="810"/>
                  </a:lnTo>
                  <a:lnTo>
                    <a:pt x="868" y="810"/>
                  </a:lnTo>
                  <a:lnTo>
                    <a:pt x="869" y="810"/>
                  </a:lnTo>
                  <a:lnTo>
                    <a:pt x="871" y="808"/>
                  </a:lnTo>
                  <a:lnTo>
                    <a:pt x="873" y="806"/>
                  </a:lnTo>
                  <a:lnTo>
                    <a:pt x="878" y="805"/>
                  </a:lnTo>
                  <a:lnTo>
                    <a:pt x="878" y="805"/>
                  </a:lnTo>
                  <a:lnTo>
                    <a:pt x="878" y="803"/>
                  </a:lnTo>
                  <a:lnTo>
                    <a:pt x="878" y="803"/>
                  </a:lnTo>
                  <a:lnTo>
                    <a:pt x="878" y="803"/>
                  </a:lnTo>
                  <a:lnTo>
                    <a:pt x="876" y="803"/>
                  </a:lnTo>
                  <a:lnTo>
                    <a:pt x="881" y="803"/>
                  </a:lnTo>
                  <a:lnTo>
                    <a:pt x="885" y="805"/>
                  </a:lnTo>
                  <a:lnTo>
                    <a:pt x="888" y="806"/>
                  </a:lnTo>
                  <a:lnTo>
                    <a:pt x="888" y="810"/>
                  </a:lnTo>
                  <a:lnTo>
                    <a:pt x="890" y="808"/>
                  </a:lnTo>
                  <a:lnTo>
                    <a:pt x="891" y="808"/>
                  </a:lnTo>
                  <a:lnTo>
                    <a:pt x="893" y="808"/>
                  </a:lnTo>
                  <a:lnTo>
                    <a:pt x="893" y="810"/>
                  </a:lnTo>
                  <a:lnTo>
                    <a:pt x="891" y="813"/>
                  </a:lnTo>
                  <a:lnTo>
                    <a:pt x="891" y="813"/>
                  </a:lnTo>
                  <a:lnTo>
                    <a:pt x="893" y="815"/>
                  </a:lnTo>
                  <a:lnTo>
                    <a:pt x="893" y="815"/>
                  </a:lnTo>
                  <a:lnTo>
                    <a:pt x="893" y="817"/>
                  </a:lnTo>
                  <a:lnTo>
                    <a:pt x="893" y="818"/>
                  </a:lnTo>
                  <a:lnTo>
                    <a:pt x="891" y="818"/>
                  </a:lnTo>
                  <a:lnTo>
                    <a:pt x="886" y="817"/>
                  </a:lnTo>
                  <a:lnTo>
                    <a:pt x="886" y="817"/>
                  </a:lnTo>
                  <a:lnTo>
                    <a:pt x="885" y="817"/>
                  </a:lnTo>
                  <a:lnTo>
                    <a:pt x="885" y="817"/>
                  </a:lnTo>
                  <a:lnTo>
                    <a:pt x="885" y="818"/>
                  </a:lnTo>
                  <a:lnTo>
                    <a:pt x="885" y="818"/>
                  </a:lnTo>
                  <a:lnTo>
                    <a:pt x="881" y="818"/>
                  </a:lnTo>
                  <a:lnTo>
                    <a:pt x="880" y="820"/>
                  </a:lnTo>
                  <a:lnTo>
                    <a:pt x="881" y="820"/>
                  </a:lnTo>
                  <a:lnTo>
                    <a:pt x="881" y="820"/>
                  </a:lnTo>
                  <a:lnTo>
                    <a:pt x="885" y="822"/>
                  </a:lnTo>
                  <a:lnTo>
                    <a:pt x="886" y="822"/>
                  </a:lnTo>
                  <a:lnTo>
                    <a:pt x="891" y="827"/>
                  </a:lnTo>
                  <a:lnTo>
                    <a:pt x="893" y="829"/>
                  </a:lnTo>
                  <a:lnTo>
                    <a:pt x="891" y="830"/>
                  </a:lnTo>
                  <a:lnTo>
                    <a:pt x="890" y="832"/>
                  </a:lnTo>
                  <a:lnTo>
                    <a:pt x="891" y="834"/>
                  </a:lnTo>
                  <a:lnTo>
                    <a:pt x="890" y="835"/>
                  </a:lnTo>
                  <a:lnTo>
                    <a:pt x="888" y="835"/>
                  </a:lnTo>
                  <a:lnTo>
                    <a:pt x="886" y="835"/>
                  </a:lnTo>
                  <a:lnTo>
                    <a:pt x="883" y="835"/>
                  </a:lnTo>
                  <a:lnTo>
                    <a:pt x="881" y="835"/>
                  </a:lnTo>
                  <a:lnTo>
                    <a:pt x="881" y="834"/>
                  </a:lnTo>
                  <a:lnTo>
                    <a:pt x="881" y="834"/>
                  </a:lnTo>
                  <a:lnTo>
                    <a:pt x="883" y="832"/>
                  </a:lnTo>
                  <a:lnTo>
                    <a:pt x="883" y="832"/>
                  </a:lnTo>
                  <a:lnTo>
                    <a:pt x="883" y="830"/>
                  </a:lnTo>
                  <a:lnTo>
                    <a:pt x="883" y="830"/>
                  </a:lnTo>
                  <a:lnTo>
                    <a:pt x="883" y="830"/>
                  </a:lnTo>
                  <a:lnTo>
                    <a:pt x="881" y="830"/>
                  </a:lnTo>
                  <a:lnTo>
                    <a:pt x="881" y="829"/>
                  </a:lnTo>
                  <a:lnTo>
                    <a:pt x="881" y="827"/>
                  </a:lnTo>
                  <a:lnTo>
                    <a:pt x="881" y="827"/>
                  </a:lnTo>
                  <a:lnTo>
                    <a:pt x="881" y="825"/>
                  </a:lnTo>
                  <a:lnTo>
                    <a:pt x="881" y="823"/>
                  </a:lnTo>
                  <a:lnTo>
                    <a:pt x="880" y="822"/>
                  </a:lnTo>
                  <a:lnTo>
                    <a:pt x="880" y="822"/>
                  </a:lnTo>
                  <a:lnTo>
                    <a:pt x="878" y="822"/>
                  </a:lnTo>
                  <a:lnTo>
                    <a:pt x="874" y="818"/>
                  </a:lnTo>
                  <a:lnTo>
                    <a:pt x="873" y="818"/>
                  </a:lnTo>
                  <a:lnTo>
                    <a:pt x="871" y="820"/>
                  </a:lnTo>
                  <a:lnTo>
                    <a:pt x="869" y="822"/>
                  </a:lnTo>
                  <a:lnTo>
                    <a:pt x="868" y="823"/>
                  </a:lnTo>
                  <a:lnTo>
                    <a:pt x="868" y="825"/>
                  </a:lnTo>
                  <a:lnTo>
                    <a:pt x="866" y="825"/>
                  </a:lnTo>
                  <a:lnTo>
                    <a:pt x="864" y="825"/>
                  </a:lnTo>
                  <a:lnTo>
                    <a:pt x="864" y="827"/>
                  </a:lnTo>
                  <a:lnTo>
                    <a:pt x="864" y="827"/>
                  </a:lnTo>
                  <a:lnTo>
                    <a:pt x="866" y="829"/>
                  </a:lnTo>
                  <a:lnTo>
                    <a:pt x="869" y="830"/>
                  </a:lnTo>
                  <a:lnTo>
                    <a:pt x="871" y="830"/>
                  </a:lnTo>
                  <a:lnTo>
                    <a:pt x="876" y="835"/>
                  </a:lnTo>
                  <a:lnTo>
                    <a:pt x="878" y="835"/>
                  </a:lnTo>
                  <a:lnTo>
                    <a:pt x="893" y="847"/>
                  </a:lnTo>
                  <a:lnTo>
                    <a:pt x="897" y="849"/>
                  </a:lnTo>
                  <a:lnTo>
                    <a:pt x="897" y="851"/>
                  </a:lnTo>
                  <a:lnTo>
                    <a:pt x="902" y="852"/>
                  </a:lnTo>
                  <a:lnTo>
                    <a:pt x="902" y="852"/>
                  </a:lnTo>
                  <a:lnTo>
                    <a:pt x="912" y="864"/>
                  </a:lnTo>
                  <a:lnTo>
                    <a:pt x="914" y="864"/>
                  </a:lnTo>
                  <a:lnTo>
                    <a:pt x="914" y="868"/>
                  </a:lnTo>
                  <a:lnTo>
                    <a:pt x="919" y="878"/>
                  </a:lnTo>
                  <a:lnTo>
                    <a:pt x="919" y="881"/>
                  </a:lnTo>
                  <a:lnTo>
                    <a:pt x="919" y="881"/>
                  </a:lnTo>
                  <a:lnTo>
                    <a:pt x="914" y="871"/>
                  </a:lnTo>
                  <a:lnTo>
                    <a:pt x="910" y="866"/>
                  </a:lnTo>
                  <a:lnTo>
                    <a:pt x="905" y="859"/>
                  </a:lnTo>
                  <a:lnTo>
                    <a:pt x="900" y="856"/>
                  </a:lnTo>
                  <a:lnTo>
                    <a:pt x="891" y="849"/>
                  </a:lnTo>
                  <a:lnTo>
                    <a:pt x="861" y="827"/>
                  </a:lnTo>
                  <a:lnTo>
                    <a:pt x="857" y="825"/>
                  </a:lnTo>
                  <a:lnTo>
                    <a:pt x="854" y="825"/>
                  </a:lnTo>
                  <a:lnTo>
                    <a:pt x="859" y="829"/>
                  </a:lnTo>
                  <a:lnTo>
                    <a:pt x="861" y="829"/>
                  </a:lnTo>
                  <a:lnTo>
                    <a:pt x="864" y="832"/>
                  </a:lnTo>
                  <a:lnTo>
                    <a:pt x="866" y="832"/>
                  </a:lnTo>
                  <a:lnTo>
                    <a:pt x="869" y="835"/>
                  </a:lnTo>
                  <a:lnTo>
                    <a:pt x="873" y="835"/>
                  </a:lnTo>
                  <a:lnTo>
                    <a:pt x="874" y="839"/>
                  </a:lnTo>
                  <a:lnTo>
                    <a:pt x="878" y="840"/>
                  </a:lnTo>
                  <a:lnTo>
                    <a:pt x="885" y="845"/>
                  </a:lnTo>
                  <a:lnTo>
                    <a:pt x="900" y="857"/>
                  </a:lnTo>
                  <a:lnTo>
                    <a:pt x="902" y="859"/>
                  </a:lnTo>
                  <a:lnTo>
                    <a:pt x="902" y="861"/>
                  </a:lnTo>
                  <a:lnTo>
                    <a:pt x="905" y="864"/>
                  </a:lnTo>
                  <a:lnTo>
                    <a:pt x="908" y="866"/>
                  </a:lnTo>
                  <a:lnTo>
                    <a:pt x="910" y="868"/>
                  </a:lnTo>
                  <a:lnTo>
                    <a:pt x="915" y="879"/>
                  </a:lnTo>
                  <a:lnTo>
                    <a:pt x="924" y="893"/>
                  </a:lnTo>
                  <a:lnTo>
                    <a:pt x="936" y="915"/>
                  </a:lnTo>
                  <a:lnTo>
                    <a:pt x="936" y="917"/>
                  </a:lnTo>
                  <a:lnTo>
                    <a:pt x="936" y="927"/>
                  </a:lnTo>
                  <a:lnTo>
                    <a:pt x="936" y="932"/>
                  </a:lnTo>
                  <a:lnTo>
                    <a:pt x="934" y="934"/>
                  </a:lnTo>
                  <a:lnTo>
                    <a:pt x="932" y="937"/>
                  </a:lnTo>
                  <a:lnTo>
                    <a:pt x="929" y="939"/>
                  </a:lnTo>
                  <a:lnTo>
                    <a:pt x="919" y="944"/>
                  </a:lnTo>
                  <a:lnTo>
                    <a:pt x="920" y="946"/>
                  </a:lnTo>
                  <a:lnTo>
                    <a:pt x="920" y="946"/>
                  </a:lnTo>
                  <a:lnTo>
                    <a:pt x="922" y="947"/>
                  </a:lnTo>
                  <a:lnTo>
                    <a:pt x="924" y="947"/>
                  </a:lnTo>
                  <a:lnTo>
                    <a:pt x="925" y="949"/>
                  </a:lnTo>
                  <a:lnTo>
                    <a:pt x="925" y="952"/>
                  </a:lnTo>
                  <a:lnTo>
                    <a:pt x="927" y="954"/>
                  </a:lnTo>
                  <a:lnTo>
                    <a:pt x="929" y="958"/>
                  </a:lnTo>
                  <a:lnTo>
                    <a:pt x="929" y="959"/>
                  </a:lnTo>
                  <a:lnTo>
                    <a:pt x="929" y="961"/>
                  </a:lnTo>
                  <a:lnTo>
                    <a:pt x="927" y="963"/>
                  </a:lnTo>
                  <a:lnTo>
                    <a:pt x="925" y="963"/>
                  </a:lnTo>
                  <a:lnTo>
                    <a:pt x="925" y="963"/>
                  </a:lnTo>
                  <a:lnTo>
                    <a:pt x="927" y="966"/>
                  </a:lnTo>
                  <a:lnTo>
                    <a:pt x="931" y="971"/>
                  </a:lnTo>
                  <a:lnTo>
                    <a:pt x="946" y="990"/>
                  </a:lnTo>
                  <a:lnTo>
                    <a:pt x="949" y="992"/>
                  </a:lnTo>
                  <a:lnTo>
                    <a:pt x="949" y="992"/>
                  </a:lnTo>
                  <a:lnTo>
                    <a:pt x="949" y="990"/>
                  </a:lnTo>
                  <a:lnTo>
                    <a:pt x="949" y="990"/>
                  </a:lnTo>
                  <a:lnTo>
                    <a:pt x="951" y="990"/>
                  </a:lnTo>
                  <a:lnTo>
                    <a:pt x="951" y="990"/>
                  </a:lnTo>
                  <a:lnTo>
                    <a:pt x="951" y="990"/>
                  </a:lnTo>
                  <a:lnTo>
                    <a:pt x="953" y="990"/>
                  </a:lnTo>
                  <a:lnTo>
                    <a:pt x="953" y="990"/>
                  </a:lnTo>
                  <a:lnTo>
                    <a:pt x="954" y="992"/>
                  </a:lnTo>
                  <a:lnTo>
                    <a:pt x="956" y="992"/>
                  </a:lnTo>
                  <a:lnTo>
                    <a:pt x="958" y="993"/>
                  </a:lnTo>
                  <a:lnTo>
                    <a:pt x="959" y="995"/>
                  </a:lnTo>
                  <a:lnTo>
                    <a:pt x="959" y="995"/>
                  </a:lnTo>
                  <a:lnTo>
                    <a:pt x="958" y="997"/>
                  </a:lnTo>
                  <a:lnTo>
                    <a:pt x="958" y="997"/>
                  </a:lnTo>
                  <a:lnTo>
                    <a:pt x="959" y="998"/>
                  </a:lnTo>
                  <a:lnTo>
                    <a:pt x="966" y="1003"/>
                  </a:lnTo>
                  <a:lnTo>
                    <a:pt x="968" y="1005"/>
                  </a:lnTo>
                  <a:lnTo>
                    <a:pt x="971" y="1010"/>
                  </a:lnTo>
                  <a:lnTo>
                    <a:pt x="973" y="1012"/>
                  </a:lnTo>
                  <a:lnTo>
                    <a:pt x="976" y="1019"/>
                  </a:lnTo>
                  <a:lnTo>
                    <a:pt x="978" y="1020"/>
                  </a:lnTo>
                  <a:lnTo>
                    <a:pt x="978" y="1022"/>
                  </a:lnTo>
                  <a:lnTo>
                    <a:pt x="978" y="1024"/>
                  </a:lnTo>
                  <a:lnTo>
                    <a:pt x="978" y="1024"/>
                  </a:lnTo>
                  <a:lnTo>
                    <a:pt x="980" y="1025"/>
                  </a:lnTo>
                  <a:lnTo>
                    <a:pt x="980" y="1025"/>
                  </a:lnTo>
                  <a:lnTo>
                    <a:pt x="981" y="1025"/>
                  </a:lnTo>
                  <a:lnTo>
                    <a:pt x="981" y="1025"/>
                  </a:lnTo>
                  <a:lnTo>
                    <a:pt x="981" y="1025"/>
                  </a:lnTo>
                  <a:lnTo>
                    <a:pt x="981" y="1027"/>
                  </a:lnTo>
                  <a:lnTo>
                    <a:pt x="981" y="1027"/>
                  </a:lnTo>
                  <a:lnTo>
                    <a:pt x="983" y="1027"/>
                  </a:lnTo>
                  <a:lnTo>
                    <a:pt x="987" y="1029"/>
                  </a:lnTo>
                  <a:lnTo>
                    <a:pt x="988" y="1029"/>
                  </a:lnTo>
                  <a:lnTo>
                    <a:pt x="995" y="1034"/>
                  </a:lnTo>
                  <a:lnTo>
                    <a:pt x="997" y="1036"/>
                  </a:lnTo>
                  <a:lnTo>
                    <a:pt x="998" y="1036"/>
                  </a:lnTo>
                  <a:lnTo>
                    <a:pt x="998" y="1037"/>
                  </a:lnTo>
                  <a:lnTo>
                    <a:pt x="1000" y="1037"/>
                  </a:lnTo>
                  <a:lnTo>
                    <a:pt x="1002" y="1037"/>
                  </a:lnTo>
                  <a:lnTo>
                    <a:pt x="1002" y="1037"/>
                  </a:lnTo>
                  <a:lnTo>
                    <a:pt x="1004" y="1039"/>
                  </a:lnTo>
                  <a:lnTo>
                    <a:pt x="1005" y="1039"/>
                  </a:lnTo>
                  <a:lnTo>
                    <a:pt x="1007" y="1039"/>
                  </a:lnTo>
                  <a:lnTo>
                    <a:pt x="1009" y="1041"/>
                  </a:lnTo>
                  <a:lnTo>
                    <a:pt x="1029" y="1039"/>
                  </a:lnTo>
                  <a:lnTo>
                    <a:pt x="1031" y="1039"/>
                  </a:lnTo>
                  <a:lnTo>
                    <a:pt x="1031" y="997"/>
                  </a:lnTo>
                  <a:lnTo>
                    <a:pt x="1031" y="954"/>
                  </a:lnTo>
                  <a:lnTo>
                    <a:pt x="1031" y="910"/>
                  </a:lnTo>
                  <a:lnTo>
                    <a:pt x="1031" y="868"/>
                  </a:lnTo>
                  <a:lnTo>
                    <a:pt x="1031" y="781"/>
                  </a:lnTo>
                  <a:lnTo>
                    <a:pt x="1031" y="739"/>
                  </a:lnTo>
                  <a:lnTo>
                    <a:pt x="1031" y="694"/>
                  </a:lnTo>
                  <a:lnTo>
                    <a:pt x="1031" y="688"/>
                  </a:lnTo>
                  <a:lnTo>
                    <a:pt x="1032" y="689"/>
                  </a:lnTo>
                  <a:lnTo>
                    <a:pt x="1034" y="691"/>
                  </a:lnTo>
                  <a:lnTo>
                    <a:pt x="1034" y="0"/>
                  </a:lnTo>
                  <a:lnTo>
                    <a:pt x="0" y="0"/>
                  </a:lnTo>
                  <a:close/>
                </a:path>
              </a:pathLst>
            </a:custGeom>
            <a:solidFill>
              <a:srgbClr val="0273F0"/>
            </a:solidFill>
            <a:ln>
              <a:solidFill>
                <a:schemeClr val="bg1"/>
              </a:solidFill>
            </a:ln>
          </p:spPr>
          <p:txBody>
            <a:bodyPr vert="horz" wrap="square" lIns="91440" tIns="45720" rIns="91440" bIns="45720" numCol="1" anchor="t" anchorCtr="0" compatLnSpc="1">
              <a:prstTxWarp prst="textNoShape">
                <a:avLst/>
              </a:prstTxWarp>
            </a:bodyPr>
            <a:lstStyle/>
            <a:p>
              <a:endParaRPr lang="en-US" sz="900"/>
            </a:p>
          </p:txBody>
        </p:sp>
        <p:sp>
          <p:nvSpPr>
            <p:cNvPr id="7" name="Freeform 9">
              <a:extLst>
                <a:ext uri="{FF2B5EF4-FFF2-40B4-BE49-F238E27FC236}">
                  <a16:creationId xmlns:a16="http://schemas.microsoft.com/office/drawing/2014/main" id="{F5EF52CB-7FCA-BC55-0B14-BE7A0641B732}"/>
                </a:ext>
              </a:extLst>
            </p:cNvPr>
            <p:cNvSpPr>
              <a:spLocks noEditPoints="1"/>
            </p:cNvSpPr>
            <p:nvPr/>
          </p:nvSpPr>
          <p:spPr bwMode="auto">
            <a:xfrm>
              <a:off x="5317" y="556"/>
              <a:ext cx="1892" cy="1717"/>
            </a:xfrm>
            <a:custGeom>
              <a:avLst/>
              <a:gdLst>
                <a:gd name="T0" fmla="*/ 1022 w 1892"/>
                <a:gd name="T1" fmla="*/ 1119 h 1717"/>
                <a:gd name="T2" fmla="*/ 1056 w 1892"/>
                <a:gd name="T3" fmla="*/ 1069 h 1717"/>
                <a:gd name="T4" fmla="*/ 937 w 1892"/>
                <a:gd name="T5" fmla="*/ 941 h 1717"/>
                <a:gd name="T6" fmla="*/ 1138 w 1892"/>
                <a:gd name="T7" fmla="*/ 1254 h 1717"/>
                <a:gd name="T8" fmla="*/ 1124 w 1892"/>
                <a:gd name="T9" fmla="*/ 1228 h 1717"/>
                <a:gd name="T10" fmla="*/ 1318 w 1892"/>
                <a:gd name="T11" fmla="*/ 1354 h 1717"/>
                <a:gd name="T12" fmla="*/ 1146 w 1892"/>
                <a:gd name="T13" fmla="*/ 1252 h 1717"/>
                <a:gd name="T14" fmla="*/ 1073 w 1892"/>
                <a:gd name="T15" fmla="*/ 1126 h 1717"/>
                <a:gd name="T16" fmla="*/ 1007 w 1892"/>
                <a:gd name="T17" fmla="*/ 1136 h 1717"/>
                <a:gd name="T18" fmla="*/ 122 w 1892"/>
                <a:gd name="T19" fmla="*/ 681 h 1717"/>
                <a:gd name="T20" fmla="*/ 127 w 1892"/>
                <a:gd name="T21" fmla="*/ 627 h 1717"/>
                <a:gd name="T22" fmla="*/ 112 w 1892"/>
                <a:gd name="T23" fmla="*/ 624 h 1717"/>
                <a:gd name="T24" fmla="*/ 1331 w 1892"/>
                <a:gd name="T25" fmla="*/ 1564 h 1717"/>
                <a:gd name="T26" fmla="*/ 1328 w 1892"/>
                <a:gd name="T27" fmla="*/ 1605 h 1717"/>
                <a:gd name="T28" fmla="*/ 1299 w 1892"/>
                <a:gd name="T29" fmla="*/ 1547 h 1717"/>
                <a:gd name="T30" fmla="*/ 1304 w 1892"/>
                <a:gd name="T31" fmla="*/ 1447 h 1717"/>
                <a:gd name="T32" fmla="*/ 1285 w 1892"/>
                <a:gd name="T33" fmla="*/ 1400 h 1717"/>
                <a:gd name="T34" fmla="*/ 1255 w 1892"/>
                <a:gd name="T35" fmla="*/ 1367 h 1717"/>
                <a:gd name="T36" fmla="*/ 1178 w 1892"/>
                <a:gd name="T37" fmla="*/ 1272 h 1717"/>
                <a:gd name="T38" fmla="*/ 1153 w 1892"/>
                <a:gd name="T39" fmla="*/ 1267 h 1717"/>
                <a:gd name="T40" fmla="*/ 1109 w 1892"/>
                <a:gd name="T41" fmla="*/ 1226 h 1717"/>
                <a:gd name="T42" fmla="*/ 1100 w 1892"/>
                <a:gd name="T43" fmla="*/ 1147 h 1717"/>
                <a:gd name="T44" fmla="*/ 1087 w 1892"/>
                <a:gd name="T45" fmla="*/ 1130 h 1717"/>
                <a:gd name="T46" fmla="*/ 1037 w 1892"/>
                <a:gd name="T47" fmla="*/ 1113 h 1717"/>
                <a:gd name="T48" fmla="*/ 1002 w 1892"/>
                <a:gd name="T49" fmla="*/ 1126 h 1717"/>
                <a:gd name="T50" fmla="*/ 983 w 1892"/>
                <a:gd name="T51" fmla="*/ 1063 h 1717"/>
                <a:gd name="T52" fmla="*/ 966 w 1892"/>
                <a:gd name="T53" fmla="*/ 1021 h 1717"/>
                <a:gd name="T54" fmla="*/ 934 w 1892"/>
                <a:gd name="T55" fmla="*/ 996 h 1717"/>
                <a:gd name="T56" fmla="*/ 932 w 1892"/>
                <a:gd name="T57" fmla="*/ 967 h 1717"/>
                <a:gd name="T58" fmla="*/ 919 w 1892"/>
                <a:gd name="T59" fmla="*/ 946 h 1717"/>
                <a:gd name="T60" fmla="*/ 898 w 1892"/>
                <a:gd name="T61" fmla="*/ 945 h 1717"/>
                <a:gd name="T62" fmla="*/ 840 w 1892"/>
                <a:gd name="T63" fmla="*/ 909 h 1717"/>
                <a:gd name="T64" fmla="*/ 776 w 1892"/>
                <a:gd name="T65" fmla="*/ 858 h 1717"/>
                <a:gd name="T66" fmla="*/ 717 w 1892"/>
                <a:gd name="T67" fmla="*/ 805 h 1717"/>
                <a:gd name="T68" fmla="*/ 701 w 1892"/>
                <a:gd name="T69" fmla="*/ 724 h 1717"/>
                <a:gd name="T70" fmla="*/ 674 w 1892"/>
                <a:gd name="T71" fmla="*/ 659 h 1717"/>
                <a:gd name="T72" fmla="*/ 638 w 1892"/>
                <a:gd name="T73" fmla="*/ 624 h 1717"/>
                <a:gd name="T74" fmla="*/ 627 w 1892"/>
                <a:gd name="T75" fmla="*/ 540 h 1717"/>
                <a:gd name="T76" fmla="*/ 608 w 1892"/>
                <a:gd name="T77" fmla="*/ 479 h 1717"/>
                <a:gd name="T78" fmla="*/ 559 w 1892"/>
                <a:gd name="T79" fmla="*/ 425 h 1717"/>
                <a:gd name="T80" fmla="*/ 497 w 1892"/>
                <a:gd name="T81" fmla="*/ 445 h 1717"/>
                <a:gd name="T82" fmla="*/ 469 w 1892"/>
                <a:gd name="T83" fmla="*/ 313 h 1717"/>
                <a:gd name="T84" fmla="*/ 438 w 1892"/>
                <a:gd name="T85" fmla="*/ 257 h 1717"/>
                <a:gd name="T86" fmla="*/ 416 w 1892"/>
                <a:gd name="T87" fmla="*/ 179 h 1717"/>
                <a:gd name="T88" fmla="*/ 396 w 1892"/>
                <a:gd name="T89" fmla="*/ 135 h 1717"/>
                <a:gd name="T90" fmla="*/ 345 w 1892"/>
                <a:gd name="T91" fmla="*/ 216 h 1717"/>
                <a:gd name="T92" fmla="*/ 319 w 1892"/>
                <a:gd name="T93" fmla="*/ 260 h 1717"/>
                <a:gd name="T94" fmla="*/ 329 w 1892"/>
                <a:gd name="T95" fmla="*/ 296 h 1717"/>
                <a:gd name="T96" fmla="*/ 309 w 1892"/>
                <a:gd name="T97" fmla="*/ 325 h 1717"/>
                <a:gd name="T98" fmla="*/ 302 w 1892"/>
                <a:gd name="T99" fmla="*/ 449 h 1717"/>
                <a:gd name="T100" fmla="*/ 287 w 1892"/>
                <a:gd name="T101" fmla="*/ 608 h 1717"/>
                <a:gd name="T102" fmla="*/ 236 w 1892"/>
                <a:gd name="T103" fmla="*/ 712 h 1717"/>
                <a:gd name="T104" fmla="*/ 97 w 1892"/>
                <a:gd name="T105" fmla="*/ 680 h 1717"/>
                <a:gd name="T106" fmla="*/ 954 w 1892"/>
                <a:gd name="T107" fmla="*/ 1690 h 1717"/>
                <a:gd name="T108" fmla="*/ 1068 w 1892"/>
                <a:gd name="T109" fmla="*/ 1671 h 1717"/>
                <a:gd name="T110" fmla="*/ 1156 w 1892"/>
                <a:gd name="T111" fmla="*/ 1714 h 1717"/>
                <a:gd name="T112" fmla="*/ 1194 w 1892"/>
                <a:gd name="T113" fmla="*/ 1695 h 1717"/>
                <a:gd name="T114" fmla="*/ 1204 w 1892"/>
                <a:gd name="T115" fmla="*/ 1663 h 1717"/>
                <a:gd name="T116" fmla="*/ 1256 w 1892"/>
                <a:gd name="T117" fmla="*/ 1643 h 1717"/>
                <a:gd name="T118" fmla="*/ 1335 w 1892"/>
                <a:gd name="T119" fmla="*/ 1629 h 1717"/>
                <a:gd name="T120" fmla="*/ 708 w 1892"/>
                <a:gd name="T121" fmla="*/ 797 h 1717"/>
                <a:gd name="T122" fmla="*/ 365 w 1892"/>
                <a:gd name="T123" fmla="*/ 87 h 1717"/>
                <a:gd name="T124" fmla="*/ 1888 w 1892"/>
                <a:gd name="T125" fmla="*/ 870 h 1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92" h="1717">
                  <a:moveTo>
                    <a:pt x="757" y="855"/>
                  </a:moveTo>
                  <a:lnTo>
                    <a:pt x="757" y="856"/>
                  </a:lnTo>
                  <a:lnTo>
                    <a:pt x="759" y="856"/>
                  </a:lnTo>
                  <a:lnTo>
                    <a:pt x="762" y="855"/>
                  </a:lnTo>
                  <a:lnTo>
                    <a:pt x="762" y="856"/>
                  </a:lnTo>
                  <a:lnTo>
                    <a:pt x="762" y="855"/>
                  </a:lnTo>
                  <a:lnTo>
                    <a:pt x="764" y="855"/>
                  </a:lnTo>
                  <a:lnTo>
                    <a:pt x="764" y="851"/>
                  </a:lnTo>
                  <a:lnTo>
                    <a:pt x="764" y="851"/>
                  </a:lnTo>
                  <a:lnTo>
                    <a:pt x="762" y="851"/>
                  </a:lnTo>
                  <a:lnTo>
                    <a:pt x="762" y="851"/>
                  </a:lnTo>
                  <a:lnTo>
                    <a:pt x="762" y="851"/>
                  </a:lnTo>
                  <a:lnTo>
                    <a:pt x="761" y="851"/>
                  </a:lnTo>
                  <a:lnTo>
                    <a:pt x="761" y="851"/>
                  </a:lnTo>
                  <a:lnTo>
                    <a:pt x="761" y="851"/>
                  </a:lnTo>
                  <a:lnTo>
                    <a:pt x="759" y="851"/>
                  </a:lnTo>
                  <a:lnTo>
                    <a:pt x="757" y="851"/>
                  </a:lnTo>
                  <a:lnTo>
                    <a:pt x="757" y="851"/>
                  </a:lnTo>
                  <a:lnTo>
                    <a:pt x="756" y="853"/>
                  </a:lnTo>
                  <a:lnTo>
                    <a:pt x="756" y="853"/>
                  </a:lnTo>
                  <a:lnTo>
                    <a:pt x="756" y="855"/>
                  </a:lnTo>
                  <a:lnTo>
                    <a:pt x="757" y="855"/>
                  </a:lnTo>
                  <a:close/>
                  <a:moveTo>
                    <a:pt x="953" y="970"/>
                  </a:moveTo>
                  <a:lnTo>
                    <a:pt x="951" y="970"/>
                  </a:lnTo>
                  <a:lnTo>
                    <a:pt x="949" y="972"/>
                  </a:lnTo>
                  <a:lnTo>
                    <a:pt x="949" y="972"/>
                  </a:lnTo>
                  <a:lnTo>
                    <a:pt x="951" y="972"/>
                  </a:lnTo>
                  <a:lnTo>
                    <a:pt x="951" y="973"/>
                  </a:lnTo>
                  <a:lnTo>
                    <a:pt x="951" y="973"/>
                  </a:lnTo>
                  <a:lnTo>
                    <a:pt x="953" y="972"/>
                  </a:lnTo>
                  <a:lnTo>
                    <a:pt x="954" y="970"/>
                  </a:lnTo>
                  <a:lnTo>
                    <a:pt x="954" y="970"/>
                  </a:lnTo>
                  <a:lnTo>
                    <a:pt x="956" y="968"/>
                  </a:lnTo>
                  <a:lnTo>
                    <a:pt x="956" y="968"/>
                  </a:lnTo>
                  <a:lnTo>
                    <a:pt x="954" y="967"/>
                  </a:lnTo>
                  <a:lnTo>
                    <a:pt x="954" y="965"/>
                  </a:lnTo>
                  <a:lnTo>
                    <a:pt x="954" y="963"/>
                  </a:lnTo>
                  <a:lnTo>
                    <a:pt x="954" y="965"/>
                  </a:lnTo>
                  <a:lnTo>
                    <a:pt x="954" y="967"/>
                  </a:lnTo>
                  <a:lnTo>
                    <a:pt x="954" y="968"/>
                  </a:lnTo>
                  <a:lnTo>
                    <a:pt x="953" y="970"/>
                  </a:lnTo>
                  <a:lnTo>
                    <a:pt x="953" y="970"/>
                  </a:lnTo>
                  <a:close/>
                  <a:moveTo>
                    <a:pt x="1022" y="1116"/>
                  </a:moveTo>
                  <a:lnTo>
                    <a:pt x="1022" y="1116"/>
                  </a:lnTo>
                  <a:lnTo>
                    <a:pt x="1022" y="1116"/>
                  </a:lnTo>
                  <a:lnTo>
                    <a:pt x="1022" y="1118"/>
                  </a:lnTo>
                  <a:lnTo>
                    <a:pt x="1022" y="1118"/>
                  </a:lnTo>
                  <a:lnTo>
                    <a:pt x="1022" y="1119"/>
                  </a:lnTo>
                  <a:lnTo>
                    <a:pt x="1024" y="1119"/>
                  </a:lnTo>
                  <a:lnTo>
                    <a:pt x="1026" y="1119"/>
                  </a:lnTo>
                  <a:lnTo>
                    <a:pt x="1026" y="1116"/>
                  </a:lnTo>
                  <a:lnTo>
                    <a:pt x="1027" y="1114"/>
                  </a:lnTo>
                  <a:lnTo>
                    <a:pt x="1027" y="1111"/>
                  </a:lnTo>
                  <a:lnTo>
                    <a:pt x="1026" y="1111"/>
                  </a:lnTo>
                  <a:lnTo>
                    <a:pt x="1026" y="1109"/>
                  </a:lnTo>
                  <a:lnTo>
                    <a:pt x="1026" y="1108"/>
                  </a:lnTo>
                  <a:lnTo>
                    <a:pt x="1026" y="1106"/>
                  </a:lnTo>
                  <a:lnTo>
                    <a:pt x="1026" y="1104"/>
                  </a:lnTo>
                  <a:lnTo>
                    <a:pt x="1024" y="1104"/>
                  </a:lnTo>
                  <a:lnTo>
                    <a:pt x="1024" y="1106"/>
                  </a:lnTo>
                  <a:lnTo>
                    <a:pt x="1024" y="1106"/>
                  </a:lnTo>
                  <a:lnTo>
                    <a:pt x="1024" y="1108"/>
                  </a:lnTo>
                  <a:lnTo>
                    <a:pt x="1022" y="1108"/>
                  </a:lnTo>
                  <a:lnTo>
                    <a:pt x="1022" y="1111"/>
                  </a:lnTo>
                  <a:lnTo>
                    <a:pt x="1022" y="1113"/>
                  </a:lnTo>
                  <a:lnTo>
                    <a:pt x="1020" y="1114"/>
                  </a:lnTo>
                  <a:lnTo>
                    <a:pt x="1022" y="1114"/>
                  </a:lnTo>
                  <a:lnTo>
                    <a:pt x="1022" y="1116"/>
                  </a:lnTo>
                  <a:close/>
                  <a:moveTo>
                    <a:pt x="900" y="929"/>
                  </a:moveTo>
                  <a:lnTo>
                    <a:pt x="900" y="931"/>
                  </a:lnTo>
                  <a:lnTo>
                    <a:pt x="900" y="931"/>
                  </a:lnTo>
                  <a:lnTo>
                    <a:pt x="900" y="931"/>
                  </a:lnTo>
                  <a:lnTo>
                    <a:pt x="900" y="931"/>
                  </a:lnTo>
                  <a:lnTo>
                    <a:pt x="902" y="933"/>
                  </a:lnTo>
                  <a:lnTo>
                    <a:pt x="902" y="929"/>
                  </a:lnTo>
                  <a:lnTo>
                    <a:pt x="902" y="928"/>
                  </a:lnTo>
                  <a:lnTo>
                    <a:pt x="902" y="926"/>
                  </a:lnTo>
                  <a:lnTo>
                    <a:pt x="900" y="924"/>
                  </a:lnTo>
                  <a:lnTo>
                    <a:pt x="898" y="926"/>
                  </a:lnTo>
                  <a:lnTo>
                    <a:pt x="900" y="928"/>
                  </a:lnTo>
                  <a:lnTo>
                    <a:pt x="900" y="929"/>
                  </a:lnTo>
                  <a:close/>
                  <a:moveTo>
                    <a:pt x="1054" y="1072"/>
                  </a:moveTo>
                  <a:lnTo>
                    <a:pt x="1054" y="1072"/>
                  </a:lnTo>
                  <a:lnTo>
                    <a:pt x="1056" y="1072"/>
                  </a:lnTo>
                  <a:lnTo>
                    <a:pt x="1056" y="1072"/>
                  </a:lnTo>
                  <a:lnTo>
                    <a:pt x="1056" y="1072"/>
                  </a:lnTo>
                  <a:lnTo>
                    <a:pt x="1058" y="1074"/>
                  </a:lnTo>
                  <a:lnTo>
                    <a:pt x="1058" y="1072"/>
                  </a:lnTo>
                  <a:lnTo>
                    <a:pt x="1058" y="1072"/>
                  </a:lnTo>
                  <a:lnTo>
                    <a:pt x="1058" y="1072"/>
                  </a:lnTo>
                  <a:lnTo>
                    <a:pt x="1058" y="1072"/>
                  </a:lnTo>
                  <a:lnTo>
                    <a:pt x="1058" y="1072"/>
                  </a:lnTo>
                  <a:lnTo>
                    <a:pt x="1058" y="1072"/>
                  </a:lnTo>
                  <a:lnTo>
                    <a:pt x="1060" y="1070"/>
                  </a:lnTo>
                  <a:lnTo>
                    <a:pt x="1058" y="1070"/>
                  </a:lnTo>
                  <a:lnTo>
                    <a:pt x="1056" y="1069"/>
                  </a:lnTo>
                  <a:lnTo>
                    <a:pt x="1054" y="1067"/>
                  </a:lnTo>
                  <a:lnTo>
                    <a:pt x="1054" y="1067"/>
                  </a:lnTo>
                  <a:lnTo>
                    <a:pt x="1054" y="1069"/>
                  </a:lnTo>
                  <a:lnTo>
                    <a:pt x="1054" y="1070"/>
                  </a:lnTo>
                  <a:lnTo>
                    <a:pt x="1054" y="1070"/>
                  </a:lnTo>
                  <a:lnTo>
                    <a:pt x="1054" y="1070"/>
                  </a:lnTo>
                  <a:lnTo>
                    <a:pt x="1053" y="1070"/>
                  </a:lnTo>
                  <a:lnTo>
                    <a:pt x="1053" y="1072"/>
                  </a:lnTo>
                  <a:lnTo>
                    <a:pt x="1054" y="1072"/>
                  </a:lnTo>
                  <a:lnTo>
                    <a:pt x="1054" y="1072"/>
                  </a:lnTo>
                  <a:close/>
                  <a:moveTo>
                    <a:pt x="944" y="945"/>
                  </a:moveTo>
                  <a:lnTo>
                    <a:pt x="942" y="946"/>
                  </a:lnTo>
                  <a:lnTo>
                    <a:pt x="942" y="948"/>
                  </a:lnTo>
                  <a:lnTo>
                    <a:pt x="944" y="948"/>
                  </a:lnTo>
                  <a:lnTo>
                    <a:pt x="944" y="950"/>
                  </a:lnTo>
                  <a:lnTo>
                    <a:pt x="941" y="951"/>
                  </a:lnTo>
                  <a:lnTo>
                    <a:pt x="941" y="953"/>
                  </a:lnTo>
                  <a:lnTo>
                    <a:pt x="941" y="953"/>
                  </a:lnTo>
                  <a:lnTo>
                    <a:pt x="941" y="953"/>
                  </a:lnTo>
                  <a:lnTo>
                    <a:pt x="942" y="953"/>
                  </a:lnTo>
                  <a:lnTo>
                    <a:pt x="942" y="953"/>
                  </a:lnTo>
                  <a:lnTo>
                    <a:pt x="944" y="951"/>
                  </a:lnTo>
                  <a:lnTo>
                    <a:pt x="944" y="955"/>
                  </a:lnTo>
                  <a:lnTo>
                    <a:pt x="944" y="956"/>
                  </a:lnTo>
                  <a:lnTo>
                    <a:pt x="946" y="955"/>
                  </a:lnTo>
                  <a:lnTo>
                    <a:pt x="947" y="955"/>
                  </a:lnTo>
                  <a:lnTo>
                    <a:pt x="947" y="956"/>
                  </a:lnTo>
                  <a:lnTo>
                    <a:pt x="949" y="955"/>
                  </a:lnTo>
                  <a:lnTo>
                    <a:pt x="949" y="953"/>
                  </a:lnTo>
                  <a:lnTo>
                    <a:pt x="951" y="955"/>
                  </a:lnTo>
                  <a:lnTo>
                    <a:pt x="951" y="955"/>
                  </a:lnTo>
                  <a:lnTo>
                    <a:pt x="953" y="955"/>
                  </a:lnTo>
                  <a:lnTo>
                    <a:pt x="953" y="953"/>
                  </a:lnTo>
                  <a:lnTo>
                    <a:pt x="953" y="953"/>
                  </a:lnTo>
                  <a:lnTo>
                    <a:pt x="951" y="951"/>
                  </a:lnTo>
                  <a:lnTo>
                    <a:pt x="949" y="950"/>
                  </a:lnTo>
                  <a:lnTo>
                    <a:pt x="949" y="948"/>
                  </a:lnTo>
                  <a:lnTo>
                    <a:pt x="947" y="948"/>
                  </a:lnTo>
                  <a:lnTo>
                    <a:pt x="947" y="948"/>
                  </a:lnTo>
                  <a:lnTo>
                    <a:pt x="947" y="945"/>
                  </a:lnTo>
                  <a:lnTo>
                    <a:pt x="947" y="945"/>
                  </a:lnTo>
                  <a:lnTo>
                    <a:pt x="946" y="941"/>
                  </a:lnTo>
                  <a:lnTo>
                    <a:pt x="946" y="941"/>
                  </a:lnTo>
                  <a:lnTo>
                    <a:pt x="944" y="941"/>
                  </a:lnTo>
                  <a:lnTo>
                    <a:pt x="944" y="945"/>
                  </a:lnTo>
                  <a:close/>
                  <a:moveTo>
                    <a:pt x="937" y="941"/>
                  </a:moveTo>
                  <a:lnTo>
                    <a:pt x="937" y="941"/>
                  </a:lnTo>
                  <a:lnTo>
                    <a:pt x="937" y="941"/>
                  </a:lnTo>
                  <a:lnTo>
                    <a:pt x="939" y="941"/>
                  </a:lnTo>
                  <a:lnTo>
                    <a:pt x="939" y="941"/>
                  </a:lnTo>
                  <a:lnTo>
                    <a:pt x="939" y="941"/>
                  </a:lnTo>
                  <a:lnTo>
                    <a:pt x="939" y="941"/>
                  </a:lnTo>
                  <a:lnTo>
                    <a:pt x="939" y="941"/>
                  </a:lnTo>
                  <a:lnTo>
                    <a:pt x="939" y="941"/>
                  </a:lnTo>
                  <a:lnTo>
                    <a:pt x="941" y="941"/>
                  </a:lnTo>
                  <a:lnTo>
                    <a:pt x="941" y="941"/>
                  </a:lnTo>
                  <a:lnTo>
                    <a:pt x="941" y="943"/>
                  </a:lnTo>
                  <a:lnTo>
                    <a:pt x="942" y="941"/>
                  </a:lnTo>
                  <a:lnTo>
                    <a:pt x="942" y="939"/>
                  </a:lnTo>
                  <a:lnTo>
                    <a:pt x="942" y="939"/>
                  </a:lnTo>
                  <a:lnTo>
                    <a:pt x="942" y="938"/>
                  </a:lnTo>
                  <a:lnTo>
                    <a:pt x="942" y="938"/>
                  </a:lnTo>
                  <a:lnTo>
                    <a:pt x="942" y="936"/>
                  </a:lnTo>
                  <a:lnTo>
                    <a:pt x="944" y="934"/>
                  </a:lnTo>
                  <a:lnTo>
                    <a:pt x="944" y="933"/>
                  </a:lnTo>
                  <a:lnTo>
                    <a:pt x="944" y="931"/>
                  </a:lnTo>
                  <a:lnTo>
                    <a:pt x="942" y="933"/>
                  </a:lnTo>
                  <a:lnTo>
                    <a:pt x="942" y="933"/>
                  </a:lnTo>
                  <a:lnTo>
                    <a:pt x="942" y="933"/>
                  </a:lnTo>
                  <a:lnTo>
                    <a:pt x="941" y="934"/>
                  </a:lnTo>
                  <a:lnTo>
                    <a:pt x="941" y="934"/>
                  </a:lnTo>
                  <a:lnTo>
                    <a:pt x="941" y="933"/>
                  </a:lnTo>
                  <a:lnTo>
                    <a:pt x="939" y="933"/>
                  </a:lnTo>
                  <a:lnTo>
                    <a:pt x="939" y="934"/>
                  </a:lnTo>
                  <a:lnTo>
                    <a:pt x="939" y="934"/>
                  </a:lnTo>
                  <a:lnTo>
                    <a:pt x="939" y="934"/>
                  </a:lnTo>
                  <a:lnTo>
                    <a:pt x="939" y="934"/>
                  </a:lnTo>
                  <a:lnTo>
                    <a:pt x="939" y="936"/>
                  </a:lnTo>
                  <a:lnTo>
                    <a:pt x="937" y="938"/>
                  </a:lnTo>
                  <a:lnTo>
                    <a:pt x="936" y="939"/>
                  </a:lnTo>
                  <a:lnTo>
                    <a:pt x="937" y="941"/>
                  </a:lnTo>
                  <a:lnTo>
                    <a:pt x="937" y="941"/>
                  </a:lnTo>
                  <a:close/>
                  <a:moveTo>
                    <a:pt x="1122" y="1230"/>
                  </a:moveTo>
                  <a:lnTo>
                    <a:pt x="1122" y="1230"/>
                  </a:lnTo>
                  <a:lnTo>
                    <a:pt x="1121" y="1230"/>
                  </a:lnTo>
                  <a:lnTo>
                    <a:pt x="1124" y="1237"/>
                  </a:lnTo>
                  <a:lnTo>
                    <a:pt x="1124" y="1238"/>
                  </a:lnTo>
                  <a:lnTo>
                    <a:pt x="1126" y="1238"/>
                  </a:lnTo>
                  <a:lnTo>
                    <a:pt x="1127" y="1240"/>
                  </a:lnTo>
                  <a:lnTo>
                    <a:pt x="1131" y="1243"/>
                  </a:lnTo>
                  <a:lnTo>
                    <a:pt x="1133" y="1245"/>
                  </a:lnTo>
                  <a:lnTo>
                    <a:pt x="1133" y="1249"/>
                  </a:lnTo>
                  <a:lnTo>
                    <a:pt x="1134" y="1250"/>
                  </a:lnTo>
                  <a:lnTo>
                    <a:pt x="1136" y="1252"/>
                  </a:lnTo>
                  <a:lnTo>
                    <a:pt x="1136" y="1252"/>
                  </a:lnTo>
                  <a:lnTo>
                    <a:pt x="1138" y="1254"/>
                  </a:lnTo>
                  <a:lnTo>
                    <a:pt x="1138" y="1254"/>
                  </a:lnTo>
                  <a:lnTo>
                    <a:pt x="1139" y="1254"/>
                  </a:lnTo>
                  <a:lnTo>
                    <a:pt x="1141" y="1254"/>
                  </a:lnTo>
                  <a:lnTo>
                    <a:pt x="1141" y="1254"/>
                  </a:lnTo>
                  <a:lnTo>
                    <a:pt x="1143" y="1252"/>
                  </a:lnTo>
                  <a:lnTo>
                    <a:pt x="1143" y="1252"/>
                  </a:lnTo>
                  <a:lnTo>
                    <a:pt x="1143" y="1252"/>
                  </a:lnTo>
                  <a:lnTo>
                    <a:pt x="1143" y="1252"/>
                  </a:lnTo>
                  <a:lnTo>
                    <a:pt x="1143" y="1250"/>
                  </a:lnTo>
                  <a:lnTo>
                    <a:pt x="1144" y="1250"/>
                  </a:lnTo>
                  <a:lnTo>
                    <a:pt x="1144" y="1250"/>
                  </a:lnTo>
                  <a:lnTo>
                    <a:pt x="1144" y="1250"/>
                  </a:lnTo>
                  <a:lnTo>
                    <a:pt x="1144" y="1247"/>
                  </a:lnTo>
                  <a:lnTo>
                    <a:pt x="1143" y="1245"/>
                  </a:lnTo>
                  <a:lnTo>
                    <a:pt x="1143" y="1243"/>
                  </a:lnTo>
                  <a:lnTo>
                    <a:pt x="1141" y="1243"/>
                  </a:lnTo>
                  <a:lnTo>
                    <a:pt x="1139" y="1240"/>
                  </a:lnTo>
                  <a:lnTo>
                    <a:pt x="1139" y="1238"/>
                  </a:lnTo>
                  <a:lnTo>
                    <a:pt x="1138" y="1237"/>
                  </a:lnTo>
                  <a:lnTo>
                    <a:pt x="1138" y="1235"/>
                  </a:lnTo>
                  <a:lnTo>
                    <a:pt x="1139" y="1230"/>
                  </a:lnTo>
                  <a:lnTo>
                    <a:pt x="1139" y="1228"/>
                  </a:lnTo>
                  <a:lnTo>
                    <a:pt x="1138" y="1230"/>
                  </a:lnTo>
                  <a:lnTo>
                    <a:pt x="1138" y="1232"/>
                  </a:lnTo>
                  <a:lnTo>
                    <a:pt x="1136" y="1232"/>
                  </a:lnTo>
                  <a:lnTo>
                    <a:pt x="1134" y="1232"/>
                  </a:lnTo>
                  <a:lnTo>
                    <a:pt x="1136" y="1230"/>
                  </a:lnTo>
                  <a:lnTo>
                    <a:pt x="1134" y="1230"/>
                  </a:lnTo>
                  <a:lnTo>
                    <a:pt x="1133" y="1230"/>
                  </a:lnTo>
                  <a:lnTo>
                    <a:pt x="1131" y="1230"/>
                  </a:lnTo>
                  <a:lnTo>
                    <a:pt x="1131" y="1228"/>
                  </a:lnTo>
                  <a:lnTo>
                    <a:pt x="1127" y="1228"/>
                  </a:lnTo>
                  <a:lnTo>
                    <a:pt x="1126" y="1226"/>
                  </a:lnTo>
                  <a:lnTo>
                    <a:pt x="1126" y="1226"/>
                  </a:lnTo>
                  <a:lnTo>
                    <a:pt x="1126" y="1226"/>
                  </a:lnTo>
                  <a:lnTo>
                    <a:pt x="1126" y="1225"/>
                  </a:lnTo>
                  <a:lnTo>
                    <a:pt x="1124" y="1225"/>
                  </a:lnTo>
                  <a:lnTo>
                    <a:pt x="1124" y="1225"/>
                  </a:lnTo>
                  <a:lnTo>
                    <a:pt x="1124" y="1225"/>
                  </a:lnTo>
                  <a:lnTo>
                    <a:pt x="1122" y="1225"/>
                  </a:lnTo>
                  <a:lnTo>
                    <a:pt x="1122" y="1225"/>
                  </a:lnTo>
                  <a:lnTo>
                    <a:pt x="1121" y="1225"/>
                  </a:lnTo>
                  <a:lnTo>
                    <a:pt x="1121" y="1225"/>
                  </a:lnTo>
                  <a:lnTo>
                    <a:pt x="1121" y="1226"/>
                  </a:lnTo>
                  <a:lnTo>
                    <a:pt x="1122" y="1226"/>
                  </a:lnTo>
                  <a:lnTo>
                    <a:pt x="1122" y="1226"/>
                  </a:lnTo>
                  <a:lnTo>
                    <a:pt x="1124" y="1228"/>
                  </a:lnTo>
                  <a:lnTo>
                    <a:pt x="1124" y="1228"/>
                  </a:lnTo>
                  <a:lnTo>
                    <a:pt x="1124" y="1230"/>
                  </a:lnTo>
                  <a:lnTo>
                    <a:pt x="1122" y="1230"/>
                  </a:lnTo>
                  <a:close/>
                  <a:moveTo>
                    <a:pt x="1058" y="1079"/>
                  </a:moveTo>
                  <a:lnTo>
                    <a:pt x="1061" y="1080"/>
                  </a:lnTo>
                  <a:lnTo>
                    <a:pt x="1063" y="1080"/>
                  </a:lnTo>
                  <a:lnTo>
                    <a:pt x="1063" y="1079"/>
                  </a:lnTo>
                  <a:lnTo>
                    <a:pt x="1063" y="1079"/>
                  </a:lnTo>
                  <a:lnTo>
                    <a:pt x="1065" y="1077"/>
                  </a:lnTo>
                  <a:lnTo>
                    <a:pt x="1061" y="1077"/>
                  </a:lnTo>
                  <a:lnTo>
                    <a:pt x="1061" y="1077"/>
                  </a:lnTo>
                  <a:lnTo>
                    <a:pt x="1060" y="1077"/>
                  </a:lnTo>
                  <a:lnTo>
                    <a:pt x="1058" y="1077"/>
                  </a:lnTo>
                  <a:lnTo>
                    <a:pt x="1058" y="1079"/>
                  </a:lnTo>
                  <a:close/>
                  <a:moveTo>
                    <a:pt x="1296" y="1389"/>
                  </a:moveTo>
                  <a:lnTo>
                    <a:pt x="1294" y="1393"/>
                  </a:lnTo>
                  <a:lnTo>
                    <a:pt x="1294" y="1393"/>
                  </a:lnTo>
                  <a:lnTo>
                    <a:pt x="1292" y="1395"/>
                  </a:lnTo>
                  <a:lnTo>
                    <a:pt x="1292" y="1395"/>
                  </a:lnTo>
                  <a:lnTo>
                    <a:pt x="1290" y="1396"/>
                  </a:lnTo>
                  <a:lnTo>
                    <a:pt x="1290" y="1401"/>
                  </a:lnTo>
                  <a:lnTo>
                    <a:pt x="1290" y="1403"/>
                  </a:lnTo>
                  <a:lnTo>
                    <a:pt x="1287" y="1405"/>
                  </a:lnTo>
                  <a:lnTo>
                    <a:pt x="1287" y="1406"/>
                  </a:lnTo>
                  <a:lnTo>
                    <a:pt x="1287" y="1408"/>
                  </a:lnTo>
                  <a:lnTo>
                    <a:pt x="1287" y="1412"/>
                  </a:lnTo>
                  <a:lnTo>
                    <a:pt x="1290" y="1412"/>
                  </a:lnTo>
                  <a:lnTo>
                    <a:pt x="1289" y="1413"/>
                  </a:lnTo>
                  <a:lnTo>
                    <a:pt x="1290" y="1418"/>
                  </a:lnTo>
                  <a:lnTo>
                    <a:pt x="1290" y="1420"/>
                  </a:lnTo>
                  <a:lnTo>
                    <a:pt x="1290" y="1422"/>
                  </a:lnTo>
                  <a:lnTo>
                    <a:pt x="1292" y="1423"/>
                  </a:lnTo>
                  <a:lnTo>
                    <a:pt x="1296" y="1427"/>
                  </a:lnTo>
                  <a:lnTo>
                    <a:pt x="1299" y="1427"/>
                  </a:lnTo>
                  <a:lnTo>
                    <a:pt x="1299" y="1423"/>
                  </a:lnTo>
                  <a:lnTo>
                    <a:pt x="1299" y="1420"/>
                  </a:lnTo>
                  <a:lnTo>
                    <a:pt x="1299" y="1418"/>
                  </a:lnTo>
                  <a:lnTo>
                    <a:pt x="1299" y="1415"/>
                  </a:lnTo>
                  <a:lnTo>
                    <a:pt x="1304" y="1398"/>
                  </a:lnTo>
                  <a:lnTo>
                    <a:pt x="1314" y="1381"/>
                  </a:lnTo>
                  <a:lnTo>
                    <a:pt x="1321" y="1366"/>
                  </a:lnTo>
                  <a:lnTo>
                    <a:pt x="1321" y="1364"/>
                  </a:lnTo>
                  <a:lnTo>
                    <a:pt x="1321" y="1362"/>
                  </a:lnTo>
                  <a:lnTo>
                    <a:pt x="1323" y="1361"/>
                  </a:lnTo>
                  <a:lnTo>
                    <a:pt x="1323" y="1359"/>
                  </a:lnTo>
                  <a:lnTo>
                    <a:pt x="1323" y="1357"/>
                  </a:lnTo>
                  <a:lnTo>
                    <a:pt x="1323" y="1356"/>
                  </a:lnTo>
                  <a:lnTo>
                    <a:pt x="1319" y="1354"/>
                  </a:lnTo>
                  <a:lnTo>
                    <a:pt x="1318" y="1354"/>
                  </a:lnTo>
                  <a:lnTo>
                    <a:pt x="1318" y="1352"/>
                  </a:lnTo>
                  <a:lnTo>
                    <a:pt x="1316" y="1347"/>
                  </a:lnTo>
                  <a:lnTo>
                    <a:pt x="1316" y="1347"/>
                  </a:lnTo>
                  <a:lnTo>
                    <a:pt x="1316" y="1335"/>
                  </a:lnTo>
                  <a:lnTo>
                    <a:pt x="1316" y="1332"/>
                  </a:lnTo>
                  <a:lnTo>
                    <a:pt x="1314" y="1332"/>
                  </a:lnTo>
                  <a:lnTo>
                    <a:pt x="1311" y="1335"/>
                  </a:lnTo>
                  <a:lnTo>
                    <a:pt x="1309" y="1337"/>
                  </a:lnTo>
                  <a:lnTo>
                    <a:pt x="1307" y="1337"/>
                  </a:lnTo>
                  <a:lnTo>
                    <a:pt x="1302" y="1342"/>
                  </a:lnTo>
                  <a:lnTo>
                    <a:pt x="1306" y="1342"/>
                  </a:lnTo>
                  <a:lnTo>
                    <a:pt x="1307" y="1345"/>
                  </a:lnTo>
                  <a:lnTo>
                    <a:pt x="1311" y="1349"/>
                  </a:lnTo>
                  <a:lnTo>
                    <a:pt x="1311" y="1350"/>
                  </a:lnTo>
                  <a:lnTo>
                    <a:pt x="1313" y="1354"/>
                  </a:lnTo>
                  <a:lnTo>
                    <a:pt x="1313" y="1357"/>
                  </a:lnTo>
                  <a:lnTo>
                    <a:pt x="1311" y="1361"/>
                  </a:lnTo>
                  <a:lnTo>
                    <a:pt x="1309" y="1364"/>
                  </a:lnTo>
                  <a:lnTo>
                    <a:pt x="1306" y="1366"/>
                  </a:lnTo>
                  <a:lnTo>
                    <a:pt x="1304" y="1367"/>
                  </a:lnTo>
                  <a:lnTo>
                    <a:pt x="1294" y="1374"/>
                  </a:lnTo>
                  <a:lnTo>
                    <a:pt x="1292" y="1376"/>
                  </a:lnTo>
                  <a:lnTo>
                    <a:pt x="1292" y="1376"/>
                  </a:lnTo>
                  <a:lnTo>
                    <a:pt x="1292" y="1378"/>
                  </a:lnTo>
                  <a:lnTo>
                    <a:pt x="1292" y="1378"/>
                  </a:lnTo>
                  <a:lnTo>
                    <a:pt x="1292" y="1378"/>
                  </a:lnTo>
                  <a:lnTo>
                    <a:pt x="1296" y="1378"/>
                  </a:lnTo>
                  <a:lnTo>
                    <a:pt x="1296" y="1379"/>
                  </a:lnTo>
                  <a:lnTo>
                    <a:pt x="1296" y="1379"/>
                  </a:lnTo>
                  <a:lnTo>
                    <a:pt x="1297" y="1379"/>
                  </a:lnTo>
                  <a:lnTo>
                    <a:pt x="1296" y="1383"/>
                  </a:lnTo>
                  <a:lnTo>
                    <a:pt x="1297" y="1386"/>
                  </a:lnTo>
                  <a:lnTo>
                    <a:pt x="1296" y="1389"/>
                  </a:lnTo>
                  <a:lnTo>
                    <a:pt x="1296" y="1389"/>
                  </a:lnTo>
                  <a:close/>
                  <a:moveTo>
                    <a:pt x="1148" y="1255"/>
                  </a:moveTo>
                  <a:lnTo>
                    <a:pt x="1150" y="1257"/>
                  </a:lnTo>
                  <a:lnTo>
                    <a:pt x="1150" y="1259"/>
                  </a:lnTo>
                  <a:lnTo>
                    <a:pt x="1150" y="1260"/>
                  </a:lnTo>
                  <a:lnTo>
                    <a:pt x="1151" y="1262"/>
                  </a:lnTo>
                  <a:lnTo>
                    <a:pt x="1153" y="1260"/>
                  </a:lnTo>
                  <a:lnTo>
                    <a:pt x="1151" y="1259"/>
                  </a:lnTo>
                  <a:lnTo>
                    <a:pt x="1151" y="1257"/>
                  </a:lnTo>
                  <a:lnTo>
                    <a:pt x="1150" y="1255"/>
                  </a:lnTo>
                  <a:lnTo>
                    <a:pt x="1148" y="1254"/>
                  </a:lnTo>
                  <a:lnTo>
                    <a:pt x="1148" y="1250"/>
                  </a:lnTo>
                  <a:lnTo>
                    <a:pt x="1148" y="1250"/>
                  </a:lnTo>
                  <a:lnTo>
                    <a:pt x="1146" y="1252"/>
                  </a:lnTo>
                  <a:lnTo>
                    <a:pt x="1146" y="1252"/>
                  </a:lnTo>
                  <a:lnTo>
                    <a:pt x="1146" y="1252"/>
                  </a:lnTo>
                  <a:lnTo>
                    <a:pt x="1148" y="1255"/>
                  </a:lnTo>
                  <a:close/>
                  <a:moveTo>
                    <a:pt x="1290" y="1388"/>
                  </a:moveTo>
                  <a:lnTo>
                    <a:pt x="1292" y="1386"/>
                  </a:lnTo>
                  <a:lnTo>
                    <a:pt x="1290" y="1384"/>
                  </a:lnTo>
                  <a:lnTo>
                    <a:pt x="1287" y="1381"/>
                  </a:lnTo>
                  <a:lnTo>
                    <a:pt x="1287" y="1383"/>
                  </a:lnTo>
                  <a:lnTo>
                    <a:pt x="1287" y="1384"/>
                  </a:lnTo>
                  <a:lnTo>
                    <a:pt x="1290" y="1388"/>
                  </a:lnTo>
                  <a:close/>
                  <a:moveTo>
                    <a:pt x="1073" y="1126"/>
                  </a:moveTo>
                  <a:lnTo>
                    <a:pt x="1073" y="1126"/>
                  </a:lnTo>
                  <a:lnTo>
                    <a:pt x="1073" y="1126"/>
                  </a:lnTo>
                  <a:lnTo>
                    <a:pt x="1073" y="1126"/>
                  </a:lnTo>
                  <a:lnTo>
                    <a:pt x="1075" y="1128"/>
                  </a:lnTo>
                  <a:lnTo>
                    <a:pt x="1073" y="1128"/>
                  </a:lnTo>
                  <a:lnTo>
                    <a:pt x="1075" y="1130"/>
                  </a:lnTo>
                  <a:lnTo>
                    <a:pt x="1075" y="1130"/>
                  </a:lnTo>
                  <a:lnTo>
                    <a:pt x="1077" y="1130"/>
                  </a:lnTo>
                  <a:lnTo>
                    <a:pt x="1078" y="1130"/>
                  </a:lnTo>
                  <a:lnTo>
                    <a:pt x="1078" y="1130"/>
                  </a:lnTo>
                  <a:lnTo>
                    <a:pt x="1078" y="1128"/>
                  </a:lnTo>
                  <a:lnTo>
                    <a:pt x="1078" y="1128"/>
                  </a:lnTo>
                  <a:lnTo>
                    <a:pt x="1078" y="1128"/>
                  </a:lnTo>
                  <a:lnTo>
                    <a:pt x="1080" y="1126"/>
                  </a:lnTo>
                  <a:lnTo>
                    <a:pt x="1080" y="1126"/>
                  </a:lnTo>
                  <a:lnTo>
                    <a:pt x="1082" y="1126"/>
                  </a:lnTo>
                  <a:lnTo>
                    <a:pt x="1080" y="1125"/>
                  </a:lnTo>
                  <a:lnTo>
                    <a:pt x="1080" y="1125"/>
                  </a:lnTo>
                  <a:lnTo>
                    <a:pt x="1080" y="1125"/>
                  </a:lnTo>
                  <a:lnTo>
                    <a:pt x="1078" y="1125"/>
                  </a:lnTo>
                  <a:lnTo>
                    <a:pt x="1078" y="1123"/>
                  </a:lnTo>
                  <a:lnTo>
                    <a:pt x="1078" y="1123"/>
                  </a:lnTo>
                  <a:lnTo>
                    <a:pt x="1078" y="1121"/>
                  </a:lnTo>
                  <a:lnTo>
                    <a:pt x="1078" y="1121"/>
                  </a:lnTo>
                  <a:lnTo>
                    <a:pt x="1077" y="1119"/>
                  </a:lnTo>
                  <a:lnTo>
                    <a:pt x="1077" y="1119"/>
                  </a:lnTo>
                  <a:lnTo>
                    <a:pt x="1077" y="1119"/>
                  </a:lnTo>
                  <a:lnTo>
                    <a:pt x="1075" y="1118"/>
                  </a:lnTo>
                  <a:lnTo>
                    <a:pt x="1073" y="1119"/>
                  </a:lnTo>
                  <a:lnTo>
                    <a:pt x="1073" y="1119"/>
                  </a:lnTo>
                  <a:lnTo>
                    <a:pt x="1075" y="1119"/>
                  </a:lnTo>
                  <a:lnTo>
                    <a:pt x="1075" y="1121"/>
                  </a:lnTo>
                  <a:lnTo>
                    <a:pt x="1075" y="1121"/>
                  </a:lnTo>
                  <a:lnTo>
                    <a:pt x="1075" y="1123"/>
                  </a:lnTo>
                  <a:lnTo>
                    <a:pt x="1073" y="1125"/>
                  </a:lnTo>
                  <a:lnTo>
                    <a:pt x="1071" y="1126"/>
                  </a:lnTo>
                  <a:lnTo>
                    <a:pt x="1073" y="1126"/>
                  </a:lnTo>
                  <a:lnTo>
                    <a:pt x="1073" y="1126"/>
                  </a:lnTo>
                  <a:close/>
                  <a:moveTo>
                    <a:pt x="1323" y="1536"/>
                  </a:moveTo>
                  <a:lnTo>
                    <a:pt x="1323" y="1537"/>
                  </a:lnTo>
                  <a:lnTo>
                    <a:pt x="1323" y="1539"/>
                  </a:lnTo>
                  <a:lnTo>
                    <a:pt x="1323" y="1544"/>
                  </a:lnTo>
                  <a:lnTo>
                    <a:pt x="1323" y="1551"/>
                  </a:lnTo>
                  <a:lnTo>
                    <a:pt x="1323" y="1553"/>
                  </a:lnTo>
                  <a:lnTo>
                    <a:pt x="1324" y="1553"/>
                  </a:lnTo>
                  <a:lnTo>
                    <a:pt x="1324" y="1554"/>
                  </a:lnTo>
                  <a:lnTo>
                    <a:pt x="1326" y="1556"/>
                  </a:lnTo>
                  <a:lnTo>
                    <a:pt x="1326" y="1558"/>
                  </a:lnTo>
                  <a:lnTo>
                    <a:pt x="1326" y="1559"/>
                  </a:lnTo>
                  <a:lnTo>
                    <a:pt x="1328" y="1561"/>
                  </a:lnTo>
                  <a:lnTo>
                    <a:pt x="1328" y="1561"/>
                  </a:lnTo>
                  <a:lnTo>
                    <a:pt x="1328" y="1559"/>
                  </a:lnTo>
                  <a:lnTo>
                    <a:pt x="1328" y="1558"/>
                  </a:lnTo>
                  <a:lnTo>
                    <a:pt x="1328" y="1558"/>
                  </a:lnTo>
                  <a:lnTo>
                    <a:pt x="1328" y="1554"/>
                  </a:lnTo>
                  <a:lnTo>
                    <a:pt x="1328" y="1554"/>
                  </a:lnTo>
                  <a:lnTo>
                    <a:pt x="1328" y="1549"/>
                  </a:lnTo>
                  <a:lnTo>
                    <a:pt x="1328" y="1546"/>
                  </a:lnTo>
                  <a:lnTo>
                    <a:pt x="1331" y="1536"/>
                  </a:lnTo>
                  <a:lnTo>
                    <a:pt x="1331" y="1534"/>
                  </a:lnTo>
                  <a:lnTo>
                    <a:pt x="1331" y="1532"/>
                  </a:lnTo>
                  <a:lnTo>
                    <a:pt x="1330" y="1532"/>
                  </a:lnTo>
                  <a:lnTo>
                    <a:pt x="1330" y="1532"/>
                  </a:lnTo>
                  <a:lnTo>
                    <a:pt x="1328" y="1534"/>
                  </a:lnTo>
                  <a:lnTo>
                    <a:pt x="1324" y="1534"/>
                  </a:lnTo>
                  <a:lnTo>
                    <a:pt x="1323" y="1536"/>
                  </a:lnTo>
                  <a:lnTo>
                    <a:pt x="1323" y="1536"/>
                  </a:lnTo>
                  <a:close/>
                  <a:moveTo>
                    <a:pt x="1007" y="1136"/>
                  </a:moveTo>
                  <a:lnTo>
                    <a:pt x="1009" y="1136"/>
                  </a:lnTo>
                  <a:lnTo>
                    <a:pt x="1009" y="1138"/>
                  </a:lnTo>
                  <a:lnTo>
                    <a:pt x="1010" y="1136"/>
                  </a:lnTo>
                  <a:lnTo>
                    <a:pt x="1012" y="1135"/>
                  </a:lnTo>
                  <a:lnTo>
                    <a:pt x="1012" y="1133"/>
                  </a:lnTo>
                  <a:lnTo>
                    <a:pt x="1012" y="1133"/>
                  </a:lnTo>
                  <a:lnTo>
                    <a:pt x="1012" y="1131"/>
                  </a:lnTo>
                  <a:lnTo>
                    <a:pt x="1012" y="1131"/>
                  </a:lnTo>
                  <a:lnTo>
                    <a:pt x="1010" y="1130"/>
                  </a:lnTo>
                  <a:lnTo>
                    <a:pt x="1010" y="1130"/>
                  </a:lnTo>
                  <a:lnTo>
                    <a:pt x="1009" y="1130"/>
                  </a:lnTo>
                  <a:lnTo>
                    <a:pt x="1009" y="1130"/>
                  </a:lnTo>
                  <a:lnTo>
                    <a:pt x="1009" y="1133"/>
                  </a:lnTo>
                  <a:lnTo>
                    <a:pt x="1007" y="1133"/>
                  </a:lnTo>
                  <a:lnTo>
                    <a:pt x="1009" y="1135"/>
                  </a:lnTo>
                  <a:lnTo>
                    <a:pt x="1009" y="1135"/>
                  </a:lnTo>
                  <a:lnTo>
                    <a:pt x="1009" y="1136"/>
                  </a:lnTo>
                  <a:lnTo>
                    <a:pt x="1007" y="1136"/>
                  </a:lnTo>
                  <a:close/>
                  <a:moveTo>
                    <a:pt x="93" y="656"/>
                  </a:moveTo>
                  <a:lnTo>
                    <a:pt x="93" y="656"/>
                  </a:lnTo>
                  <a:lnTo>
                    <a:pt x="93" y="656"/>
                  </a:lnTo>
                  <a:lnTo>
                    <a:pt x="93" y="658"/>
                  </a:lnTo>
                  <a:lnTo>
                    <a:pt x="95" y="658"/>
                  </a:lnTo>
                  <a:lnTo>
                    <a:pt x="95" y="658"/>
                  </a:lnTo>
                  <a:lnTo>
                    <a:pt x="95" y="656"/>
                  </a:lnTo>
                  <a:lnTo>
                    <a:pt x="95" y="656"/>
                  </a:lnTo>
                  <a:lnTo>
                    <a:pt x="98" y="656"/>
                  </a:lnTo>
                  <a:lnTo>
                    <a:pt x="98" y="654"/>
                  </a:lnTo>
                  <a:lnTo>
                    <a:pt x="98" y="653"/>
                  </a:lnTo>
                  <a:lnTo>
                    <a:pt x="97" y="653"/>
                  </a:lnTo>
                  <a:lnTo>
                    <a:pt x="95" y="654"/>
                  </a:lnTo>
                  <a:lnTo>
                    <a:pt x="93" y="654"/>
                  </a:lnTo>
                  <a:lnTo>
                    <a:pt x="93" y="654"/>
                  </a:lnTo>
                  <a:lnTo>
                    <a:pt x="93" y="656"/>
                  </a:lnTo>
                  <a:close/>
                  <a:moveTo>
                    <a:pt x="122" y="681"/>
                  </a:moveTo>
                  <a:lnTo>
                    <a:pt x="122" y="680"/>
                  </a:lnTo>
                  <a:lnTo>
                    <a:pt x="124" y="678"/>
                  </a:lnTo>
                  <a:lnTo>
                    <a:pt x="126" y="678"/>
                  </a:lnTo>
                  <a:lnTo>
                    <a:pt x="127" y="678"/>
                  </a:lnTo>
                  <a:lnTo>
                    <a:pt x="127" y="678"/>
                  </a:lnTo>
                  <a:lnTo>
                    <a:pt x="127" y="680"/>
                  </a:lnTo>
                  <a:lnTo>
                    <a:pt x="127" y="680"/>
                  </a:lnTo>
                  <a:lnTo>
                    <a:pt x="127" y="680"/>
                  </a:lnTo>
                  <a:lnTo>
                    <a:pt x="129" y="680"/>
                  </a:lnTo>
                  <a:lnTo>
                    <a:pt x="129" y="680"/>
                  </a:lnTo>
                  <a:lnTo>
                    <a:pt x="129" y="680"/>
                  </a:lnTo>
                  <a:lnTo>
                    <a:pt x="131" y="678"/>
                  </a:lnTo>
                  <a:lnTo>
                    <a:pt x="132" y="678"/>
                  </a:lnTo>
                  <a:lnTo>
                    <a:pt x="134" y="678"/>
                  </a:lnTo>
                  <a:lnTo>
                    <a:pt x="134" y="676"/>
                  </a:lnTo>
                  <a:lnTo>
                    <a:pt x="134" y="676"/>
                  </a:lnTo>
                  <a:lnTo>
                    <a:pt x="134" y="675"/>
                  </a:lnTo>
                  <a:lnTo>
                    <a:pt x="132" y="675"/>
                  </a:lnTo>
                  <a:lnTo>
                    <a:pt x="134" y="673"/>
                  </a:lnTo>
                  <a:lnTo>
                    <a:pt x="132" y="671"/>
                  </a:lnTo>
                  <a:lnTo>
                    <a:pt x="129" y="669"/>
                  </a:lnTo>
                  <a:lnTo>
                    <a:pt x="127" y="668"/>
                  </a:lnTo>
                  <a:lnTo>
                    <a:pt x="127" y="669"/>
                  </a:lnTo>
                  <a:lnTo>
                    <a:pt x="127" y="669"/>
                  </a:lnTo>
                  <a:lnTo>
                    <a:pt x="126" y="671"/>
                  </a:lnTo>
                  <a:lnTo>
                    <a:pt x="124" y="675"/>
                  </a:lnTo>
                  <a:lnTo>
                    <a:pt x="122" y="676"/>
                  </a:lnTo>
                  <a:lnTo>
                    <a:pt x="121" y="676"/>
                  </a:lnTo>
                  <a:lnTo>
                    <a:pt x="121" y="678"/>
                  </a:lnTo>
                  <a:lnTo>
                    <a:pt x="121" y="681"/>
                  </a:lnTo>
                  <a:lnTo>
                    <a:pt x="122" y="681"/>
                  </a:lnTo>
                  <a:lnTo>
                    <a:pt x="122" y="681"/>
                  </a:lnTo>
                  <a:lnTo>
                    <a:pt x="122" y="681"/>
                  </a:lnTo>
                  <a:lnTo>
                    <a:pt x="122" y="681"/>
                  </a:lnTo>
                  <a:lnTo>
                    <a:pt x="122" y="681"/>
                  </a:lnTo>
                  <a:close/>
                  <a:moveTo>
                    <a:pt x="98" y="649"/>
                  </a:moveTo>
                  <a:lnTo>
                    <a:pt x="98" y="649"/>
                  </a:lnTo>
                  <a:lnTo>
                    <a:pt x="100" y="647"/>
                  </a:lnTo>
                  <a:lnTo>
                    <a:pt x="100" y="646"/>
                  </a:lnTo>
                  <a:lnTo>
                    <a:pt x="102" y="646"/>
                  </a:lnTo>
                  <a:lnTo>
                    <a:pt x="102" y="644"/>
                  </a:lnTo>
                  <a:lnTo>
                    <a:pt x="102" y="642"/>
                  </a:lnTo>
                  <a:lnTo>
                    <a:pt x="100" y="641"/>
                  </a:lnTo>
                  <a:lnTo>
                    <a:pt x="102" y="641"/>
                  </a:lnTo>
                  <a:lnTo>
                    <a:pt x="104" y="644"/>
                  </a:lnTo>
                  <a:lnTo>
                    <a:pt x="105" y="646"/>
                  </a:lnTo>
                  <a:lnTo>
                    <a:pt x="105" y="646"/>
                  </a:lnTo>
                  <a:lnTo>
                    <a:pt x="112" y="646"/>
                  </a:lnTo>
                  <a:lnTo>
                    <a:pt x="112" y="646"/>
                  </a:lnTo>
                  <a:lnTo>
                    <a:pt x="115" y="644"/>
                  </a:lnTo>
                  <a:lnTo>
                    <a:pt x="117" y="644"/>
                  </a:lnTo>
                  <a:lnTo>
                    <a:pt x="117" y="642"/>
                  </a:lnTo>
                  <a:lnTo>
                    <a:pt x="119" y="639"/>
                  </a:lnTo>
                  <a:lnTo>
                    <a:pt x="119" y="639"/>
                  </a:lnTo>
                  <a:lnTo>
                    <a:pt x="121" y="639"/>
                  </a:lnTo>
                  <a:lnTo>
                    <a:pt x="122" y="641"/>
                  </a:lnTo>
                  <a:lnTo>
                    <a:pt x="122" y="641"/>
                  </a:lnTo>
                  <a:lnTo>
                    <a:pt x="124" y="641"/>
                  </a:lnTo>
                  <a:lnTo>
                    <a:pt x="124" y="639"/>
                  </a:lnTo>
                  <a:lnTo>
                    <a:pt x="126" y="639"/>
                  </a:lnTo>
                  <a:lnTo>
                    <a:pt x="124" y="637"/>
                  </a:lnTo>
                  <a:lnTo>
                    <a:pt x="124" y="637"/>
                  </a:lnTo>
                  <a:lnTo>
                    <a:pt x="126" y="636"/>
                  </a:lnTo>
                  <a:lnTo>
                    <a:pt x="126" y="636"/>
                  </a:lnTo>
                  <a:lnTo>
                    <a:pt x="126" y="636"/>
                  </a:lnTo>
                  <a:lnTo>
                    <a:pt x="126" y="632"/>
                  </a:lnTo>
                  <a:lnTo>
                    <a:pt x="126" y="632"/>
                  </a:lnTo>
                  <a:lnTo>
                    <a:pt x="127" y="630"/>
                  </a:lnTo>
                  <a:lnTo>
                    <a:pt x="127" y="630"/>
                  </a:lnTo>
                  <a:lnTo>
                    <a:pt x="129" y="632"/>
                  </a:lnTo>
                  <a:lnTo>
                    <a:pt x="129" y="632"/>
                  </a:lnTo>
                  <a:lnTo>
                    <a:pt x="131" y="630"/>
                  </a:lnTo>
                  <a:lnTo>
                    <a:pt x="131" y="630"/>
                  </a:lnTo>
                  <a:lnTo>
                    <a:pt x="131" y="630"/>
                  </a:lnTo>
                  <a:lnTo>
                    <a:pt x="129" y="630"/>
                  </a:lnTo>
                  <a:lnTo>
                    <a:pt x="127" y="629"/>
                  </a:lnTo>
                  <a:lnTo>
                    <a:pt x="127" y="629"/>
                  </a:lnTo>
                  <a:lnTo>
                    <a:pt x="127" y="629"/>
                  </a:lnTo>
                  <a:lnTo>
                    <a:pt x="127" y="627"/>
                  </a:lnTo>
                  <a:lnTo>
                    <a:pt x="131" y="627"/>
                  </a:lnTo>
                  <a:lnTo>
                    <a:pt x="131" y="627"/>
                  </a:lnTo>
                  <a:lnTo>
                    <a:pt x="132" y="625"/>
                  </a:lnTo>
                  <a:lnTo>
                    <a:pt x="132" y="625"/>
                  </a:lnTo>
                  <a:lnTo>
                    <a:pt x="132" y="625"/>
                  </a:lnTo>
                  <a:lnTo>
                    <a:pt x="134" y="625"/>
                  </a:lnTo>
                  <a:lnTo>
                    <a:pt x="134" y="625"/>
                  </a:lnTo>
                  <a:lnTo>
                    <a:pt x="134" y="627"/>
                  </a:lnTo>
                  <a:lnTo>
                    <a:pt x="136" y="627"/>
                  </a:lnTo>
                  <a:lnTo>
                    <a:pt x="138" y="630"/>
                  </a:lnTo>
                  <a:lnTo>
                    <a:pt x="138" y="630"/>
                  </a:lnTo>
                  <a:lnTo>
                    <a:pt x="139" y="630"/>
                  </a:lnTo>
                  <a:lnTo>
                    <a:pt x="141" y="629"/>
                  </a:lnTo>
                  <a:lnTo>
                    <a:pt x="143" y="629"/>
                  </a:lnTo>
                  <a:lnTo>
                    <a:pt x="144" y="629"/>
                  </a:lnTo>
                  <a:lnTo>
                    <a:pt x="146" y="629"/>
                  </a:lnTo>
                  <a:lnTo>
                    <a:pt x="146" y="629"/>
                  </a:lnTo>
                  <a:lnTo>
                    <a:pt x="146" y="629"/>
                  </a:lnTo>
                  <a:lnTo>
                    <a:pt x="146" y="627"/>
                  </a:lnTo>
                  <a:lnTo>
                    <a:pt x="146" y="627"/>
                  </a:lnTo>
                  <a:lnTo>
                    <a:pt x="146" y="625"/>
                  </a:lnTo>
                  <a:lnTo>
                    <a:pt x="148" y="625"/>
                  </a:lnTo>
                  <a:lnTo>
                    <a:pt x="148" y="625"/>
                  </a:lnTo>
                  <a:lnTo>
                    <a:pt x="148" y="627"/>
                  </a:lnTo>
                  <a:lnTo>
                    <a:pt x="149" y="627"/>
                  </a:lnTo>
                  <a:lnTo>
                    <a:pt x="149" y="625"/>
                  </a:lnTo>
                  <a:lnTo>
                    <a:pt x="149" y="624"/>
                  </a:lnTo>
                  <a:lnTo>
                    <a:pt x="149" y="622"/>
                  </a:lnTo>
                  <a:lnTo>
                    <a:pt x="149" y="622"/>
                  </a:lnTo>
                  <a:lnTo>
                    <a:pt x="148" y="622"/>
                  </a:lnTo>
                  <a:lnTo>
                    <a:pt x="148" y="622"/>
                  </a:lnTo>
                  <a:lnTo>
                    <a:pt x="146" y="624"/>
                  </a:lnTo>
                  <a:lnTo>
                    <a:pt x="144" y="624"/>
                  </a:lnTo>
                  <a:lnTo>
                    <a:pt x="144" y="624"/>
                  </a:lnTo>
                  <a:lnTo>
                    <a:pt x="146" y="622"/>
                  </a:lnTo>
                  <a:lnTo>
                    <a:pt x="146" y="622"/>
                  </a:lnTo>
                  <a:lnTo>
                    <a:pt x="143" y="622"/>
                  </a:lnTo>
                  <a:lnTo>
                    <a:pt x="141" y="620"/>
                  </a:lnTo>
                  <a:lnTo>
                    <a:pt x="139" y="620"/>
                  </a:lnTo>
                  <a:lnTo>
                    <a:pt x="139" y="619"/>
                  </a:lnTo>
                  <a:lnTo>
                    <a:pt x="138" y="619"/>
                  </a:lnTo>
                  <a:lnTo>
                    <a:pt x="138" y="617"/>
                  </a:lnTo>
                  <a:lnTo>
                    <a:pt x="136" y="617"/>
                  </a:lnTo>
                  <a:lnTo>
                    <a:pt x="132" y="619"/>
                  </a:lnTo>
                  <a:lnTo>
                    <a:pt x="127" y="620"/>
                  </a:lnTo>
                  <a:lnTo>
                    <a:pt x="117" y="622"/>
                  </a:lnTo>
                  <a:lnTo>
                    <a:pt x="114" y="622"/>
                  </a:lnTo>
                  <a:lnTo>
                    <a:pt x="112" y="624"/>
                  </a:lnTo>
                  <a:lnTo>
                    <a:pt x="110" y="624"/>
                  </a:lnTo>
                  <a:lnTo>
                    <a:pt x="109" y="625"/>
                  </a:lnTo>
                  <a:lnTo>
                    <a:pt x="107" y="627"/>
                  </a:lnTo>
                  <a:lnTo>
                    <a:pt x="107" y="627"/>
                  </a:lnTo>
                  <a:lnTo>
                    <a:pt x="105" y="627"/>
                  </a:lnTo>
                  <a:lnTo>
                    <a:pt x="105" y="629"/>
                  </a:lnTo>
                  <a:lnTo>
                    <a:pt x="105" y="629"/>
                  </a:lnTo>
                  <a:lnTo>
                    <a:pt x="104" y="629"/>
                  </a:lnTo>
                  <a:lnTo>
                    <a:pt x="104" y="630"/>
                  </a:lnTo>
                  <a:lnTo>
                    <a:pt x="104" y="632"/>
                  </a:lnTo>
                  <a:lnTo>
                    <a:pt x="102" y="634"/>
                  </a:lnTo>
                  <a:lnTo>
                    <a:pt x="100" y="636"/>
                  </a:lnTo>
                  <a:lnTo>
                    <a:pt x="100" y="637"/>
                  </a:lnTo>
                  <a:lnTo>
                    <a:pt x="98" y="637"/>
                  </a:lnTo>
                  <a:lnTo>
                    <a:pt x="98" y="641"/>
                  </a:lnTo>
                  <a:lnTo>
                    <a:pt x="98" y="641"/>
                  </a:lnTo>
                  <a:lnTo>
                    <a:pt x="98" y="642"/>
                  </a:lnTo>
                  <a:lnTo>
                    <a:pt x="97" y="642"/>
                  </a:lnTo>
                  <a:lnTo>
                    <a:pt x="97" y="644"/>
                  </a:lnTo>
                  <a:lnTo>
                    <a:pt x="97" y="644"/>
                  </a:lnTo>
                  <a:lnTo>
                    <a:pt x="98" y="646"/>
                  </a:lnTo>
                  <a:lnTo>
                    <a:pt x="98" y="649"/>
                  </a:lnTo>
                  <a:close/>
                  <a:moveTo>
                    <a:pt x="353" y="79"/>
                  </a:moveTo>
                  <a:lnTo>
                    <a:pt x="355" y="80"/>
                  </a:lnTo>
                  <a:lnTo>
                    <a:pt x="355" y="82"/>
                  </a:lnTo>
                  <a:lnTo>
                    <a:pt x="357" y="82"/>
                  </a:lnTo>
                  <a:lnTo>
                    <a:pt x="357" y="82"/>
                  </a:lnTo>
                  <a:lnTo>
                    <a:pt x="358" y="82"/>
                  </a:lnTo>
                  <a:lnTo>
                    <a:pt x="358" y="80"/>
                  </a:lnTo>
                  <a:lnTo>
                    <a:pt x="360" y="80"/>
                  </a:lnTo>
                  <a:lnTo>
                    <a:pt x="360" y="79"/>
                  </a:lnTo>
                  <a:lnTo>
                    <a:pt x="360" y="75"/>
                  </a:lnTo>
                  <a:lnTo>
                    <a:pt x="360" y="75"/>
                  </a:lnTo>
                  <a:lnTo>
                    <a:pt x="360" y="73"/>
                  </a:lnTo>
                  <a:lnTo>
                    <a:pt x="358" y="72"/>
                  </a:lnTo>
                  <a:lnTo>
                    <a:pt x="357" y="72"/>
                  </a:lnTo>
                  <a:lnTo>
                    <a:pt x="357" y="72"/>
                  </a:lnTo>
                  <a:lnTo>
                    <a:pt x="351" y="77"/>
                  </a:lnTo>
                  <a:lnTo>
                    <a:pt x="351" y="79"/>
                  </a:lnTo>
                  <a:lnTo>
                    <a:pt x="353" y="79"/>
                  </a:lnTo>
                  <a:close/>
                  <a:moveTo>
                    <a:pt x="1411" y="1016"/>
                  </a:moveTo>
                  <a:lnTo>
                    <a:pt x="1411" y="1016"/>
                  </a:lnTo>
                  <a:lnTo>
                    <a:pt x="1411" y="1016"/>
                  </a:lnTo>
                  <a:lnTo>
                    <a:pt x="1411" y="1016"/>
                  </a:lnTo>
                  <a:close/>
                  <a:moveTo>
                    <a:pt x="1333" y="1566"/>
                  </a:moveTo>
                  <a:lnTo>
                    <a:pt x="1333" y="1566"/>
                  </a:lnTo>
                  <a:lnTo>
                    <a:pt x="1331" y="1564"/>
                  </a:lnTo>
                  <a:lnTo>
                    <a:pt x="1331" y="1564"/>
                  </a:lnTo>
                  <a:lnTo>
                    <a:pt x="1330" y="1564"/>
                  </a:lnTo>
                  <a:lnTo>
                    <a:pt x="1328" y="1564"/>
                  </a:lnTo>
                  <a:lnTo>
                    <a:pt x="1328" y="1566"/>
                  </a:lnTo>
                  <a:lnTo>
                    <a:pt x="1328" y="1568"/>
                  </a:lnTo>
                  <a:lnTo>
                    <a:pt x="1328" y="1569"/>
                  </a:lnTo>
                  <a:lnTo>
                    <a:pt x="1326" y="1571"/>
                  </a:lnTo>
                  <a:lnTo>
                    <a:pt x="1324" y="1573"/>
                  </a:lnTo>
                  <a:lnTo>
                    <a:pt x="1326" y="1576"/>
                  </a:lnTo>
                  <a:lnTo>
                    <a:pt x="1326" y="1578"/>
                  </a:lnTo>
                  <a:lnTo>
                    <a:pt x="1326" y="1580"/>
                  </a:lnTo>
                  <a:lnTo>
                    <a:pt x="1326" y="1581"/>
                  </a:lnTo>
                  <a:lnTo>
                    <a:pt x="1324" y="1583"/>
                  </a:lnTo>
                  <a:lnTo>
                    <a:pt x="1326" y="1583"/>
                  </a:lnTo>
                  <a:lnTo>
                    <a:pt x="1326" y="1585"/>
                  </a:lnTo>
                  <a:lnTo>
                    <a:pt x="1326" y="1585"/>
                  </a:lnTo>
                  <a:lnTo>
                    <a:pt x="1326" y="1586"/>
                  </a:lnTo>
                  <a:lnTo>
                    <a:pt x="1326" y="1586"/>
                  </a:lnTo>
                  <a:lnTo>
                    <a:pt x="1326" y="1586"/>
                  </a:lnTo>
                  <a:lnTo>
                    <a:pt x="1324" y="1586"/>
                  </a:lnTo>
                  <a:lnTo>
                    <a:pt x="1324" y="1590"/>
                  </a:lnTo>
                  <a:lnTo>
                    <a:pt x="1324" y="1592"/>
                  </a:lnTo>
                  <a:lnTo>
                    <a:pt x="1326" y="1593"/>
                  </a:lnTo>
                  <a:lnTo>
                    <a:pt x="1326" y="1593"/>
                  </a:lnTo>
                  <a:lnTo>
                    <a:pt x="1328" y="1593"/>
                  </a:lnTo>
                  <a:lnTo>
                    <a:pt x="1328" y="1593"/>
                  </a:lnTo>
                  <a:lnTo>
                    <a:pt x="1330" y="1593"/>
                  </a:lnTo>
                  <a:lnTo>
                    <a:pt x="1330" y="1593"/>
                  </a:lnTo>
                  <a:lnTo>
                    <a:pt x="1335" y="1575"/>
                  </a:lnTo>
                  <a:lnTo>
                    <a:pt x="1336" y="1569"/>
                  </a:lnTo>
                  <a:lnTo>
                    <a:pt x="1338" y="1566"/>
                  </a:lnTo>
                  <a:lnTo>
                    <a:pt x="1335" y="1566"/>
                  </a:lnTo>
                  <a:lnTo>
                    <a:pt x="1333" y="1566"/>
                  </a:lnTo>
                  <a:close/>
                  <a:moveTo>
                    <a:pt x="1333" y="1626"/>
                  </a:moveTo>
                  <a:lnTo>
                    <a:pt x="1331" y="1626"/>
                  </a:lnTo>
                  <a:lnTo>
                    <a:pt x="1330" y="1624"/>
                  </a:lnTo>
                  <a:lnTo>
                    <a:pt x="1330" y="1615"/>
                  </a:lnTo>
                  <a:lnTo>
                    <a:pt x="1330" y="1612"/>
                  </a:lnTo>
                  <a:lnTo>
                    <a:pt x="1328" y="1614"/>
                  </a:lnTo>
                  <a:lnTo>
                    <a:pt x="1328" y="1614"/>
                  </a:lnTo>
                  <a:lnTo>
                    <a:pt x="1326" y="1615"/>
                  </a:lnTo>
                  <a:lnTo>
                    <a:pt x="1326" y="1614"/>
                  </a:lnTo>
                  <a:lnTo>
                    <a:pt x="1326" y="1614"/>
                  </a:lnTo>
                  <a:lnTo>
                    <a:pt x="1326" y="1612"/>
                  </a:lnTo>
                  <a:lnTo>
                    <a:pt x="1326" y="1610"/>
                  </a:lnTo>
                  <a:lnTo>
                    <a:pt x="1328" y="1609"/>
                  </a:lnTo>
                  <a:lnTo>
                    <a:pt x="1328" y="1612"/>
                  </a:lnTo>
                  <a:lnTo>
                    <a:pt x="1328" y="1607"/>
                  </a:lnTo>
                  <a:lnTo>
                    <a:pt x="1328" y="1605"/>
                  </a:lnTo>
                  <a:lnTo>
                    <a:pt x="1330" y="1600"/>
                  </a:lnTo>
                  <a:lnTo>
                    <a:pt x="1330" y="1598"/>
                  </a:lnTo>
                  <a:lnTo>
                    <a:pt x="1330" y="1598"/>
                  </a:lnTo>
                  <a:lnTo>
                    <a:pt x="1328" y="1600"/>
                  </a:lnTo>
                  <a:lnTo>
                    <a:pt x="1326" y="1600"/>
                  </a:lnTo>
                  <a:lnTo>
                    <a:pt x="1326" y="1600"/>
                  </a:lnTo>
                  <a:lnTo>
                    <a:pt x="1326" y="1598"/>
                  </a:lnTo>
                  <a:lnTo>
                    <a:pt x="1326" y="1598"/>
                  </a:lnTo>
                  <a:lnTo>
                    <a:pt x="1326" y="1597"/>
                  </a:lnTo>
                  <a:lnTo>
                    <a:pt x="1323" y="1595"/>
                  </a:lnTo>
                  <a:lnTo>
                    <a:pt x="1323" y="1593"/>
                  </a:lnTo>
                  <a:lnTo>
                    <a:pt x="1323" y="1593"/>
                  </a:lnTo>
                  <a:lnTo>
                    <a:pt x="1321" y="1593"/>
                  </a:lnTo>
                  <a:lnTo>
                    <a:pt x="1321" y="1592"/>
                  </a:lnTo>
                  <a:lnTo>
                    <a:pt x="1321" y="1592"/>
                  </a:lnTo>
                  <a:lnTo>
                    <a:pt x="1321" y="1590"/>
                  </a:lnTo>
                  <a:lnTo>
                    <a:pt x="1319" y="1588"/>
                  </a:lnTo>
                  <a:lnTo>
                    <a:pt x="1318" y="1586"/>
                  </a:lnTo>
                  <a:lnTo>
                    <a:pt x="1318" y="1586"/>
                  </a:lnTo>
                  <a:lnTo>
                    <a:pt x="1318" y="1580"/>
                  </a:lnTo>
                  <a:lnTo>
                    <a:pt x="1318" y="1580"/>
                  </a:lnTo>
                  <a:lnTo>
                    <a:pt x="1316" y="1578"/>
                  </a:lnTo>
                  <a:lnTo>
                    <a:pt x="1316" y="1576"/>
                  </a:lnTo>
                  <a:lnTo>
                    <a:pt x="1316" y="1576"/>
                  </a:lnTo>
                  <a:lnTo>
                    <a:pt x="1316" y="1576"/>
                  </a:lnTo>
                  <a:lnTo>
                    <a:pt x="1314" y="1573"/>
                  </a:lnTo>
                  <a:lnTo>
                    <a:pt x="1314" y="1573"/>
                  </a:lnTo>
                  <a:lnTo>
                    <a:pt x="1313" y="1571"/>
                  </a:lnTo>
                  <a:lnTo>
                    <a:pt x="1311" y="1571"/>
                  </a:lnTo>
                  <a:lnTo>
                    <a:pt x="1311" y="1571"/>
                  </a:lnTo>
                  <a:lnTo>
                    <a:pt x="1309" y="1571"/>
                  </a:lnTo>
                  <a:lnTo>
                    <a:pt x="1307" y="1569"/>
                  </a:lnTo>
                  <a:lnTo>
                    <a:pt x="1307" y="1568"/>
                  </a:lnTo>
                  <a:lnTo>
                    <a:pt x="1306" y="1564"/>
                  </a:lnTo>
                  <a:lnTo>
                    <a:pt x="1306" y="1563"/>
                  </a:lnTo>
                  <a:lnTo>
                    <a:pt x="1304" y="1561"/>
                  </a:lnTo>
                  <a:lnTo>
                    <a:pt x="1301" y="1559"/>
                  </a:lnTo>
                  <a:lnTo>
                    <a:pt x="1299" y="1559"/>
                  </a:lnTo>
                  <a:lnTo>
                    <a:pt x="1297" y="1558"/>
                  </a:lnTo>
                  <a:lnTo>
                    <a:pt x="1297" y="1558"/>
                  </a:lnTo>
                  <a:lnTo>
                    <a:pt x="1296" y="1556"/>
                  </a:lnTo>
                  <a:lnTo>
                    <a:pt x="1297" y="1554"/>
                  </a:lnTo>
                  <a:lnTo>
                    <a:pt x="1299" y="1553"/>
                  </a:lnTo>
                  <a:lnTo>
                    <a:pt x="1301" y="1553"/>
                  </a:lnTo>
                  <a:lnTo>
                    <a:pt x="1301" y="1551"/>
                  </a:lnTo>
                  <a:lnTo>
                    <a:pt x="1301" y="1547"/>
                  </a:lnTo>
                  <a:lnTo>
                    <a:pt x="1301" y="1547"/>
                  </a:lnTo>
                  <a:lnTo>
                    <a:pt x="1299" y="1547"/>
                  </a:lnTo>
                  <a:lnTo>
                    <a:pt x="1299" y="1547"/>
                  </a:lnTo>
                  <a:lnTo>
                    <a:pt x="1297" y="1547"/>
                  </a:lnTo>
                  <a:lnTo>
                    <a:pt x="1296" y="1547"/>
                  </a:lnTo>
                  <a:lnTo>
                    <a:pt x="1294" y="1547"/>
                  </a:lnTo>
                  <a:lnTo>
                    <a:pt x="1294" y="1546"/>
                  </a:lnTo>
                  <a:lnTo>
                    <a:pt x="1296" y="1544"/>
                  </a:lnTo>
                  <a:lnTo>
                    <a:pt x="1296" y="1542"/>
                  </a:lnTo>
                  <a:lnTo>
                    <a:pt x="1297" y="1541"/>
                  </a:lnTo>
                  <a:lnTo>
                    <a:pt x="1301" y="1539"/>
                  </a:lnTo>
                  <a:lnTo>
                    <a:pt x="1304" y="1537"/>
                  </a:lnTo>
                  <a:lnTo>
                    <a:pt x="1307" y="1539"/>
                  </a:lnTo>
                  <a:lnTo>
                    <a:pt x="1309" y="1537"/>
                  </a:lnTo>
                  <a:lnTo>
                    <a:pt x="1309" y="1534"/>
                  </a:lnTo>
                  <a:lnTo>
                    <a:pt x="1304" y="1524"/>
                  </a:lnTo>
                  <a:lnTo>
                    <a:pt x="1304" y="1522"/>
                  </a:lnTo>
                  <a:lnTo>
                    <a:pt x="1304" y="1519"/>
                  </a:lnTo>
                  <a:lnTo>
                    <a:pt x="1304" y="1519"/>
                  </a:lnTo>
                  <a:lnTo>
                    <a:pt x="1304" y="1517"/>
                  </a:lnTo>
                  <a:lnTo>
                    <a:pt x="1304" y="1515"/>
                  </a:lnTo>
                  <a:lnTo>
                    <a:pt x="1304" y="1513"/>
                  </a:lnTo>
                  <a:lnTo>
                    <a:pt x="1304" y="1513"/>
                  </a:lnTo>
                  <a:lnTo>
                    <a:pt x="1304" y="1513"/>
                  </a:lnTo>
                  <a:lnTo>
                    <a:pt x="1304" y="1512"/>
                  </a:lnTo>
                  <a:lnTo>
                    <a:pt x="1304" y="1508"/>
                  </a:lnTo>
                  <a:lnTo>
                    <a:pt x="1304" y="1508"/>
                  </a:lnTo>
                  <a:lnTo>
                    <a:pt x="1304" y="1503"/>
                  </a:lnTo>
                  <a:lnTo>
                    <a:pt x="1301" y="1503"/>
                  </a:lnTo>
                  <a:lnTo>
                    <a:pt x="1301" y="1502"/>
                  </a:lnTo>
                  <a:lnTo>
                    <a:pt x="1301" y="1502"/>
                  </a:lnTo>
                  <a:lnTo>
                    <a:pt x="1301" y="1500"/>
                  </a:lnTo>
                  <a:lnTo>
                    <a:pt x="1301" y="1485"/>
                  </a:lnTo>
                  <a:lnTo>
                    <a:pt x="1302" y="1481"/>
                  </a:lnTo>
                  <a:lnTo>
                    <a:pt x="1302" y="1478"/>
                  </a:lnTo>
                  <a:lnTo>
                    <a:pt x="1302" y="1478"/>
                  </a:lnTo>
                  <a:lnTo>
                    <a:pt x="1301" y="1476"/>
                  </a:lnTo>
                  <a:lnTo>
                    <a:pt x="1301" y="1476"/>
                  </a:lnTo>
                  <a:lnTo>
                    <a:pt x="1299" y="1476"/>
                  </a:lnTo>
                  <a:lnTo>
                    <a:pt x="1297" y="1474"/>
                  </a:lnTo>
                  <a:lnTo>
                    <a:pt x="1297" y="1473"/>
                  </a:lnTo>
                  <a:lnTo>
                    <a:pt x="1297" y="1471"/>
                  </a:lnTo>
                  <a:lnTo>
                    <a:pt x="1297" y="1469"/>
                  </a:lnTo>
                  <a:lnTo>
                    <a:pt x="1301" y="1459"/>
                  </a:lnTo>
                  <a:lnTo>
                    <a:pt x="1301" y="1459"/>
                  </a:lnTo>
                  <a:lnTo>
                    <a:pt x="1302" y="1454"/>
                  </a:lnTo>
                  <a:lnTo>
                    <a:pt x="1302" y="1454"/>
                  </a:lnTo>
                  <a:lnTo>
                    <a:pt x="1302" y="1451"/>
                  </a:lnTo>
                  <a:lnTo>
                    <a:pt x="1304" y="1449"/>
                  </a:lnTo>
                  <a:lnTo>
                    <a:pt x="1304" y="1447"/>
                  </a:lnTo>
                  <a:lnTo>
                    <a:pt x="1306" y="1444"/>
                  </a:lnTo>
                  <a:lnTo>
                    <a:pt x="1307" y="1442"/>
                  </a:lnTo>
                  <a:lnTo>
                    <a:pt x="1307" y="1440"/>
                  </a:lnTo>
                  <a:lnTo>
                    <a:pt x="1309" y="1439"/>
                  </a:lnTo>
                  <a:lnTo>
                    <a:pt x="1306" y="1440"/>
                  </a:lnTo>
                  <a:lnTo>
                    <a:pt x="1304" y="1440"/>
                  </a:lnTo>
                  <a:lnTo>
                    <a:pt x="1301" y="1439"/>
                  </a:lnTo>
                  <a:lnTo>
                    <a:pt x="1301" y="1437"/>
                  </a:lnTo>
                  <a:lnTo>
                    <a:pt x="1299" y="1434"/>
                  </a:lnTo>
                  <a:lnTo>
                    <a:pt x="1299" y="1430"/>
                  </a:lnTo>
                  <a:lnTo>
                    <a:pt x="1297" y="1430"/>
                  </a:lnTo>
                  <a:lnTo>
                    <a:pt x="1296" y="1429"/>
                  </a:lnTo>
                  <a:lnTo>
                    <a:pt x="1297" y="1429"/>
                  </a:lnTo>
                  <a:lnTo>
                    <a:pt x="1297" y="1430"/>
                  </a:lnTo>
                  <a:lnTo>
                    <a:pt x="1297" y="1432"/>
                  </a:lnTo>
                  <a:lnTo>
                    <a:pt x="1296" y="1434"/>
                  </a:lnTo>
                  <a:lnTo>
                    <a:pt x="1296" y="1437"/>
                  </a:lnTo>
                  <a:lnTo>
                    <a:pt x="1296" y="1437"/>
                  </a:lnTo>
                  <a:lnTo>
                    <a:pt x="1294" y="1442"/>
                  </a:lnTo>
                  <a:lnTo>
                    <a:pt x="1292" y="1442"/>
                  </a:lnTo>
                  <a:lnTo>
                    <a:pt x="1292" y="1439"/>
                  </a:lnTo>
                  <a:lnTo>
                    <a:pt x="1292" y="1439"/>
                  </a:lnTo>
                  <a:lnTo>
                    <a:pt x="1294" y="1437"/>
                  </a:lnTo>
                  <a:lnTo>
                    <a:pt x="1294" y="1437"/>
                  </a:lnTo>
                  <a:lnTo>
                    <a:pt x="1294" y="1437"/>
                  </a:lnTo>
                  <a:lnTo>
                    <a:pt x="1294" y="1435"/>
                  </a:lnTo>
                  <a:lnTo>
                    <a:pt x="1294" y="1432"/>
                  </a:lnTo>
                  <a:lnTo>
                    <a:pt x="1292" y="1430"/>
                  </a:lnTo>
                  <a:lnTo>
                    <a:pt x="1289" y="1423"/>
                  </a:lnTo>
                  <a:lnTo>
                    <a:pt x="1287" y="1423"/>
                  </a:lnTo>
                  <a:lnTo>
                    <a:pt x="1285" y="1423"/>
                  </a:lnTo>
                  <a:lnTo>
                    <a:pt x="1285" y="1422"/>
                  </a:lnTo>
                  <a:lnTo>
                    <a:pt x="1284" y="1420"/>
                  </a:lnTo>
                  <a:lnTo>
                    <a:pt x="1284" y="1420"/>
                  </a:lnTo>
                  <a:lnTo>
                    <a:pt x="1285" y="1420"/>
                  </a:lnTo>
                  <a:lnTo>
                    <a:pt x="1284" y="1418"/>
                  </a:lnTo>
                  <a:lnTo>
                    <a:pt x="1282" y="1418"/>
                  </a:lnTo>
                  <a:lnTo>
                    <a:pt x="1280" y="1417"/>
                  </a:lnTo>
                  <a:lnTo>
                    <a:pt x="1284" y="1417"/>
                  </a:lnTo>
                  <a:lnTo>
                    <a:pt x="1284" y="1413"/>
                  </a:lnTo>
                  <a:lnTo>
                    <a:pt x="1282" y="1408"/>
                  </a:lnTo>
                  <a:lnTo>
                    <a:pt x="1282" y="1406"/>
                  </a:lnTo>
                  <a:lnTo>
                    <a:pt x="1284" y="1405"/>
                  </a:lnTo>
                  <a:lnTo>
                    <a:pt x="1287" y="1403"/>
                  </a:lnTo>
                  <a:lnTo>
                    <a:pt x="1289" y="1401"/>
                  </a:lnTo>
                  <a:lnTo>
                    <a:pt x="1287" y="1401"/>
                  </a:lnTo>
                  <a:lnTo>
                    <a:pt x="1287" y="1400"/>
                  </a:lnTo>
                  <a:lnTo>
                    <a:pt x="1285" y="1400"/>
                  </a:lnTo>
                  <a:lnTo>
                    <a:pt x="1287" y="1400"/>
                  </a:lnTo>
                  <a:lnTo>
                    <a:pt x="1287" y="1398"/>
                  </a:lnTo>
                  <a:lnTo>
                    <a:pt x="1289" y="1398"/>
                  </a:lnTo>
                  <a:lnTo>
                    <a:pt x="1287" y="1396"/>
                  </a:lnTo>
                  <a:lnTo>
                    <a:pt x="1285" y="1396"/>
                  </a:lnTo>
                  <a:lnTo>
                    <a:pt x="1282" y="1398"/>
                  </a:lnTo>
                  <a:lnTo>
                    <a:pt x="1280" y="1400"/>
                  </a:lnTo>
                  <a:lnTo>
                    <a:pt x="1280" y="1398"/>
                  </a:lnTo>
                  <a:lnTo>
                    <a:pt x="1280" y="1398"/>
                  </a:lnTo>
                  <a:lnTo>
                    <a:pt x="1282" y="1396"/>
                  </a:lnTo>
                  <a:lnTo>
                    <a:pt x="1285" y="1395"/>
                  </a:lnTo>
                  <a:lnTo>
                    <a:pt x="1285" y="1395"/>
                  </a:lnTo>
                  <a:lnTo>
                    <a:pt x="1284" y="1386"/>
                  </a:lnTo>
                  <a:lnTo>
                    <a:pt x="1284" y="1384"/>
                  </a:lnTo>
                  <a:lnTo>
                    <a:pt x="1284" y="1383"/>
                  </a:lnTo>
                  <a:lnTo>
                    <a:pt x="1282" y="1383"/>
                  </a:lnTo>
                  <a:lnTo>
                    <a:pt x="1279" y="1383"/>
                  </a:lnTo>
                  <a:lnTo>
                    <a:pt x="1277" y="1381"/>
                  </a:lnTo>
                  <a:lnTo>
                    <a:pt x="1277" y="1379"/>
                  </a:lnTo>
                  <a:lnTo>
                    <a:pt x="1277" y="1379"/>
                  </a:lnTo>
                  <a:lnTo>
                    <a:pt x="1275" y="1379"/>
                  </a:lnTo>
                  <a:lnTo>
                    <a:pt x="1275" y="1381"/>
                  </a:lnTo>
                  <a:lnTo>
                    <a:pt x="1275" y="1381"/>
                  </a:lnTo>
                  <a:lnTo>
                    <a:pt x="1275" y="1383"/>
                  </a:lnTo>
                  <a:lnTo>
                    <a:pt x="1273" y="1383"/>
                  </a:lnTo>
                  <a:lnTo>
                    <a:pt x="1272" y="1381"/>
                  </a:lnTo>
                  <a:lnTo>
                    <a:pt x="1268" y="1381"/>
                  </a:lnTo>
                  <a:lnTo>
                    <a:pt x="1265" y="1379"/>
                  </a:lnTo>
                  <a:lnTo>
                    <a:pt x="1263" y="1379"/>
                  </a:lnTo>
                  <a:lnTo>
                    <a:pt x="1262" y="1378"/>
                  </a:lnTo>
                  <a:lnTo>
                    <a:pt x="1262" y="1378"/>
                  </a:lnTo>
                  <a:lnTo>
                    <a:pt x="1260" y="1376"/>
                  </a:lnTo>
                  <a:lnTo>
                    <a:pt x="1258" y="1374"/>
                  </a:lnTo>
                  <a:lnTo>
                    <a:pt x="1256" y="1374"/>
                  </a:lnTo>
                  <a:lnTo>
                    <a:pt x="1255" y="1374"/>
                  </a:lnTo>
                  <a:lnTo>
                    <a:pt x="1253" y="1374"/>
                  </a:lnTo>
                  <a:lnTo>
                    <a:pt x="1253" y="1374"/>
                  </a:lnTo>
                  <a:lnTo>
                    <a:pt x="1255" y="1373"/>
                  </a:lnTo>
                  <a:lnTo>
                    <a:pt x="1255" y="1373"/>
                  </a:lnTo>
                  <a:lnTo>
                    <a:pt x="1255" y="1373"/>
                  </a:lnTo>
                  <a:lnTo>
                    <a:pt x="1256" y="1373"/>
                  </a:lnTo>
                  <a:lnTo>
                    <a:pt x="1256" y="1374"/>
                  </a:lnTo>
                  <a:lnTo>
                    <a:pt x="1258" y="1373"/>
                  </a:lnTo>
                  <a:lnTo>
                    <a:pt x="1260" y="1373"/>
                  </a:lnTo>
                  <a:lnTo>
                    <a:pt x="1260" y="1373"/>
                  </a:lnTo>
                  <a:lnTo>
                    <a:pt x="1260" y="1371"/>
                  </a:lnTo>
                  <a:lnTo>
                    <a:pt x="1256" y="1369"/>
                  </a:lnTo>
                  <a:lnTo>
                    <a:pt x="1255" y="1367"/>
                  </a:lnTo>
                  <a:lnTo>
                    <a:pt x="1255" y="1367"/>
                  </a:lnTo>
                  <a:lnTo>
                    <a:pt x="1248" y="1359"/>
                  </a:lnTo>
                  <a:lnTo>
                    <a:pt x="1248" y="1357"/>
                  </a:lnTo>
                  <a:lnTo>
                    <a:pt x="1248" y="1349"/>
                  </a:lnTo>
                  <a:lnTo>
                    <a:pt x="1248" y="1345"/>
                  </a:lnTo>
                  <a:lnTo>
                    <a:pt x="1245" y="1342"/>
                  </a:lnTo>
                  <a:lnTo>
                    <a:pt x="1243" y="1339"/>
                  </a:lnTo>
                  <a:lnTo>
                    <a:pt x="1240" y="1337"/>
                  </a:lnTo>
                  <a:lnTo>
                    <a:pt x="1234" y="1335"/>
                  </a:lnTo>
                  <a:lnTo>
                    <a:pt x="1233" y="1335"/>
                  </a:lnTo>
                  <a:lnTo>
                    <a:pt x="1231" y="1335"/>
                  </a:lnTo>
                  <a:lnTo>
                    <a:pt x="1217" y="1325"/>
                  </a:lnTo>
                  <a:lnTo>
                    <a:pt x="1216" y="1323"/>
                  </a:lnTo>
                  <a:lnTo>
                    <a:pt x="1212" y="1318"/>
                  </a:lnTo>
                  <a:lnTo>
                    <a:pt x="1211" y="1316"/>
                  </a:lnTo>
                  <a:lnTo>
                    <a:pt x="1206" y="1308"/>
                  </a:lnTo>
                  <a:lnTo>
                    <a:pt x="1200" y="1293"/>
                  </a:lnTo>
                  <a:lnTo>
                    <a:pt x="1199" y="1291"/>
                  </a:lnTo>
                  <a:lnTo>
                    <a:pt x="1199" y="1291"/>
                  </a:lnTo>
                  <a:lnTo>
                    <a:pt x="1197" y="1289"/>
                  </a:lnTo>
                  <a:lnTo>
                    <a:pt x="1197" y="1288"/>
                  </a:lnTo>
                  <a:lnTo>
                    <a:pt x="1197" y="1288"/>
                  </a:lnTo>
                  <a:lnTo>
                    <a:pt x="1197" y="1286"/>
                  </a:lnTo>
                  <a:lnTo>
                    <a:pt x="1195" y="1284"/>
                  </a:lnTo>
                  <a:lnTo>
                    <a:pt x="1195" y="1286"/>
                  </a:lnTo>
                  <a:lnTo>
                    <a:pt x="1195" y="1286"/>
                  </a:lnTo>
                  <a:lnTo>
                    <a:pt x="1195" y="1286"/>
                  </a:lnTo>
                  <a:lnTo>
                    <a:pt x="1195" y="1286"/>
                  </a:lnTo>
                  <a:lnTo>
                    <a:pt x="1194" y="1288"/>
                  </a:lnTo>
                  <a:lnTo>
                    <a:pt x="1194" y="1288"/>
                  </a:lnTo>
                  <a:lnTo>
                    <a:pt x="1194" y="1288"/>
                  </a:lnTo>
                  <a:lnTo>
                    <a:pt x="1194" y="1288"/>
                  </a:lnTo>
                  <a:lnTo>
                    <a:pt x="1192" y="1288"/>
                  </a:lnTo>
                  <a:lnTo>
                    <a:pt x="1190" y="1286"/>
                  </a:lnTo>
                  <a:lnTo>
                    <a:pt x="1189" y="1284"/>
                  </a:lnTo>
                  <a:lnTo>
                    <a:pt x="1187" y="1283"/>
                  </a:lnTo>
                  <a:lnTo>
                    <a:pt x="1187" y="1279"/>
                  </a:lnTo>
                  <a:lnTo>
                    <a:pt x="1185" y="1277"/>
                  </a:lnTo>
                  <a:lnTo>
                    <a:pt x="1185" y="1274"/>
                  </a:lnTo>
                  <a:lnTo>
                    <a:pt x="1183" y="1276"/>
                  </a:lnTo>
                  <a:lnTo>
                    <a:pt x="1182" y="1277"/>
                  </a:lnTo>
                  <a:lnTo>
                    <a:pt x="1182" y="1277"/>
                  </a:lnTo>
                  <a:lnTo>
                    <a:pt x="1180" y="1277"/>
                  </a:lnTo>
                  <a:lnTo>
                    <a:pt x="1180" y="1276"/>
                  </a:lnTo>
                  <a:lnTo>
                    <a:pt x="1182" y="1274"/>
                  </a:lnTo>
                  <a:lnTo>
                    <a:pt x="1182" y="1274"/>
                  </a:lnTo>
                  <a:lnTo>
                    <a:pt x="1180" y="1274"/>
                  </a:lnTo>
                  <a:lnTo>
                    <a:pt x="1178" y="1272"/>
                  </a:lnTo>
                  <a:lnTo>
                    <a:pt x="1178" y="1272"/>
                  </a:lnTo>
                  <a:lnTo>
                    <a:pt x="1177" y="1271"/>
                  </a:lnTo>
                  <a:lnTo>
                    <a:pt x="1175" y="1271"/>
                  </a:lnTo>
                  <a:lnTo>
                    <a:pt x="1173" y="1271"/>
                  </a:lnTo>
                  <a:lnTo>
                    <a:pt x="1172" y="1271"/>
                  </a:lnTo>
                  <a:lnTo>
                    <a:pt x="1172" y="1272"/>
                  </a:lnTo>
                  <a:lnTo>
                    <a:pt x="1172" y="1272"/>
                  </a:lnTo>
                  <a:lnTo>
                    <a:pt x="1175" y="1274"/>
                  </a:lnTo>
                  <a:lnTo>
                    <a:pt x="1177" y="1274"/>
                  </a:lnTo>
                  <a:lnTo>
                    <a:pt x="1177" y="1276"/>
                  </a:lnTo>
                  <a:lnTo>
                    <a:pt x="1178" y="1277"/>
                  </a:lnTo>
                  <a:lnTo>
                    <a:pt x="1178" y="1281"/>
                  </a:lnTo>
                  <a:lnTo>
                    <a:pt x="1177" y="1279"/>
                  </a:lnTo>
                  <a:lnTo>
                    <a:pt x="1175" y="1277"/>
                  </a:lnTo>
                  <a:lnTo>
                    <a:pt x="1172" y="1277"/>
                  </a:lnTo>
                  <a:lnTo>
                    <a:pt x="1170" y="1277"/>
                  </a:lnTo>
                  <a:lnTo>
                    <a:pt x="1170" y="1277"/>
                  </a:lnTo>
                  <a:lnTo>
                    <a:pt x="1170" y="1276"/>
                  </a:lnTo>
                  <a:lnTo>
                    <a:pt x="1168" y="1276"/>
                  </a:lnTo>
                  <a:lnTo>
                    <a:pt x="1168" y="1277"/>
                  </a:lnTo>
                  <a:lnTo>
                    <a:pt x="1168" y="1279"/>
                  </a:lnTo>
                  <a:lnTo>
                    <a:pt x="1168" y="1279"/>
                  </a:lnTo>
                  <a:lnTo>
                    <a:pt x="1168" y="1279"/>
                  </a:lnTo>
                  <a:lnTo>
                    <a:pt x="1168" y="1281"/>
                  </a:lnTo>
                  <a:lnTo>
                    <a:pt x="1168" y="1281"/>
                  </a:lnTo>
                  <a:lnTo>
                    <a:pt x="1168" y="1281"/>
                  </a:lnTo>
                  <a:lnTo>
                    <a:pt x="1167" y="1281"/>
                  </a:lnTo>
                  <a:lnTo>
                    <a:pt x="1165" y="1279"/>
                  </a:lnTo>
                  <a:lnTo>
                    <a:pt x="1165" y="1279"/>
                  </a:lnTo>
                  <a:lnTo>
                    <a:pt x="1165" y="1277"/>
                  </a:lnTo>
                  <a:lnTo>
                    <a:pt x="1165" y="1276"/>
                  </a:lnTo>
                  <a:lnTo>
                    <a:pt x="1165" y="1276"/>
                  </a:lnTo>
                  <a:lnTo>
                    <a:pt x="1167" y="1276"/>
                  </a:lnTo>
                  <a:lnTo>
                    <a:pt x="1167" y="1276"/>
                  </a:lnTo>
                  <a:lnTo>
                    <a:pt x="1165" y="1274"/>
                  </a:lnTo>
                  <a:lnTo>
                    <a:pt x="1165" y="1274"/>
                  </a:lnTo>
                  <a:lnTo>
                    <a:pt x="1165" y="1274"/>
                  </a:lnTo>
                  <a:lnTo>
                    <a:pt x="1163" y="1272"/>
                  </a:lnTo>
                  <a:lnTo>
                    <a:pt x="1161" y="1272"/>
                  </a:lnTo>
                  <a:lnTo>
                    <a:pt x="1160" y="1271"/>
                  </a:lnTo>
                  <a:lnTo>
                    <a:pt x="1158" y="1271"/>
                  </a:lnTo>
                  <a:lnTo>
                    <a:pt x="1158" y="1272"/>
                  </a:lnTo>
                  <a:lnTo>
                    <a:pt x="1158" y="1272"/>
                  </a:lnTo>
                  <a:lnTo>
                    <a:pt x="1158" y="1272"/>
                  </a:lnTo>
                  <a:lnTo>
                    <a:pt x="1156" y="1272"/>
                  </a:lnTo>
                  <a:lnTo>
                    <a:pt x="1156" y="1272"/>
                  </a:lnTo>
                  <a:lnTo>
                    <a:pt x="1155" y="1271"/>
                  </a:lnTo>
                  <a:lnTo>
                    <a:pt x="1153" y="1267"/>
                  </a:lnTo>
                  <a:lnTo>
                    <a:pt x="1148" y="1264"/>
                  </a:lnTo>
                  <a:lnTo>
                    <a:pt x="1148" y="1262"/>
                  </a:lnTo>
                  <a:lnTo>
                    <a:pt x="1148" y="1260"/>
                  </a:lnTo>
                  <a:lnTo>
                    <a:pt x="1146" y="1260"/>
                  </a:lnTo>
                  <a:lnTo>
                    <a:pt x="1146" y="1260"/>
                  </a:lnTo>
                  <a:lnTo>
                    <a:pt x="1144" y="1260"/>
                  </a:lnTo>
                  <a:lnTo>
                    <a:pt x="1144" y="1260"/>
                  </a:lnTo>
                  <a:lnTo>
                    <a:pt x="1144" y="1260"/>
                  </a:lnTo>
                  <a:lnTo>
                    <a:pt x="1144" y="1259"/>
                  </a:lnTo>
                  <a:lnTo>
                    <a:pt x="1143" y="1259"/>
                  </a:lnTo>
                  <a:lnTo>
                    <a:pt x="1143" y="1259"/>
                  </a:lnTo>
                  <a:lnTo>
                    <a:pt x="1143" y="1257"/>
                  </a:lnTo>
                  <a:lnTo>
                    <a:pt x="1143" y="1257"/>
                  </a:lnTo>
                  <a:lnTo>
                    <a:pt x="1143" y="1257"/>
                  </a:lnTo>
                  <a:lnTo>
                    <a:pt x="1141" y="1257"/>
                  </a:lnTo>
                  <a:lnTo>
                    <a:pt x="1141" y="1257"/>
                  </a:lnTo>
                  <a:lnTo>
                    <a:pt x="1138" y="1255"/>
                  </a:lnTo>
                  <a:lnTo>
                    <a:pt x="1134" y="1255"/>
                  </a:lnTo>
                  <a:lnTo>
                    <a:pt x="1134" y="1254"/>
                  </a:lnTo>
                  <a:lnTo>
                    <a:pt x="1134" y="1254"/>
                  </a:lnTo>
                  <a:lnTo>
                    <a:pt x="1133" y="1252"/>
                  </a:lnTo>
                  <a:lnTo>
                    <a:pt x="1133" y="1252"/>
                  </a:lnTo>
                  <a:lnTo>
                    <a:pt x="1133" y="1250"/>
                  </a:lnTo>
                  <a:lnTo>
                    <a:pt x="1131" y="1249"/>
                  </a:lnTo>
                  <a:lnTo>
                    <a:pt x="1131" y="1247"/>
                  </a:lnTo>
                  <a:lnTo>
                    <a:pt x="1129" y="1245"/>
                  </a:lnTo>
                  <a:lnTo>
                    <a:pt x="1129" y="1243"/>
                  </a:lnTo>
                  <a:lnTo>
                    <a:pt x="1129" y="1242"/>
                  </a:lnTo>
                  <a:lnTo>
                    <a:pt x="1124" y="1240"/>
                  </a:lnTo>
                  <a:lnTo>
                    <a:pt x="1124" y="1238"/>
                  </a:lnTo>
                  <a:lnTo>
                    <a:pt x="1122" y="1235"/>
                  </a:lnTo>
                  <a:lnTo>
                    <a:pt x="1121" y="1233"/>
                  </a:lnTo>
                  <a:lnTo>
                    <a:pt x="1117" y="1235"/>
                  </a:lnTo>
                  <a:lnTo>
                    <a:pt x="1116" y="1233"/>
                  </a:lnTo>
                  <a:lnTo>
                    <a:pt x="1114" y="1233"/>
                  </a:lnTo>
                  <a:lnTo>
                    <a:pt x="1112" y="1233"/>
                  </a:lnTo>
                  <a:lnTo>
                    <a:pt x="1110" y="1235"/>
                  </a:lnTo>
                  <a:lnTo>
                    <a:pt x="1109" y="1235"/>
                  </a:lnTo>
                  <a:lnTo>
                    <a:pt x="1109" y="1233"/>
                  </a:lnTo>
                  <a:lnTo>
                    <a:pt x="1107" y="1232"/>
                  </a:lnTo>
                  <a:lnTo>
                    <a:pt x="1107" y="1232"/>
                  </a:lnTo>
                  <a:lnTo>
                    <a:pt x="1105" y="1230"/>
                  </a:lnTo>
                  <a:lnTo>
                    <a:pt x="1102" y="1230"/>
                  </a:lnTo>
                  <a:lnTo>
                    <a:pt x="1102" y="1230"/>
                  </a:lnTo>
                  <a:lnTo>
                    <a:pt x="1105" y="1230"/>
                  </a:lnTo>
                  <a:lnTo>
                    <a:pt x="1107" y="1230"/>
                  </a:lnTo>
                  <a:lnTo>
                    <a:pt x="1109" y="1228"/>
                  </a:lnTo>
                  <a:lnTo>
                    <a:pt x="1109" y="1226"/>
                  </a:lnTo>
                  <a:lnTo>
                    <a:pt x="1105" y="1223"/>
                  </a:lnTo>
                  <a:lnTo>
                    <a:pt x="1102" y="1221"/>
                  </a:lnTo>
                  <a:lnTo>
                    <a:pt x="1100" y="1213"/>
                  </a:lnTo>
                  <a:lnTo>
                    <a:pt x="1102" y="1211"/>
                  </a:lnTo>
                  <a:lnTo>
                    <a:pt x="1104" y="1209"/>
                  </a:lnTo>
                  <a:lnTo>
                    <a:pt x="1105" y="1208"/>
                  </a:lnTo>
                  <a:lnTo>
                    <a:pt x="1104" y="1206"/>
                  </a:lnTo>
                  <a:lnTo>
                    <a:pt x="1104" y="1206"/>
                  </a:lnTo>
                  <a:lnTo>
                    <a:pt x="1104" y="1206"/>
                  </a:lnTo>
                  <a:lnTo>
                    <a:pt x="1102" y="1206"/>
                  </a:lnTo>
                  <a:lnTo>
                    <a:pt x="1102" y="1206"/>
                  </a:lnTo>
                  <a:lnTo>
                    <a:pt x="1100" y="1204"/>
                  </a:lnTo>
                  <a:lnTo>
                    <a:pt x="1100" y="1203"/>
                  </a:lnTo>
                  <a:lnTo>
                    <a:pt x="1102" y="1201"/>
                  </a:lnTo>
                  <a:lnTo>
                    <a:pt x="1099" y="1199"/>
                  </a:lnTo>
                  <a:lnTo>
                    <a:pt x="1099" y="1196"/>
                  </a:lnTo>
                  <a:lnTo>
                    <a:pt x="1100" y="1189"/>
                  </a:lnTo>
                  <a:lnTo>
                    <a:pt x="1100" y="1187"/>
                  </a:lnTo>
                  <a:lnTo>
                    <a:pt x="1100" y="1187"/>
                  </a:lnTo>
                  <a:lnTo>
                    <a:pt x="1099" y="1186"/>
                  </a:lnTo>
                  <a:lnTo>
                    <a:pt x="1099" y="1186"/>
                  </a:lnTo>
                  <a:lnTo>
                    <a:pt x="1099" y="1186"/>
                  </a:lnTo>
                  <a:lnTo>
                    <a:pt x="1099" y="1184"/>
                  </a:lnTo>
                  <a:lnTo>
                    <a:pt x="1099" y="1184"/>
                  </a:lnTo>
                  <a:lnTo>
                    <a:pt x="1099" y="1182"/>
                  </a:lnTo>
                  <a:lnTo>
                    <a:pt x="1097" y="1182"/>
                  </a:lnTo>
                  <a:lnTo>
                    <a:pt x="1097" y="1181"/>
                  </a:lnTo>
                  <a:lnTo>
                    <a:pt x="1097" y="1181"/>
                  </a:lnTo>
                  <a:lnTo>
                    <a:pt x="1097" y="1181"/>
                  </a:lnTo>
                  <a:lnTo>
                    <a:pt x="1099" y="1179"/>
                  </a:lnTo>
                  <a:lnTo>
                    <a:pt x="1100" y="1181"/>
                  </a:lnTo>
                  <a:lnTo>
                    <a:pt x="1100" y="1181"/>
                  </a:lnTo>
                  <a:lnTo>
                    <a:pt x="1100" y="1179"/>
                  </a:lnTo>
                  <a:lnTo>
                    <a:pt x="1100" y="1179"/>
                  </a:lnTo>
                  <a:lnTo>
                    <a:pt x="1100" y="1177"/>
                  </a:lnTo>
                  <a:lnTo>
                    <a:pt x="1100" y="1177"/>
                  </a:lnTo>
                  <a:lnTo>
                    <a:pt x="1102" y="1174"/>
                  </a:lnTo>
                  <a:lnTo>
                    <a:pt x="1102" y="1170"/>
                  </a:lnTo>
                  <a:lnTo>
                    <a:pt x="1102" y="1167"/>
                  </a:lnTo>
                  <a:lnTo>
                    <a:pt x="1104" y="1164"/>
                  </a:lnTo>
                  <a:lnTo>
                    <a:pt x="1104" y="1162"/>
                  </a:lnTo>
                  <a:lnTo>
                    <a:pt x="1104" y="1160"/>
                  </a:lnTo>
                  <a:lnTo>
                    <a:pt x="1102" y="1159"/>
                  </a:lnTo>
                  <a:lnTo>
                    <a:pt x="1102" y="1157"/>
                  </a:lnTo>
                  <a:lnTo>
                    <a:pt x="1100" y="1157"/>
                  </a:lnTo>
                  <a:lnTo>
                    <a:pt x="1100" y="1153"/>
                  </a:lnTo>
                  <a:lnTo>
                    <a:pt x="1100" y="1148"/>
                  </a:lnTo>
                  <a:lnTo>
                    <a:pt x="1100" y="1147"/>
                  </a:lnTo>
                  <a:lnTo>
                    <a:pt x="1099" y="1145"/>
                  </a:lnTo>
                  <a:lnTo>
                    <a:pt x="1099" y="1147"/>
                  </a:lnTo>
                  <a:lnTo>
                    <a:pt x="1099" y="1148"/>
                  </a:lnTo>
                  <a:lnTo>
                    <a:pt x="1099" y="1150"/>
                  </a:lnTo>
                  <a:lnTo>
                    <a:pt x="1099" y="1152"/>
                  </a:lnTo>
                  <a:lnTo>
                    <a:pt x="1097" y="1153"/>
                  </a:lnTo>
                  <a:lnTo>
                    <a:pt x="1097" y="1153"/>
                  </a:lnTo>
                  <a:lnTo>
                    <a:pt x="1095" y="1153"/>
                  </a:lnTo>
                  <a:lnTo>
                    <a:pt x="1095" y="1153"/>
                  </a:lnTo>
                  <a:lnTo>
                    <a:pt x="1095" y="1152"/>
                  </a:lnTo>
                  <a:lnTo>
                    <a:pt x="1095" y="1150"/>
                  </a:lnTo>
                  <a:lnTo>
                    <a:pt x="1093" y="1148"/>
                  </a:lnTo>
                  <a:lnTo>
                    <a:pt x="1093" y="1148"/>
                  </a:lnTo>
                  <a:lnTo>
                    <a:pt x="1092" y="1148"/>
                  </a:lnTo>
                  <a:lnTo>
                    <a:pt x="1092" y="1147"/>
                  </a:lnTo>
                  <a:lnTo>
                    <a:pt x="1090" y="1145"/>
                  </a:lnTo>
                  <a:lnTo>
                    <a:pt x="1090" y="1143"/>
                  </a:lnTo>
                  <a:lnTo>
                    <a:pt x="1092" y="1143"/>
                  </a:lnTo>
                  <a:lnTo>
                    <a:pt x="1093" y="1143"/>
                  </a:lnTo>
                  <a:lnTo>
                    <a:pt x="1093" y="1145"/>
                  </a:lnTo>
                  <a:lnTo>
                    <a:pt x="1095" y="1145"/>
                  </a:lnTo>
                  <a:lnTo>
                    <a:pt x="1097" y="1142"/>
                  </a:lnTo>
                  <a:lnTo>
                    <a:pt x="1099" y="1142"/>
                  </a:lnTo>
                  <a:lnTo>
                    <a:pt x="1099" y="1140"/>
                  </a:lnTo>
                  <a:lnTo>
                    <a:pt x="1099" y="1140"/>
                  </a:lnTo>
                  <a:lnTo>
                    <a:pt x="1097" y="1140"/>
                  </a:lnTo>
                  <a:lnTo>
                    <a:pt x="1097" y="1138"/>
                  </a:lnTo>
                  <a:lnTo>
                    <a:pt x="1093" y="1138"/>
                  </a:lnTo>
                  <a:lnTo>
                    <a:pt x="1093" y="1138"/>
                  </a:lnTo>
                  <a:lnTo>
                    <a:pt x="1092" y="1136"/>
                  </a:lnTo>
                  <a:lnTo>
                    <a:pt x="1092" y="1135"/>
                  </a:lnTo>
                  <a:lnTo>
                    <a:pt x="1092" y="1133"/>
                  </a:lnTo>
                  <a:lnTo>
                    <a:pt x="1092" y="1131"/>
                  </a:lnTo>
                  <a:lnTo>
                    <a:pt x="1090" y="1131"/>
                  </a:lnTo>
                  <a:lnTo>
                    <a:pt x="1090" y="1133"/>
                  </a:lnTo>
                  <a:lnTo>
                    <a:pt x="1090" y="1135"/>
                  </a:lnTo>
                  <a:lnTo>
                    <a:pt x="1090" y="1135"/>
                  </a:lnTo>
                  <a:lnTo>
                    <a:pt x="1090" y="1136"/>
                  </a:lnTo>
                  <a:lnTo>
                    <a:pt x="1088" y="1135"/>
                  </a:lnTo>
                  <a:lnTo>
                    <a:pt x="1088" y="1135"/>
                  </a:lnTo>
                  <a:lnTo>
                    <a:pt x="1087" y="1135"/>
                  </a:lnTo>
                  <a:lnTo>
                    <a:pt x="1087" y="1133"/>
                  </a:lnTo>
                  <a:lnTo>
                    <a:pt x="1087" y="1133"/>
                  </a:lnTo>
                  <a:lnTo>
                    <a:pt x="1087" y="1133"/>
                  </a:lnTo>
                  <a:lnTo>
                    <a:pt x="1087" y="1131"/>
                  </a:lnTo>
                  <a:lnTo>
                    <a:pt x="1087" y="1131"/>
                  </a:lnTo>
                  <a:lnTo>
                    <a:pt x="1088" y="1131"/>
                  </a:lnTo>
                  <a:lnTo>
                    <a:pt x="1087" y="1130"/>
                  </a:lnTo>
                  <a:lnTo>
                    <a:pt x="1087" y="1130"/>
                  </a:lnTo>
                  <a:lnTo>
                    <a:pt x="1085" y="1130"/>
                  </a:lnTo>
                  <a:lnTo>
                    <a:pt x="1082" y="1128"/>
                  </a:lnTo>
                  <a:lnTo>
                    <a:pt x="1082" y="1128"/>
                  </a:lnTo>
                  <a:lnTo>
                    <a:pt x="1080" y="1131"/>
                  </a:lnTo>
                  <a:lnTo>
                    <a:pt x="1078" y="1136"/>
                  </a:lnTo>
                  <a:lnTo>
                    <a:pt x="1080" y="1142"/>
                  </a:lnTo>
                  <a:lnTo>
                    <a:pt x="1083" y="1143"/>
                  </a:lnTo>
                  <a:lnTo>
                    <a:pt x="1083" y="1145"/>
                  </a:lnTo>
                  <a:lnTo>
                    <a:pt x="1082" y="1145"/>
                  </a:lnTo>
                  <a:lnTo>
                    <a:pt x="1083" y="1148"/>
                  </a:lnTo>
                  <a:lnTo>
                    <a:pt x="1085" y="1150"/>
                  </a:lnTo>
                  <a:lnTo>
                    <a:pt x="1085" y="1152"/>
                  </a:lnTo>
                  <a:lnTo>
                    <a:pt x="1085" y="1153"/>
                  </a:lnTo>
                  <a:lnTo>
                    <a:pt x="1078" y="1147"/>
                  </a:lnTo>
                  <a:lnTo>
                    <a:pt x="1077" y="1147"/>
                  </a:lnTo>
                  <a:lnTo>
                    <a:pt x="1073" y="1145"/>
                  </a:lnTo>
                  <a:lnTo>
                    <a:pt x="1071" y="1145"/>
                  </a:lnTo>
                  <a:lnTo>
                    <a:pt x="1070" y="1143"/>
                  </a:lnTo>
                  <a:lnTo>
                    <a:pt x="1068" y="1142"/>
                  </a:lnTo>
                  <a:lnTo>
                    <a:pt x="1068" y="1142"/>
                  </a:lnTo>
                  <a:lnTo>
                    <a:pt x="1066" y="1140"/>
                  </a:lnTo>
                  <a:lnTo>
                    <a:pt x="1063" y="1140"/>
                  </a:lnTo>
                  <a:lnTo>
                    <a:pt x="1061" y="1138"/>
                  </a:lnTo>
                  <a:lnTo>
                    <a:pt x="1060" y="1136"/>
                  </a:lnTo>
                  <a:lnTo>
                    <a:pt x="1058" y="1136"/>
                  </a:lnTo>
                  <a:lnTo>
                    <a:pt x="1051" y="1135"/>
                  </a:lnTo>
                  <a:lnTo>
                    <a:pt x="1049" y="1133"/>
                  </a:lnTo>
                  <a:lnTo>
                    <a:pt x="1048" y="1130"/>
                  </a:lnTo>
                  <a:lnTo>
                    <a:pt x="1049" y="1130"/>
                  </a:lnTo>
                  <a:lnTo>
                    <a:pt x="1049" y="1128"/>
                  </a:lnTo>
                  <a:lnTo>
                    <a:pt x="1046" y="1126"/>
                  </a:lnTo>
                  <a:lnTo>
                    <a:pt x="1046" y="1126"/>
                  </a:lnTo>
                  <a:lnTo>
                    <a:pt x="1046" y="1126"/>
                  </a:lnTo>
                  <a:lnTo>
                    <a:pt x="1046" y="1125"/>
                  </a:lnTo>
                  <a:lnTo>
                    <a:pt x="1046" y="1125"/>
                  </a:lnTo>
                  <a:lnTo>
                    <a:pt x="1046" y="1123"/>
                  </a:lnTo>
                  <a:lnTo>
                    <a:pt x="1046" y="1123"/>
                  </a:lnTo>
                  <a:lnTo>
                    <a:pt x="1044" y="1123"/>
                  </a:lnTo>
                  <a:lnTo>
                    <a:pt x="1044" y="1121"/>
                  </a:lnTo>
                  <a:lnTo>
                    <a:pt x="1043" y="1121"/>
                  </a:lnTo>
                  <a:lnTo>
                    <a:pt x="1043" y="1119"/>
                  </a:lnTo>
                  <a:lnTo>
                    <a:pt x="1041" y="1119"/>
                  </a:lnTo>
                  <a:lnTo>
                    <a:pt x="1039" y="1114"/>
                  </a:lnTo>
                  <a:lnTo>
                    <a:pt x="1039" y="1114"/>
                  </a:lnTo>
                  <a:lnTo>
                    <a:pt x="1039" y="1114"/>
                  </a:lnTo>
                  <a:lnTo>
                    <a:pt x="1037" y="1113"/>
                  </a:lnTo>
                  <a:lnTo>
                    <a:pt x="1037" y="1113"/>
                  </a:lnTo>
                  <a:lnTo>
                    <a:pt x="1034" y="1113"/>
                  </a:lnTo>
                  <a:lnTo>
                    <a:pt x="1032" y="1114"/>
                  </a:lnTo>
                  <a:lnTo>
                    <a:pt x="1032" y="1114"/>
                  </a:lnTo>
                  <a:lnTo>
                    <a:pt x="1031" y="1114"/>
                  </a:lnTo>
                  <a:lnTo>
                    <a:pt x="1031" y="1116"/>
                  </a:lnTo>
                  <a:lnTo>
                    <a:pt x="1029" y="1119"/>
                  </a:lnTo>
                  <a:lnTo>
                    <a:pt x="1027" y="1123"/>
                  </a:lnTo>
                  <a:lnTo>
                    <a:pt x="1027" y="1125"/>
                  </a:lnTo>
                  <a:lnTo>
                    <a:pt x="1026" y="1126"/>
                  </a:lnTo>
                  <a:lnTo>
                    <a:pt x="1027" y="1126"/>
                  </a:lnTo>
                  <a:lnTo>
                    <a:pt x="1027" y="1128"/>
                  </a:lnTo>
                  <a:lnTo>
                    <a:pt x="1029" y="1130"/>
                  </a:lnTo>
                  <a:lnTo>
                    <a:pt x="1027" y="1130"/>
                  </a:lnTo>
                  <a:lnTo>
                    <a:pt x="1027" y="1131"/>
                  </a:lnTo>
                  <a:lnTo>
                    <a:pt x="1027" y="1133"/>
                  </a:lnTo>
                  <a:lnTo>
                    <a:pt x="1029" y="1135"/>
                  </a:lnTo>
                  <a:lnTo>
                    <a:pt x="1034" y="1148"/>
                  </a:lnTo>
                  <a:lnTo>
                    <a:pt x="1037" y="1155"/>
                  </a:lnTo>
                  <a:lnTo>
                    <a:pt x="1034" y="1155"/>
                  </a:lnTo>
                  <a:lnTo>
                    <a:pt x="1032" y="1152"/>
                  </a:lnTo>
                  <a:lnTo>
                    <a:pt x="1031" y="1150"/>
                  </a:lnTo>
                  <a:lnTo>
                    <a:pt x="1031" y="1147"/>
                  </a:lnTo>
                  <a:lnTo>
                    <a:pt x="1029" y="1147"/>
                  </a:lnTo>
                  <a:lnTo>
                    <a:pt x="1022" y="1140"/>
                  </a:lnTo>
                  <a:lnTo>
                    <a:pt x="1022" y="1140"/>
                  </a:lnTo>
                  <a:lnTo>
                    <a:pt x="1022" y="1138"/>
                  </a:lnTo>
                  <a:lnTo>
                    <a:pt x="1020" y="1136"/>
                  </a:lnTo>
                  <a:lnTo>
                    <a:pt x="1019" y="1133"/>
                  </a:lnTo>
                  <a:lnTo>
                    <a:pt x="1017" y="1133"/>
                  </a:lnTo>
                  <a:lnTo>
                    <a:pt x="1015" y="1133"/>
                  </a:lnTo>
                  <a:lnTo>
                    <a:pt x="1014" y="1136"/>
                  </a:lnTo>
                  <a:lnTo>
                    <a:pt x="1012" y="1138"/>
                  </a:lnTo>
                  <a:lnTo>
                    <a:pt x="1010" y="1140"/>
                  </a:lnTo>
                  <a:lnTo>
                    <a:pt x="1007" y="1142"/>
                  </a:lnTo>
                  <a:lnTo>
                    <a:pt x="1003" y="1143"/>
                  </a:lnTo>
                  <a:lnTo>
                    <a:pt x="1005" y="1142"/>
                  </a:lnTo>
                  <a:lnTo>
                    <a:pt x="1005" y="1140"/>
                  </a:lnTo>
                  <a:lnTo>
                    <a:pt x="1007" y="1138"/>
                  </a:lnTo>
                  <a:lnTo>
                    <a:pt x="1007" y="1136"/>
                  </a:lnTo>
                  <a:lnTo>
                    <a:pt x="1007" y="1133"/>
                  </a:lnTo>
                  <a:lnTo>
                    <a:pt x="1007" y="1131"/>
                  </a:lnTo>
                  <a:lnTo>
                    <a:pt x="1007" y="1130"/>
                  </a:lnTo>
                  <a:lnTo>
                    <a:pt x="1005" y="1130"/>
                  </a:lnTo>
                  <a:lnTo>
                    <a:pt x="1003" y="1130"/>
                  </a:lnTo>
                  <a:lnTo>
                    <a:pt x="1003" y="1128"/>
                  </a:lnTo>
                  <a:lnTo>
                    <a:pt x="1003" y="1126"/>
                  </a:lnTo>
                  <a:lnTo>
                    <a:pt x="1002" y="1126"/>
                  </a:lnTo>
                  <a:lnTo>
                    <a:pt x="1002" y="1126"/>
                  </a:lnTo>
                  <a:lnTo>
                    <a:pt x="997" y="1125"/>
                  </a:lnTo>
                  <a:lnTo>
                    <a:pt x="997" y="1125"/>
                  </a:lnTo>
                  <a:lnTo>
                    <a:pt x="997" y="1123"/>
                  </a:lnTo>
                  <a:lnTo>
                    <a:pt x="998" y="1121"/>
                  </a:lnTo>
                  <a:lnTo>
                    <a:pt x="998" y="1121"/>
                  </a:lnTo>
                  <a:lnTo>
                    <a:pt x="997" y="1119"/>
                  </a:lnTo>
                  <a:lnTo>
                    <a:pt x="997" y="1118"/>
                  </a:lnTo>
                  <a:lnTo>
                    <a:pt x="997" y="1116"/>
                  </a:lnTo>
                  <a:lnTo>
                    <a:pt x="993" y="1116"/>
                  </a:lnTo>
                  <a:lnTo>
                    <a:pt x="995" y="1116"/>
                  </a:lnTo>
                  <a:lnTo>
                    <a:pt x="995" y="1114"/>
                  </a:lnTo>
                  <a:lnTo>
                    <a:pt x="997" y="1114"/>
                  </a:lnTo>
                  <a:lnTo>
                    <a:pt x="993" y="1108"/>
                  </a:lnTo>
                  <a:lnTo>
                    <a:pt x="992" y="1106"/>
                  </a:lnTo>
                  <a:lnTo>
                    <a:pt x="992" y="1103"/>
                  </a:lnTo>
                  <a:lnTo>
                    <a:pt x="992" y="1101"/>
                  </a:lnTo>
                  <a:lnTo>
                    <a:pt x="988" y="1096"/>
                  </a:lnTo>
                  <a:lnTo>
                    <a:pt x="987" y="1094"/>
                  </a:lnTo>
                  <a:lnTo>
                    <a:pt x="987" y="1092"/>
                  </a:lnTo>
                  <a:lnTo>
                    <a:pt x="987" y="1091"/>
                  </a:lnTo>
                  <a:lnTo>
                    <a:pt x="988" y="1089"/>
                  </a:lnTo>
                  <a:lnTo>
                    <a:pt x="988" y="1089"/>
                  </a:lnTo>
                  <a:lnTo>
                    <a:pt x="988" y="1087"/>
                  </a:lnTo>
                  <a:lnTo>
                    <a:pt x="987" y="1087"/>
                  </a:lnTo>
                  <a:lnTo>
                    <a:pt x="987" y="1086"/>
                  </a:lnTo>
                  <a:lnTo>
                    <a:pt x="987" y="1086"/>
                  </a:lnTo>
                  <a:lnTo>
                    <a:pt x="985" y="1084"/>
                  </a:lnTo>
                  <a:lnTo>
                    <a:pt x="985" y="1082"/>
                  </a:lnTo>
                  <a:lnTo>
                    <a:pt x="983" y="1080"/>
                  </a:lnTo>
                  <a:lnTo>
                    <a:pt x="985" y="1079"/>
                  </a:lnTo>
                  <a:lnTo>
                    <a:pt x="985" y="1077"/>
                  </a:lnTo>
                  <a:lnTo>
                    <a:pt x="987" y="1077"/>
                  </a:lnTo>
                  <a:lnTo>
                    <a:pt x="987" y="1077"/>
                  </a:lnTo>
                  <a:lnTo>
                    <a:pt x="988" y="1077"/>
                  </a:lnTo>
                  <a:lnTo>
                    <a:pt x="988" y="1075"/>
                  </a:lnTo>
                  <a:lnTo>
                    <a:pt x="987" y="1075"/>
                  </a:lnTo>
                  <a:lnTo>
                    <a:pt x="987" y="1074"/>
                  </a:lnTo>
                  <a:lnTo>
                    <a:pt x="985" y="1070"/>
                  </a:lnTo>
                  <a:lnTo>
                    <a:pt x="985" y="1069"/>
                  </a:lnTo>
                  <a:lnTo>
                    <a:pt x="985" y="1067"/>
                  </a:lnTo>
                  <a:lnTo>
                    <a:pt x="990" y="1063"/>
                  </a:lnTo>
                  <a:lnTo>
                    <a:pt x="988" y="1060"/>
                  </a:lnTo>
                  <a:lnTo>
                    <a:pt x="988" y="1060"/>
                  </a:lnTo>
                  <a:lnTo>
                    <a:pt x="988" y="1060"/>
                  </a:lnTo>
                  <a:lnTo>
                    <a:pt x="987" y="1060"/>
                  </a:lnTo>
                  <a:lnTo>
                    <a:pt x="987" y="1063"/>
                  </a:lnTo>
                  <a:lnTo>
                    <a:pt x="985" y="1063"/>
                  </a:lnTo>
                  <a:lnTo>
                    <a:pt x="983" y="1063"/>
                  </a:lnTo>
                  <a:lnTo>
                    <a:pt x="983" y="1063"/>
                  </a:lnTo>
                  <a:lnTo>
                    <a:pt x="981" y="1062"/>
                  </a:lnTo>
                  <a:lnTo>
                    <a:pt x="981" y="1062"/>
                  </a:lnTo>
                  <a:lnTo>
                    <a:pt x="981" y="1062"/>
                  </a:lnTo>
                  <a:lnTo>
                    <a:pt x="980" y="1060"/>
                  </a:lnTo>
                  <a:lnTo>
                    <a:pt x="980" y="1057"/>
                  </a:lnTo>
                  <a:lnTo>
                    <a:pt x="980" y="1057"/>
                  </a:lnTo>
                  <a:lnTo>
                    <a:pt x="978" y="1057"/>
                  </a:lnTo>
                  <a:lnTo>
                    <a:pt x="976" y="1057"/>
                  </a:lnTo>
                  <a:lnTo>
                    <a:pt x="976" y="1055"/>
                  </a:lnTo>
                  <a:lnTo>
                    <a:pt x="973" y="1058"/>
                  </a:lnTo>
                  <a:lnTo>
                    <a:pt x="971" y="1058"/>
                  </a:lnTo>
                  <a:lnTo>
                    <a:pt x="971" y="1055"/>
                  </a:lnTo>
                  <a:lnTo>
                    <a:pt x="971" y="1053"/>
                  </a:lnTo>
                  <a:lnTo>
                    <a:pt x="973" y="1053"/>
                  </a:lnTo>
                  <a:lnTo>
                    <a:pt x="975" y="1052"/>
                  </a:lnTo>
                  <a:lnTo>
                    <a:pt x="976" y="1050"/>
                  </a:lnTo>
                  <a:lnTo>
                    <a:pt x="975" y="1050"/>
                  </a:lnTo>
                  <a:lnTo>
                    <a:pt x="971" y="1050"/>
                  </a:lnTo>
                  <a:lnTo>
                    <a:pt x="971" y="1048"/>
                  </a:lnTo>
                  <a:lnTo>
                    <a:pt x="973" y="1048"/>
                  </a:lnTo>
                  <a:lnTo>
                    <a:pt x="973" y="1048"/>
                  </a:lnTo>
                  <a:lnTo>
                    <a:pt x="973" y="1046"/>
                  </a:lnTo>
                  <a:lnTo>
                    <a:pt x="975" y="1046"/>
                  </a:lnTo>
                  <a:lnTo>
                    <a:pt x="973" y="1043"/>
                  </a:lnTo>
                  <a:lnTo>
                    <a:pt x="971" y="1041"/>
                  </a:lnTo>
                  <a:lnTo>
                    <a:pt x="971" y="1041"/>
                  </a:lnTo>
                  <a:lnTo>
                    <a:pt x="973" y="1040"/>
                  </a:lnTo>
                  <a:lnTo>
                    <a:pt x="973" y="1040"/>
                  </a:lnTo>
                  <a:lnTo>
                    <a:pt x="971" y="1038"/>
                  </a:lnTo>
                  <a:lnTo>
                    <a:pt x="971" y="1038"/>
                  </a:lnTo>
                  <a:lnTo>
                    <a:pt x="970" y="1038"/>
                  </a:lnTo>
                  <a:lnTo>
                    <a:pt x="970" y="1038"/>
                  </a:lnTo>
                  <a:lnTo>
                    <a:pt x="970" y="1038"/>
                  </a:lnTo>
                  <a:lnTo>
                    <a:pt x="970" y="1038"/>
                  </a:lnTo>
                  <a:lnTo>
                    <a:pt x="970" y="1036"/>
                  </a:lnTo>
                  <a:lnTo>
                    <a:pt x="970" y="1036"/>
                  </a:lnTo>
                  <a:lnTo>
                    <a:pt x="970" y="1036"/>
                  </a:lnTo>
                  <a:lnTo>
                    <a:pt x="970" y="1036"/>
                  </a:lnTo>
                  <a:lnTo>
                    <a:pt x="968" y="1036"/>
                  </a:lnTo>
                  <a:lnTo>
                    <a:pt x="968" y="1036"/>
                  </a:lnTo>
                  <a:lnTo>
                    <a:pt x="968" y="1038"/>
                  </a:lnTo>
                  <a:lnTo>
                    <a:pt x="966" y="1038"/>
                  </a:lnTo>
                  <a:lnTo>
                    <a:pt x="966" y="1038"/>
                  </a:lnTo>
                  <a:lnTo>
                    <a:pt x="963" y="1033"/>
                  </a:lnTo>
                  <a:lnTo>
                    <a:pt x="963" y="1029"/>
                  </a:lnTo>
                  <a:lnTo>
                    <a:pt x="966" y="1024"/>
                  </a:lnTo>
                  <a:lnTo>
                    <a:pt x="966" y="1021"/>
                  </a:lnTo>
                  <a:lnTo>
                    <a:pt x="964" y="1019"/>
                  </a:lnTo>
                  <a:lnTo>
                    <a:pt x="964" y="1018"/>
                  </a:lnTo>
                  <a:lnTo>
                    <a:pt x="963" y="1018"/>
                  </a:lnTo>
                  <a:lnTo>
                    <a:pt x="961" y="1018"/>
                  </a:lnTo>
                  <a:lnTo>
                    <a:pt x="961" y="1016"/>
                  </a:lnTo>
                  <a:lnTo>
                    <a:pt x="961" y="1014"/>
                  </a:lnTo>
                  <a:lnTo>
                    <a:pt x="959" y="1014"/>
                  </a:lnTo>
                  <a:lnTo>
                    <a:pt x="956" y="1013"/>
                  </a:lnTo>
                  <a:lnTo>
                    <a:pt x="956" y="1013"/>
                  </a:lnTo>
                  <a:lnTo>
                    <a:pt x="954" y="1011"/>
                  </a:lnTo>
                  <a:lnTo>
                    <a:pt x="953" y="1011"/>
                  </a:lnTo>
                  <a:lnTo>
                    <a:pt x="951" y="1013"/>
                  </a:lnTo>
                  <a:lnTo>
                    <a:pt x="949" y="1013"/>
                  </a:lnTo>
                  <a:lnTo>
                    <a:pt x="949" y="1011"/>
                  </a:lnTo>
                  <a:lnTo>
                    <a:pt x="949" y="1009"/>
                  </a:lnTo>
                  <a:lnTo>
                    <a:pt x="949" y="1009"/>
                  </a:lnTo>
                  <a:lnTo>
                    <a:pt x="949" y="1007"/>
                  </a:lnTo>
                  <a:lnTo>
                    <a:pt x="949" y="1007"/>
                  </a:lnTo>
                  <a:lnTo>
                    <a:pt x="951" y="1007"/>
                  </a:lnTo>
                  <a:lnTo>
                    <a:pt x="953" y="1007"/>
                  </a:lnTo>
                  <a:lnTo>
                    <a:pt x="953" y="1006"/>
                  </a:lnTo>
                  <a:lnTo>
                    <a:pt x="951" y="1006"/>
                  </a:lnTo>
                  <a:lnTo>
                    <a:pt x="949" y="1006"/>
                  </a:lnTo>
                  <a:lnTo>
                    <a:pt x="949" y="1006"/>
                  </a:lnTo>
                  <a:lnTo>
                    <a:pt x="947" y="1006"/>
                  </a:lnTo>
                  <a:lnTo>
                    <a:pt x="947" y="1006"/>
                  </a:lnTo>
                  <a:lnTo>
                    <a:pt x="947" y="1006"/>
                  </a:lnTo>
                  <a:lnTo>
                    <a:pt x="947" y="1006"/>
                  </a:lnTo>
                  <a:lnTo>
                    <a:pt x="944" y="1004"/>
                  </a:lnTo>
                  <a:lnTo>
                    <a:pt x="944" y="1002"/>
                  </a:lnTo>
                  <a:lnTo>
                    <a:pt x="942" y="1002"/>
                  </a:lnTo>
                  <a:lnTo>
                    <a:pt x="941" y="1004"/>
                  </a:lnTo>
                  <a:lnTo>
                    <a:pt x="939" y="1002"/>
                  </a:lnTo>
                  <a:lnTo>
                    <a:pt x="937" y="1002"/>
                  </a:lnTo>
                  <a:lnTo>
                    <a:pt x="937" y="1001"/>
                  </a:lnTo>
                  <a:lnTo>
                    <a:pt x="936" y="1001"/>
                  </a:lnTo>
                  <a:lnTo>
                    <a:pt x="934" y="1002"/>
                  </a:lnTo>
                  <a:lnTo>
                    <a:pt x="934" y="1004"/>
                  </a:lnTo>
                  <a:lnTo>
                    <a:pt x="932" y="1004"/>
                  </a:lnTo>
                  <a:lnTo>
                    <a:pt x="932" y="1004"/>
                  </a:lnTo>
                  <a:lnTo>
                    <a:pt x="932" y="1004"/>
                  </a:lnTo>
                  <a:lnTo>
                    <a:pt x="932" y="1002"/>
                  </a:lnTo>
                  <a:lnTo>
                    <a:pt x="932" y="1002"/>
                  </a:lnTo>
                  <a:lnTo>
                    <a:pt x="932" y="1001"/>
                  </a:lnTo>
                  <a:lnTo>
                    <a:pt x="934" y="1001"/>
                  </a:lnTo>
                  <a:lnTo>
                    <a:pt x="934" y="1001"/>
                  </a:lnTo>
                  <a:lnTo>
                    <a:pt x="934" y="999"/>
                  </a:lnTo>
                  <a:lnTo>
                    <a:pt x="934" y="996"/>
                  </a:lnTo>
                  <a:lnTo>
                    <a:pt x="934" y="996"/>
                  </a:lnTo>
                  <a:lnTo>
                    <a:pt x="932" y="994"/>
                  </a:lnTo>
                  <a:lnTo>
                    <a:pt x="932" y="994"/>
                  </a:lnTo>
                  <a:lnTo>
                    <a:pt x="930" y="994"/>
                  </a:lnTo>
                  <a:lnTo>
                    <a:pt x="930" y="994"/>
                  </a:lnTo>
                  <a:lnTo>
                    <a:pt x="929" y="994"/>
                  </a:lnTo>
                  <a:lnTo>
                    <a:pt x="929" y="994"/>
                  </a:lnTo>
                  <a:lnTo>
                    <a:pt x="929" y="994"/>
                  </a:lnTo>
                  <a:lnTo>
                    <a:pt x="927" y="992"/>
                  </a:lnTo>
                  <a:lnTo>
                    <a:pt x="927" y="990"/>
                  </a:lnTo>
                  <a:lnTo>
                    <a:pt x="925" y="990"/>
                  </a:lnTo>
                  <a:lnTo>
                    <a:pt x="924" y="990"/>
                  </a:lnTo>
                  <a:lnTo>
                    <a:pt x="924" y="987"/>
                  </a:lnTo>
                  <a:lnTo>
                    <a:pt x="922" y="987"/>
                  </a:lnTo>
                  <a:lnTo>
                    <a:pt x="924" y="984"/>
                  </a:lnTo>
                  <a:lnTo>
                    <a:pt x="924" y="984"/>
                  </a:lnTo>
                  <a:lnTo>
                    <a:pt x="922" y="982"/>
                  </a:lnTo>
                  <a:lnTo>
                    <a:pt x="922" y="982"/>
                  </a:lnTo>
                  <a:lnTo>
                    <a:pt x="920" y="982"/>
                  </a:lnTo>
                  <a:lnTo>
                    <a:pt x="920" y="982"/>
                  </a:lnTo>
                  <a:lnTo>
                    <a:pt x="920" y="982"/>
                  </a:lnTo>
                  <a:lnTo>
                    <a:pt x="920" y="980"/>
                  </a:lnTo>
                  <a:lnTo>
                    <a:pt x="920" y="980"/>
                  </a:lnTo>
                  <a:lnTo>
                    <a:pt x="919" y="979"/>
                  </a:lnTo>
                  <a:lnTo>
                    <a:pt x="917" y="977"/>
                  </a:lnTo>
                  <a:lnTo>
                    <a:pt x="917" y="975"/>
                  </a:lnTo>
                  <a:lnTo>
                    <a:pt x="919" y="975"/>
                  </a:lnTo>
                  <a:lnTo>
                    <a:pt x="920" y="975"/>
                  </a:lnTo>
                  <a:lnTo>
                    <a:pt x="922" y="973"/>
                  </a:lnTo>
                  <a:lnTo>
                    <a:pt x="922" y="972"/>
                  </a:lnTo>
                  <a:lnTo>
                    <a:pt x="922" y="968"/>
                  </a:lnTo>
                  <a:lnTo>
                    <a:pt x="920" y="967"/>
                  </a:lnTo>
                  <a:lnTo>
                    <a:pt x="920" y="965"/>
                  </a:lnTo>
                  <a:lnTo>
                    <a:pt x="922" y="967"/>
                  </a:lnTo>
                  <a:lnTo>
                    <a:pt x="924" y="967"/>
                  </a:lnTo>
                  <a:lnTo>
                    <a:pt x="924" y="968"/>
                  </a:lnTo>
                  <a:lnTo>
                    <a:pt x="924" y="968"/>
                  </a:lnTo>
                  <a:lnTo>
                    <a:pt x="925" y="968"/>
                  </a:lnTo>
                  <a:lnTo>
                    <a:pt x="927" y="968"/>
                  </a:lnTo>
                  <a:lnTo>
                    <a:pt x="927" y="968"/>
                  </a:lnTo>
                  <a:lnTo>
                    <a:pt x="929" y="967"/>
                  </a:lnTo>
                  <a:lnTo>
                    <a:pt x="929" y="967"/>
                  </a:lnTo>
                  <a:lnTo>
                    <a:pt x="929" y="965"/>
                  </a:lnTo>
                  <a:lnTo>
                    <a:pt x="929" y="965"/>
                  </a:lnTo>
                  <a:lnTo>
                    <a:pt x="929" y="965"/>
                  </a:lnTo>
                  <a:lnTo>
                    <a:pt x="930" y="965"/>
                  </a:lnTo>
                  <a:lnTo>
                    <a:pt x="930" y="965"/>
                  </a:lnTo>
                  <a:lnTo>
                    <a:pt x="932" y="967"/>
                  </a:lnTo>
                  <a:lnTo>
                    <a:pt x="932" y="967"/>
                  </a:lnTo>
                  <a:lnTo>
                    <a:pt x="932" y="968"/>
                  </a:lnTo>
                  <a:lnTo>
                    <a:pt x="932" y="970"/>
                  </a:lnTo>
                  <a:lnTo>
                    <a:pt x="932" y="970"/>
                  </a:lnTo>
                  <a:lnTo>
                    <a:pt x="932" y="970"/>
                  </a:lnTo>
                  <a:lnTo>
                    <a:pt x="934" y="972"/>
                  </a:lnTo>
                  <a:lnTo>
                    <a:pt x="934" y="972"/>
                  </a:lnTo>
                  <a:lnTo>
                    <a:pt x="936" y="973"/>
                  </a:lnTo>
                  <a:lnTo>
                    <a:pt x="936" y="973"/>
                  </a:lnTo>
                  <a:lnTo>
                    <a:pt x="937" y="972"/>
                  </a:lnTo>
                  <a:lnTo>
                    <a:pt x="937" y="973"/>
                  </a:lnTo>
                  <a:lnTo>
                    <a:pt x="937" y="973"/>
                  </a:lnTo>
                  <a:lnTo>
                    <a:pt x="939" y="973"/>
                  </a:lnTo>
                  <a:lnTo>
                    <a:pt x="939" y="973"/>
                  </a:lnTo>
                  <a:lnTo>
                    <a:pt x="941" y="973"/>
                  </a:lnTo>
                  <a:lnTo>
                    <a:pt x="941" y="973"/>
                  </a:lnTo>
                  <a:lnTo>
                    <a:pt x="941" y="972"/>
                  </a:lnTo>
                  <a:lnTo>
                    <a:pt x="939" y="970"/>
                  </a:lnTo>
                  <a:lnTo>
                    <a:pt x="937" y="968"/>
                  </a:lnTo>
                  <a:lnTo>
                    <a:pt x="941" y="968"/>
                  </a:lnTo>
                  <a:lnTo>
                    <a:pt x="936" y="965"/>
                  </a:lnTo>
                  <a:lnTo>
                    <a:pt x="934" y="963"/>
                  </a:lnTo>
                  <a:lnTo>
                    <a:pt x="932" y="962"/>
                  </a:lnTo>
                  <a:lnTo>
                    <a:pt x="932" y="960"/>
                  </a:lnTo>
                  <a:lnTo>
                    <a:pt x="934" y="960"/>
                  </a:lnTo>
                  <a:lnTo>
                    <a:pt x="934" y="958"/>
                  </a:lnTo>
                  <a:lnTo>
                    <a:pt x="932" y="956"/>
                  </a:lnTo>
                  <a:lnTo>
                    <a:pt x="932" y="956"/>
                  </a:lnTo>
                  <a:lnTo>
                    <a:pt x="932" y="956"/>
                  </a:lnTo>
                  <a:lnTo>
                    <a:pt x="930" y="955"/>
                  </a:lnTo>
                  <a:lnTo>
                    <a:pt x="930" y="955"/>
                  </a:lnTo>
                  <a:lnTo>
                    <a:pt x="930" y="955"/>
                  </a:lnTo>
                  <a:lnTo>
                    <a:pt x="929" y="953"/>
                  </a:lnTo>
                  <a:lnTo>
                    <a:pt x="929" y="953"/>
                  </a:lnTo>
                  <a:lnTo>
                    <a:pt x="929" y="951"/>
                  </a:lnTo>
                  <a:lnTo>
                    <a:pt x="927" y="948"/>
                  </a:lnTo>
                  <a:lnTo>
                    <a:pt x="925" y="948"/>
                  </a:lnTo>
                  <a:lnTo>
                    <a:pt x="925" y="950"/>
                  </a:lnTo>
                  <a:lnTo>
                    <a:pt x="924" y="950"/>
                  </a:lnTo>
                  <a:lnTo>
                    <a:pt x="922" y="950"/>
                  </a:lnTo>
                  <a:lnTo>
                    <a:pt x="919" y="951"/>
                  </a:lnTo>
                  <a:lnTo>
                    <a:pt x="919" y="950"/>
                  </a:lnTo>
                  <a:lnTo>
                    <a:pt x="919" y="950"/>
                  </a:lnTo>
                  <a:lnTo>
                    <a:pt x="919" y="950"/>
                  </a:lnTo>
                  <a:lnTo>
                    <a:pt x="920" y="948"/>
                  </a:lnTo>
                  <a:lnTo>
                    <a:pt x="919" y="948"/>
                  </a:lnTo>
                  <a:lnTo>
                    <a:pt x="917" y="948"/>
                  </a:lnTo>
                  <a:lnTo>
                    <a:pt x="919" y="946"/>
                  </a:lnTo>
                  <a:lnTo>
                    <a:pt x="919" y="946"/>
                  </a:lnTo>
                  <a:lnTo>
                    <a:pt x="919" y="945"/>
                  </a:lnTo>
                  <a:lnTo>
                    <a:pt x="919" y="945"/>
                  </a:lnTo>
                  <a:lnTo>
                    <a:pt x="919" y="945"/>
                  </a:lnTo>
                  <a:lnTo>
                    <a:pt x="917" y="945"/>
                  </a:lnTo>
                  <a:lnTo>
                    <a:pt x="917" y="945"/>
                  </a:lnTo>
                  <a:lnTo>
                    <a:pt x="917" y="943"/>
                  </a:lnTo>
                  <a:lnTo>
                    <a:pt x="917" y="943"/>
                  </a:lnTo>
                  <a:lnTo>
                    <a:pt x="917" y="941"/>
                  </a:lnTo>
                  <a:lnTo>
                    <a:pt x="915" y="943"/>
                  </a:lnTo>
                  <a:lnTo>
                    <a:pt x="915" y="945"/>
                  </a:lnTo>
                  <a:lnTo>
                    <a:pt x="915" y="945"/>
                  </a:lnTo>
                  <a:lnTo>
                    <a:pt x="915" y="946"/>
                  </a:lnTo>
                  <a:lnTo>
                    <a:pt x="914" y="946"/>
                  </a:lnTo>
                  <a:lnTo>
                    <a:pt x="912" y="946"/>
                  </a:lnTo>
                  <a:lnTo>
                    <a:pt x="912" y="945"/>
                  </a:lnTo>
                  <a:lnTo>
                    <a:pt x="914" y="943"/>
                  </a:lnTo>
                  <a:lnTo>
                    <a:pt x="912" y="943"/>
                  </a:lnTo>
                  <a:lnTo>
                    <a:pt x="910" y="941"/>
                  </a:lnTo>
                  <a:lnTo>
                    <a:pt x="910" y="938"/>
                  </a:lnTo>
                  <a:lnTo>
                    <a:pt x="908" y="933"/>
                  </a:lnTo>
                  <a:lnTo>
                    <a:pt x="908" y="933"/>
                  </a:lnTo>
                  <a:lnTo>
                    <a:pt x="907" y="933"/>
                  </a:lnTo>
                  <a:lnTo>
                    <a:pt x="907" y="934"/>
                  </a:lnTo>
                  <a:lnTo>
                    <a:pt x="905" y="934"/>
                  </a:lnTo>
                  <a:lnTo>
                    <a:pt x="903" y="934"/>
                  </a:lnTo>
                  <a:lnTo>
                    <a:pt x="902" y="934"/>
                  </a:lnTo>
                  <a:lnTo>
                    <a:pt x="902" y="933"/>
                  </a:lnTo>
                  <a:lnTo>
                    <a:pt x="900" y="933"/>
                  </a:lnTo>
                  <a:lnTo>
                    <a:pt x="898" y="933"/>
                  </a:lnTo>
                  <a:lnTo>
                    <a:pt x="898" y="934"/>
                  </a:lnTo>
                  <a:lnTo>
                    <a:pt x="898" y="936"/>
                  </a:lnTo>
                  <a:lnTo>
                    <a:pt x="898" y="936"/>
                  </a:lnTo>
                  <a:lnTo>
                    <a:pt x="900" y="938"/>
                  </a:lnTo>
                  <a:lnTo>
                    <a:pt x="900" y="938"/>
                  </a:lnTo>
                  <a:lnTo>
                    <a:pt x="902" y="938"/>
                  </a:lnTo>
                  <a:lnTo>
                    <a:pt x="902" y="939"/>
                  </a:lnTo>
                  <a:lnTo>
                    <a:pt x="902" y="939"/>
                  </a:lnTo>
                  <a:lnTo>
                    <a:pt x="900" y="941"/>
                  </a:lnTo>
                  <a:lnTo>
                    <a:pt x="898" y="941"/>
                  </a:lnTo>
                  <a:lnTo>
                    <a:pt x="898" y="941"/>
                  </a:lnTo>
                  <a:lnTo>
                    <a:pt x="897" y="941"/>
                  </a:lnTo>
                  <a:lnTo>
                    <a:pt x="898" y="943"/>
                  </a:lnTo>
                  <a:lnTo>
                    <a:pt x="900" y="943"/>
                  </a:lnTo>
                  <a:lnTo>
                    <a:pt x="900" y="943"/>
                  </a:lnTo>
                  <a:lnTo>
                    <a:pt x="900" y="945"/>
                  </a:lnTo>
                  <a:lnTo>
                    <a:pt x="900" y="945"/>
                  </a:lnTo>
                  <a:lnTo>
                    <a:pt x="898" y="945"/>
                  </a:lnTo>
                  <a:lnTo>
                    <a:pt x="897" y="945"/>
                  </a:lnTo>
                  <a:lnTo>
                    <a:pt x="895" y="945"/>
                  </a:lnTo>
                  <a:lnTo>
                    <a:pt x="895" y="943"/>
                  </a:lnTo>
                  <a:lnTo>
                    <a:pt x="895" y="943"/>
                  </a:lnTo>
                  <a:lnTo>
                    <a:pt x="893" y="941"/>
                  </a:lnTo>
                  <a:lnTo>
                    <a:pt x="890" y="939"/>
                  </a:lnTo>
                  <a:lnTo>
                    <a:pt x="888" y="939"/>
                  </a:lnTo>
                  <a:lnTo>
                    <a:pt x="888" y="939"/>
                  </a:lnTo>
                  <a:lnTo>
                    <a:pt x="886" y="936"/>
                  </a:lnTo>
                  <a:lnTo>
                    <a:pt x="885" y="936"/>
                  </a:lnTo>
                  <a:lnTo>
                    <a:pt x="883" y="934"/>
                  </a:lnTo>
                  <a:lnTo>
                    <a:pt x="885" y="934"/>
                  </a:lnTo>
                  <a:lnTo>
                    <a:pt x="885" y="933"/>
                  </a:lnTo>
                  <a:lnTo>
                    <a:pt x="885" y="933"/>
                  </a:lnTo>
                  <a:lnTo>
                    <a:pt x="883" y="933"/>
                  </a:lnTo>
                  <a:lnTo>
                    <a:pt x="885" y="931"/>
                  </a:lnTo>
                  <a:lnTo>
                    <a:pt x="886" y="931"/>
                  </a:lnTo>
                  <a:lnTo>
                    <a:pt x="885" y="928"/>
                  </a:lnTo>
                  <a:lnTo>
                    <a:pt x="885" y="926"/>
                  </a:lnTo>
                  <a:lnTo>
                    <a:pt x="885" y="924"/>
                  </a:lnTo>
                  <a:lnTo>
                    <a:pt x="883" y="924"/>
                  </a:lnTo>
                  <a:lnTo>
                    <a:pt x="878" y="923"/>
                  </a:lnTo>
                  <a:lnTo>
                    <a:pt x="871" y="923"/>
                  </a:lnTo>
                  <a:lnTo>
                    <a:pt x="871" y="921"/>
                  </a:lnTo>
                  <a:lnTo>
                    <a:pt x="871" y="921"/>
                  </a:lnTo>
                  <a:lnTo>
                    <a:pt x="868" y="917"/>
                  </a:lnTo>
                  <a:lnTo>
                    <a:pt x="866" y="917"/>
                  </a:lnTo>
                  <a:lnTo>
                    <a:pt x="866" y="917"/>
                  </a:lnTo>
                  <a:lnTo>
                    <a:pt x="864" y="919"/>
                  </a:lnTo>
                  <a:lnTo>
                    <a:pt x="864" y="917"/>
                  </a:lnTo>
                  <a:lnTo>
                    <a:pt x="863" y="917"/>
                  </a:lnTo>
                  <a:lnTo>
                    <a:pt x="863" y="917"/>
                  </a:lnTo>
                  <a:lnTo>
                    <a:pt x="863" y="917"/>
                  </a:lnTo>
                  <a:lnTo>
                    <a:pt x="863" y="919"/>
                  </a:lnTo>
                  <a:lnTo>
                    <a:pt x="863" y="919"/>
                  </a:lnTo>
                  <a:lnTo>
                    <a:pt x="861" y="921"/>
                  </a:lnTo>
                  <a:lnTo>
                    <a:pt x="857" y="921"/>
                  </a:lnTo>
                  <a:lnTo>
                    <a:pt x="856" y="919"/>
                  </a:lnTo>
                  <a:lnTo>
                    <a:pt x="854" y="919"/>
                  </a:lnTo>
                  <a:lnTo>
                    <a:pt x="852" y="917"/>
                  </a:lnTo>
                  <a:lnTo>
                    <a:pt x="849" y="916"/>
                  </a:lnTo>
                  <a:lnTo>
                    <a:pt x="849" y="912"/>
                  </a:lnTo>
                  <a:lnTo>
                    <a:pt x="847" y="906"/>
                  </a:lnTo>
                  <a:lnTo>
                    <a:pt x="846" y="904"/>
                  </a:lnTo>
                  <a:lnTo>
                    <a:pt x="839" y="900"/>
                  </a:lnTo>
                  <a:lnTo>
                    <a:pt x="839" y="907"/>
                  </a:lnTo>
                  <a:lnTo>
                    <a:pt x="839" y="907"/>
                  </a:lnTo>
                  <a:lnTo>
                    <a:pt x="840" y="909"/>
                  </a:lnTo>
                  <a:lnTo>
                    <a:pt x="842" y="914"/>
                  </a:lnTo>
                  <a:lnTo>
                    <a:pt x="835" y="914"/>
                  </a:lnTo>
                  <a:lnTo>
                    <a:pt x="834" y="912"/>
                  </a:lnTo>
                  <a:lnTo>
                    <a:pt x="827" y="907"/>
                  </a:lnTo>
                  <a:lnTo>
                    <a:pt x="825" y="904"/>
                  </a:lnTo>
                  <a:lnTo>
                    <a:pt x="824" y="904"/>
                  </a:lnTo>
                  <a:lnTo>
                    <a:pt x="824" y="902"/>
                  </a:lnTo>
                  <a:lnTo>
                    <a:pt x="825" y="902"/>
                  </a:lnTo>
                  <a:lnTo>
                    <a:pt x="825" y="900"/>
                  </a:lnTo>
                  <a:lnTo>
                    <a:pt x="825" y="899"/>
                  </a:lnTo>
                  <a:lnTo>
                    <a:pt x="825" y="897"/>
                  </a:lnTo>
                  <a:lnTo>
                    <a:pt x="824" y="895"/>
                  </a:lnTo>
                  <a:lnTo>
                    <a:pt x="824" y="892"/>
                  </a:lnTo>
                  <a:lnTo>
                    <a:pt x="822" y="890"/>
                  </a:lnTo>
                  <a:lnTo>
                    <a:pt x="822" y="889"/>
                  </a:lnTo>
                  <a:lnTo>
                    <a:pt x="822" y="887"/>
                  </a:lnTo>
                  <a:lnTo>
                    <a:pt x="817" y="880"/>
                  </a:lnTo>
                  <a:lnTo>
                    <a:pt x="813" y="872"/>
                  </a:lnTo>
                  <a:lnTo>
                    <a:pt x="810" y="868"/>
                  </a:lnTo>
                  <a:lnTo>
                    <a:pt x="808" y="868"/>
                  </a:lnTo>
                  <a:lnTo>
                    <a:pt x="808" y="868"/>
                  </a:lnTo>
                  <a:lnTo>
                    <a:pt x="810" y="870"/>
                  </a:lnTo>
                  <a:lnTo>
                    <a:pt x="812" y="872"/>
                  </a:lnTo>
                  <a:lnTo>
                    <a:pt x="812" y="873"/>
                  </a:lnTo>
                  <a:lnTo>
                    <a:pt x="813" y="875"/>
                  </a:lnTo>
                  <a:lnTo>
                    <a:pt x="813" y="877"/>
                  </a:lnTo>
                  <a:lnTo>
                    <a:pt x="810" y="877"/>
                  </a:lnTo>
                  <a:lnTo>
                    <a:pt x="800" y="877"/>
                  </a:lnTo>
                  <a:lnTo>
                    <a:pt x="796" y="878"/>
                  </a:lnTo>
                  <a:lnTo>
                    <a:pt x="796" y="878"/>
                  </a:lnTo>
                  <a:lnTo>
                    <a:pt x="795" y="878"/>
                  </a:lnTo>
                  <a:lnTo>
                    <a:pt x="793" y="877"/>
                  </a:lnTo>
                  <a:lnTo>
                    <a:pt x="788" y="877"/>
                  </a:lnTo>
                  <a:lnTo>
                    <a:pt x="786" y="877"/>
                  </a:lnTo>
                  <a:lnTo>
                    <a:pt x="786" y="877"/>
                  </a:lnTo>
                  <a:lnTo>
                    <a:pt x="781" y="872"/>
                  </a:lnTo>
                  <a:lnTo>
                    <a:pt x="781" y="872"/>
                  </a:lnTo>
                  <a:lnTo>
                    <a:pt x="779" y="868"/>
                  </a:lnTo>
                  <a:lnTo>
                    <a:pt x="779" y="868"/>
                  </a:lnTo>
                  <a:lnTo>
                    <a:pt x="779" y="866"/>
                  </a:lnTo>
                  <a:lnTo>
                    <a:pt x="779" y="865"/>
                  </a:lnTo>
                  <a:lnTo>
                    <a:pt x="779" y="863"/>
                  </a:lnTo>
                  <a:lnTo>
                    <a:pt x="779" y="863"/>
                  </a:lnTo>
                  <a:lnTo>
                    <a:pt x="779" y="863"/>
                  </a:lnTo>
                  <a:lnTo>
                    <a:pt x="779" y="861"/>
                  </a:lnTo>
                  <a:lnTo>
                    <a:pt x="779" y="861"/>
                  </a:lnTo>
                  <a:lnTo>
                    <a:pt x="778" y="860"/>
                  </a:lnTo>
                  <a:lnTo>
                    <a:pt x="776" y="858"/>
                  </a:lnTo>
                  <a:lnTo>
                    <a:pt x="776" y="856"/>
                  </a:lnTo>
                  <a:lnTo>
                    <a:pt x="776" y="856"/>
                  </a:lnTo>
                  <a:lnTo>
                    <a:pt x="776" y="858"/>
                  </a:lnTo>
                  <a:lnTo>
                    <a:pt x="776" y="860"/>
                  </a:lnTo>
                  <a:lnTo>
                    <a:pt x="776" y="861"/>
                  </a:lnTo>
                  <a:lnTo>
                    <a:pt x="776" y="863"/>
                  </a:lnTo>
                  <a:lnTo>
                    <a:pt x="773" y="866"/>
                  </a:lnTo>
                  <a:lnTo>
                    <a:pt x="771" y="866"/>
                  </a:lnTo>
                  <a:lnTo>
                    <a:pt x="769" y="866"/>
                  </a:lnTo>
                  <a:lnTo>
                    <a:pt x="766" y="868"/>
                  </a:lnTo>
                  <a:lnTo>
                    <a:pt x="764" y="866"/>
                  </a:lnTo>
                  <a:lnTo>
                    <a:pt x="761" y="865"/>
                  </a:lnTo>
                  <a:lnTo>
                    <a:pt x="759" y="863"/>
                  </a:lnTo>
                  <a:lnTo>
                    <a:pt x="759" y="863"/>
                  </a:lnTo>
                  <a:lnTo>
                    <a:pt x="757" y="861"/>
                  </a:lnTo>
                  <a:lnTo>
                    <a:pt x="756" y="860"/>
                  </a:lnTo>
                  <a:lnTo>
                    <a:pt x="754" y="858"/>
                  </a:lnTo>
                  <a:lnTo>
                    <a:pt x="752" y="856"/>
                  </a:lnTo>
                  <a:lnTo>
                    <a:pt x="747" y="858"/>
                  </a:lnTo>
                  <a:lnTo>
                    <a:pt x="744" y="858"/>
                  </a:lnTo>
                  <a:lnTo>
                    <a:pt x="739" y="855"/>
                  </a:lnTo>
                  <a:lnTo>
                    <a:pt x="739" y="855"/>
                  </a:lnTo>
                  <a:lnTo>
                    <a:pt x="737" y="855"/>
                  </a:lnTo>
                  <a:lnTo>
                    <a:pt x="737" y="853"/>
                  </a:lnTo>
                  <a:lnTo>
                    <a:pt x="735" y="853"/>
                  </a:lnTo>
                  <a:lnTo>
                    <a:pt x="734" y="851"/>
                  </a:lnTo>
                  <a:lnTo>
                    <a:pt x="734" y="849"/>
                  </a:lnTo>
                  <a:lnTo>
                    <a:pt x="730" y="849"/>
                  </a:lnTo>
                  <a:lnTo>
                    <a:pt x="728" y="848"/>
                  </a:lnTo>
                  <a:lnTo>
                    <a:pt x="727" y="846"/>
                  </a:lnTo>
                  <a:lnTo>
                    <a:pt x="725" y="844"/>
                  </a:lnTo>
                  <a:lnTo>
                    <a:pt x="723" y="843"/>
                  </a:lnTo>
                  <a:lnTo>
                    <a:pt x="717" y="838"/>
                  </a:lnTo>
                  <a:lnTo>
                    <a:pt x="717" y="836"/>
                  </a:lnTo>
                  <a:lnTo>
                    <a:pt x="715" y="834"/>
                  </a:lnTo>
                  <a:lnTo>
                    <a:pt x="715" y="834"/>
                  </a:lnTo>
                  <a:lnTo>
                    <a:pt x="713" y="834"/>
                  </a:lnTo>
                  <a:lnTo>
                    <a:pt x="713" y="833"/>
                  </a:lnTo>
                  <a:lnTo>
                    <a:pt x="711" y="831"/>
                  </a:lnTo>
                  <a:lnTo>
                    <a:pt x="711" y="829"/>
                  </a:lnTo>
                  <a:lnTo>
                    <a:pt x="711" y="829"/>
                  </a:lnTo>
                  <a:lnTo>
                    <a:pt x="711" y="827"/>
                  </a:lnTo>
                  <a:lnTo>
                    <a:pt x="711" y="827"/>
                  </a:lnTo>
                  <a:lnTo>
                    <a:pt x="711" y="827"/>
                  </a:lnTo>
                  <a:lnTo>
                    <a:pt x="713" y="817"/>
                  </a:lnTo>
                  <a:lnTo>
                    <a:pt x="717" y="812"/>
                  </a:lnTo>
                  <a:lnTo>
                    <a:pt x="717" y="809"/>
                  </a:lnTo>
                  <a:lnTo>
                    <a:pt x="717" y="805"/>
                  </a:lnTo>
                  <a:lnTo>
                    <a:pt x="718" y="800"/>
                  </a:lnTo>
                  <a:lnTo>
                    <a:pt x="715" y="800"/>
                  </a:lnTo>
                  <a:lnTo>
                    <a:pt x="713" y="800"/>
                  </a:lnTo>
                  <a:lnTo>
                    <a:pt x="711" y="800"/>
                  </a:lnTo>
                  <a:lnTo>
                    <a:pt x="711" y="800"/>
                  </a:lnTo>
                  <a:lnTo>
                    <a:pt x="710" y="800"/>
                  </a:lnTo>
                  <a:lnTo>
                    <a:pt x="708" y="799"/>
                  </a:lnTo>
                  <a:lnTo>
                    <a:pt x="706" y="800"/>
                  </a:lnTo>
                  <a:lnTo>
                    <a:pt x="706" y="799"/>
                  </a:lnTo>
                  <a:lnTo>
                    <a:pt x="705" y="792"/>
                  </a:lnTo>
                  <a:lnTo>
                    <a:pt x="705" y="790"/>
                  </a:lnTo>
                  <a:lnTo>
                    <a:pt x="705" y="788"/>
                  </a:lnTo>
                  <a:lnTo>
                    <a:pt x="703" y="787"/>
                  </a:lnTo>
                  <a:lnTo>
                    <a:pt x="703" y="787"/>
                  </a:lnTo>
                  <a:lnTo>
                    <a:pt x="700" y="787"/>
                  </a:lnTo>
                  <a:lnTo>
                    <a:pt x="698" y="787"/>
                  </a:lnTo>
                  <a:lnTo>
                    <a:pt x="696" y="785"/>
                  </a:lnTo>
                  <a:lnTo>
                    <a:pt x="691" y="778"/>
                  </a:lnTo>
                  <a:lnTo>
                    <a:pt x="689" y="776"/>
                  </a:lnTo>
                  <a:lnTo>
                    <a:pt x="689" y="773"/>
                  </a:lnTo>
                  <a:lnTo>
                    <a:pt x="689" y="773"/>
                  </a:lnTo>
                  <a:lnTo>
                    <a:pt x="689" y="771"/>
                  </a:lnTo>
                  <a:lnTo>
                    <a:pt x="689" y="770"/>
                  </a:lnTo>
                  <a:lnTo>
                    <a:pt x="688" y="770"/>
                  </a:lnTo>
                  <a:lnTo>
                    <a:pt x="689" y="768"/>
                  </a:lnTo>
                  <a:lnTo>
                    <a:pt x="689" y="766"/>
                  </a:lnTo>
                  <a:lnTo>
                    <a:pt x="689" y="763"/>
                  </a:lnTo>
                  <a:lnTo>
                    <a:pt x="694" y="756"/>
                  </a:lnTo>
                  <a:lnTo>
                    <a:pt x="696" y="749"/>
                  </a:lnTo>
                  <a:lnTo>
                    <a:pt x="696" y="748"/>
                  </a:lnTo>
                  <a:lnTo>
                    <a:pt x="696" y="748"/>
                  </a:lnTo>
                  <a:lnTo>
                    <a:pt x="698" y="744"/>
                  </a:lnTo>
                  <a:lnTo>
                    <a:pt x="698" y="744"/>
                  </a:lnTo>
                  <a:lnTo>
                    <a:pt x="698" y="743"/>
                  </a:lnTo>
                  <a:lnTo>
                    <a:pt x="696" y="741"/>
                  </a:lnTo>
                  <a:lnTo>
                    <a:pt x="696" y="741"/>
                  </a:lnTo>
                  <a:lnTo>
                    <a:pt x="696" y="739"/>
                  </a:lnTo>
                  <a:lnTo>
                    <a:pt x="696" y="739"/>
                  </a:lnTo>
                  <a:lnTo>
                    <a:pt x="696" y="739"/>
                  </a:lnTo>
                  <a:lnTo>
                    <a:pt x="696" y="737"/>
                  </a:lnTo>
                  <a:lnTo>
                    <a:pt x="696" y="737"/>
                  </a:lnTo>
                  <a:lnTo>
                    <a:pt x="696" y="736"/>
                  </a:lnTo>
                  <a:lnTo>
                    <a:pt x="698" y="736"/>
                  </a:lnTo>
                  <a:lnTo>
                    <a:pt x="696" y="731"/>
                  </a:lnTo>
                  <a:lnTo>
                    <a:pt x="698" y="729"/>
                  </a:lnTo>
                  <a:lnTo>
                    <a:pt x="698" y="727"/>
                  </a:lnTo>
                  <a:lnTo>
                    <a:pt x="701" y="726"/>
                  </a:lnTo>
                  <a:lnTo>
                    <a:pt x="701" y="724"/>
                  </a:lnTo>
                  <a:lnTo>
                    <a:pt x="701" y="722"/>
                  </a:lnTo>
                  <a:lnTo>
                    <a:pt x="700" y="720"/>
                  </a:lnTo>
                  <a:lnTo>
                    <a:pt x="698" y="719"/>
                  </a:lnTo>
                  <a:lnTo>
                    <a:pt x="694" y="715"/>
                  </a:lnTo>
                  <a:lnTo>
                    <a:pt x="694" y="714"/>
                  </a:lnTo>
                  <a:lnTo>
                    <a:pt x="694" y="714"/>
                  </a:lnTo>
                  <a:lnTo>
                    <a:pt x="694" y="709"/>
                  </a:lnTo>
                  <a:lnTo>
                    <a:pt x="694" y="703"/>
                  </a:lnTo>
                  <a:lnTo>
                    <a:pt x="694" y="703"/>
                  </a:lnTo>
                  <a:lnTo>
                    <a:pt x="693" y="703"/>
                  </a:lnTo>
                  <a:lnTo>
                    <a:pt x="691" y="702"/>
                  </a:lnTo>
                  <a:lnTo>
                    <a:pt x="691" y="700"/>
                  </a:lnTo>
                  <a:lnTo>
                    <a:pt x="688" y="695"/>
                  </a:lnTo>
                  <a:lnTo>
                    <a:pt x="686" y="690"/>
                  </a:lnTo>
                  <a:lnTo>
                    <a:pt x="684" y="690"/>
                  </a:lnTo>
                  <a:lnTo>
                    <a:pt x="684" y="686"/>
                  </a:lnTo>
                  <a:lnTo>
                    <a:pt x="684" y="685"/>
                  </a:lnTo>
                  <a:lnTo>
                    <a:pt x="684" y="683"/>
                  </a:lnTo>
                  <a:lnTo>
                    <a:pt x="681" y="676"/>
                  </a:lnTo>
                  <a:lnTo>
                    <a:pt x="679" y="676"/>
                  </a:lnTo>
                  <a:lnTo>
                    <a:pt x="679" y="676"/>
                  </a:lnTo>
                  <a:lnTo>
                    <a:pt x="677" y="675"/>
                  </a:lnTo>
                  <a:lnTo>
                    <a:pt x="677" y="673"/>
                  </a:lnTo>
                  <a:lnTo>
                    <a:pt x="679" y="671"/>
                  </a:lnTo>
                  <a:lnTo>
                    <a:pt x="679" y="669"/>
                  </a:lnTo>
                  <a:lnTo>
                    <a:pt x="681" y="668"/>
                  </a:lnTo>
                  <a:lnTo>
                    <a:pt x="681" y="666"/>
                  </a:lnTo>
                  <a:lnTo>
                    <a:pt x="681" y="666"/>
                  </a:lnTo>
                  <a:lnTo>
                    <a:pt x="683" y="664"/>
                  </a:lnTo>
                  <a:lnTo>
                    <a:pt x="683" y="663"/>
                  </a:lnTo>
                  <a:lnTo>
                    <a:pt x="683" y="663"/>
                  </a:lnTo>
                  <a:lnTo>
                    <a:pt x="683" y="663"/>
                  </a:lnTo>
                  <a:lnTo>
                    <a:pt x="683" y="663"/>
                  </a:lnTo>
                  <a:lnTo>
                    <a:pt x="683" y="663"/>
                  </a:lnTo>
                  <a:lnTo>
                    <a:pt x="684" y="661"/>
                  </a:lnTo>
                  <a:lnTo>
                    <a:pt x="684" y="661"/>
                  </a:lnTo>
                  <a:lnTo>
                    <a:pt x="684" y="661"/>
                  </a:lnTo>
                  <a:lnTo>
                    <a:pt x="684" y="659"/>
                  </a:lnTo>
                  <a:lnTo>
                    <a:pt x="684" y="659"/>
                  </a:lnTo>
                  <a:lnTo>
                    <a:pt x="683" y="658"/>
                  </a:lnTo>
                  <a:lnTo>
                    <a:pt x="681" y="658"/>
                  </a:lnTo>
                  <a:lnTo>
                    <a:pt x="681" y="658"/>
                  </a:lnTo>
                  <a:lnTo>
                    <a:pt x="681" y="659"/>
                  </a:lnTo>
                  <a:lnTo>
                    <a:pt x="679" y="659"/>
                  </a:lnTo>
                  <a:lnTo>
                    <a:pt x="677" y="661"/>
                  </a:lnTo>
                  <a:lnTo>
                    <a:pt x="677" y="661"/>
                  </a:lnTo>
                  <a:lnTo>
                    <a:pt x="676" y="661"/>
                  </a:lnTo>
                  <a:lnTo>
                    <a:pt x="674" y="659"/>
                  </a:lnTo>
                  <a:lnTo>
                    <a:pt x="674" y="661"/>
                  </a:lnTo>
                  <a:lnTo>
                    <a:pt x="671" y="663"/>
                  </a:lnTo>
                  <a:lnTo>
                    <a:pt x="671" y="663"/>
                  </a:lnTo>
                  <a:lnTo>
                    <a:pt x="671" y="663"/>
                  </a:lnTo>
                  <a:lnTo>
                    <a:pt x="669" y="664"/>
                  </a:lnTo>
                  <a:lnTo>
                    <a:pt x="671" y="666"/>
                  </a:lnTo>
                  <a:lnTo>
                    <a:pt x="671" y="668"/>
                  </a:lnTo>
                  <a:lnTo>
                    <a:pt x="671" y="668"/>
                  </a:lnTo>
                  <a:lnTo>
                    <a:pt x="669" y="669"/>
                  </a:lnTo>
                  <a:lnTo>
                    <a:pt x="669" y="668"/>
                  </a:lnTo>
                  <a:lnTo>
                    <a:pt x="669" y="668"/>
                  </a:lnTo>
                  <a:lnTo>
                    <a:pt x="669" y="666"/>
                  </a:lnTo>
                  <a:lnTo>
                    <a:pt x="669" y="666"/>
                  </a:lnTo>
                  <a:lnTo>
                    <a:pt x="667" y="664"/>
                  </a:lnTo>
                  <a:lnTo>
                    <a:pt x="666" y="664"/>
                  </a:lnTo>
                  <a:lnTo>
                    <a:pt x="666" y="663"/>
                  </a:lnTo>
                  <a:lnTo>
                    <a:pt x="666" y="661"/>
                  </a:lnTo>
                  <a:lnTo>
                    <a:pt x="667" y="661"/>
                  </a:lnTo>
                  <a:lnTo>
                    <a:pt x="667" y="661"/>
                  </a:lnTo>
                  <a:lnTo>
                    <a:pt x="669" y="661"/>
                  </a:lnTo>
                  <a:lnTo>
                    <a:pt x="669" y="659"/>
                  </a:lnTo>
                  <a:lnTo>
                    <a:pt x="669" y="659"/>
                  </a:lnTo>
                  <a:lnTo>
                    <a:pt x="667" y="658"/>
                  </a:lnTo>
                  <a:lnTo>
                    <a:pt x="666" y="656"/>
                  </a:lnTo>
                  <a:lnTo>
                    <a:pt x="664" y="653"/>
                  </a:lnTo>
                  <a:lnTo>
                    <a:pt x="664" y="651"/>
                  </a:lnTo>
                  <a:lnTo>
                    <a:pt x="662" y="651"/>
                  </a:lnTo>
                  <a:lnTo>
                    <a:pt x="661" y="651"/>
                  </a:lnTo>
                  <a:lnTo>
                    <a:pt x="661" y="649"/>
                  </a:lnTo>
                  <a:lnTo>
                    <a:pt x="661" y="647"/>
                  </a:lnTo>
                  <a:lnTo>
                    <a:pt x="661" y="647"/>
                  </a:lnTo>
                  <a:lnTo>
                    <a:pt x="659" y="646"/>
                  </a:lnTo>
                  <a:lnTo>
                    <a:pt x="657" y="646"/>
                  </a:lnTo>
                  <a:lnTo>
                    <a:pt x="655" y="644"/>
                  </a:lnTo>
                  <a:lnTo>
                    <a:pt x="652" y="641"/>
                  </a:lnTo>
                  <a:lnTo>
                    <a:pt x="650" y="641"/>
                  </a:lnTo>
                  <a:lnTo>
                    <a:pt x="650" y="639"/>
                  </a:lnTo>
                  <a:lnTo>
                    <a:pt x="650" y="637"/>
                  </a:lnTo>
                  <a:lnTo>
                    <a:pt x="649" y="637"/>
                  </a:lnTo>
                  <a:lnTo>
                    <a:pt x="647" y="636"/>
                  </a:lnTo>
                  <a:lnTo>
                    <a:pt x="647" y="632"/>
                  </a:lnTo>
                  <a:lnTo>
                    <a:pt x="644" y="629"/>
                  </a:lnTo>
                  <a:lnTo>
                    <a:pt x="644" y="629"/>
                  </a:lnTo>
                  <a:lnTo>
                    <a:pt x="644" y="627"/>
                  </a:lnTo>
                  <a:lnTo>
                    <a:pt x="642" y="625"/>
                  </a:lnTo>
                  <a:lnTo>
                    <a:pt x="640" y="624"/>
                  </a:lnTo>
                  <a:lnTo>
                    <a:pt x="638" y="624"/>
                  </a:lnTo>
                  <a:lnTo>
                    <a:pt x="638" y="624"/>
                  </a:lnTo>
                  <a:lnTo>
                    <a:pt x="637" y="624"/>
                  </a:lnTo>
                  <a:lnTo>
                    <a:pt x="637" y="622"/>
                  </a:lnTo>
                  <a:lnTo>
                    <a:pt x="637" y="622"/>
                  </a:lnTo>
                  <a:lnTo>
                    <a:pt x="638" y="619"/>
                  </a:lnTo>
                  <a:lnTo>
                    <a:pt x="638" y="612"/>
                  </a:lnTo>
                  <a:lnTo>
                    <a:pt x="638" y="610"/>
                  </a:lnTo>
                  <a:lnTo>
                    <a:pt x="642" y="607"/>
                  </a:lnTo>
                  <a:lnTo>
                    <a:pt x="642" y="605"/>
                  </a:lnTo>
                  <a:lnTo>
                    <a:pt x="642" y="605"/>
                  </a:lnTo>
                  <a:lnTo>
                    <a:pt x="642" y="602"/>
                  </a:lnTo>
                  <a:lnTo>
                    <a:pt x="642" y="602"/>
                  </a:lnTo>
                  <a:lnTo>
                    <a:pt x="640" y="600"/>
                  </a:lnTo>
                  <a:lnTo>
                    <a:pt x="640" y="600"/>
                  </a:lnTo>
                  <a:lnTo>
                    <a:pt x="640" y="598"/>
                  </a:lnTo>
                  <a:lnTo>
                    <a:pt x="642" y="591"/>
                  </a:lnTo>
                  <a:lnTo>
                    <a:pt x="642" y="588"/>
                  </a:lnTo>
                  <a:lnTo>
                    <a:pt x="640" y="586"/>
                  </a:lnTo>
                  <a:lnTo>
                    <a:pt x="638" y="583"/>
                  </a:lnTo>
                  <a:lnTo>
                    <a:pt x="635" y="578"/>
                  </a:lnTo>
                  <a:lnTo>
                    <a:pt x="633" y="576"/>
                  </a:lnTo>
                  <a:lnTo>
                    <a:pt x="633" y="574"/>
                  </a:lnTo>
                  <a:lnTo>
                    <a:pt x="632" y="573"/>
                  </a:lnTo>
                  <a:lnTo>
                    <a:pt x="633" y="573"/>
                  </a:lnTo>
                  <a:lnTo>
                    <a:pt x="633" y="571"/>
                  </a:lnTo>
                  <a:lnTo>
                    <a:pt x="635" y="569"/>
                  </a:lnTo>
                  <a:lnTo>
                    <a:pt x="635" y="569"/>
                  </a:lnTo>
                  <a:lnTo>
                    <a:pt x="633" y="568"/>
                  </a:lnTo>
                  <a:lnTo>
                    <a:pt x="633" y="568"/>
                  </a:lnTo>
                  <a:lnTo>
                    <a:pt x="633" y="568"/>
                  </a:lnTo>
                  <a:lnTo>
                    <a:pt x="633" y="566"/>
                  </a:lnTo>
                  <a:lnTo>
                    <a:pt x="633" y="563"/>
                  </a:lnTo>
                  <a:lnTo>
                    <a:pt x="633" y="561"/>
                  </a:lnTo>
                  <a:lnTo>
                    <a:pt x="633" y="559"/>
                  </a:lnTo>
                  <a:lnTo>
                    <a:pt x="630" y="552"/>
                  </a:lnTo>
                  <a:lnTo>
                    <a:pt x="628" y="552"/>
                  </a:lnTo>
                  <a:lnTo>
                    <a:pt x="628" y="551"/>
                  </a:lnTo>
                  <a:lnTo>
                    <a:pt x="630" y="549"/>
                  </a:lnTo>
                  <a:lnTo>
                    <a:pt x="630" y="549"/>
                  </a:lnTo>
                  <a:lnTo>
                    <a:pt x="630" y="547"/>
                  </a:lnTo>
                  <a:lnTo>
                    <a:pt x="630" y="546"/>
                  </a:lnTo>
                  <a:lnTo>
                    <a:pt x="628" y="546"/>
                  </a:lnTo>
                  <a:lnTo>
                    <a:pt x="625" y="544"/>
                  </a:lnTo>
                  <a:lnTo>
                    <a:pt x="625" y="544"/>
                  </a:lnTo>
                  <a:lnTo>
                    <a:pt x="625" y="542"/>
                  </a:lnTo>
                  <a:lnTo>
                    <a:pt x="625" y="542"/>
                  </a:lnTo>
                  <a:lnTo>
                    <a:pt x="625" y="540"/>
                  </a:lnTo>
                  <a:lnTo>
                    <a:pt x="625" y="540"/>
                  </a:lnTo>
                  <a:lnTo>
                    <a:pt x="627" y="540"/>
                  </a:lnTo>
                  <a:lnTo>
                    <a:pt x="627" y="539"/>
                  </a:lnTo>
                  <a:lnTo>
                    <a:pt x="625" y="535"/>
                  </a:lnTo>
                  <a:lnTo>
                    <a:pt x="625" y="535"/>
                  </a:lnTo>
                  <a:lnTo>
                    <a:pt x="623" y="535"/>
                  </a:lnTo>
                  <a:lnTo>
                    <a:pt x="623" y="534"/>
                  </a:lnTo>
                  <a:lnTo>
                    <a:pt x="623" y="532"/>
                  </a:lnTo>
                  <a:lnTo>
                    <a:pt x="625" y="530"/>
                  </a:lnTo>
                  <a:lnTo>
                    <a:pt x="625" y="530"/>
                  </a:lnTo>
                  <a:lnTo>
                    <a:pt x="627" y="530"/>
                  </a:lnTo>
                  <a:lnTo>
                    <a:pt x="627" y="530"/>
                  </a:lnTo>
                  <a:lnTo>
                    <a:pt x="627" y="529"/>
                  </a:lnTo>
                  <a:lnTo>
                    <a:pt x="627" y="527"/>
                  </a:lnTo>
                  <a:lnTo>
                    <a:pt x="627" y="527"/>
                  </a:lnTo>
                  <a:lnTo>
                    <a:pt x="628" y="525"/>
                  </a:lnTo>
                  <a:lnTo>
                    <a:pt x="627" y="525"/>
                  </a:lnTo>
                  <a:lnTo>
                    <a:pt x="627" y="523"/>
                  </a:lnTo>
                  <a:lnTo>
                    <a:pt x="628" y="522"/>
                  </a:lnTo>
                  <a:lnTo>
                    <a:pt x="632" y="520"/>
                  </a:lnTo>
                  <a:lnTo>
                    <a:pt x="632" y="518"/>
                  </a:lnTo>
                  <a:lnTo>
                    <a:pt x="632" y="517"/>
                  </a:lnTo>
                  <a:lnTo>
                    <a:pt x="630" y="517"/>
                  </a:lnTo>
                  <a:lnTo>
                    <a:pt x="630" y="518"/>
                  </a:lnTo>
                  <a:lnTo>
                    <a:pt x="628" y="518"/>
                  </a:lnTo>
                  <a:lnTo>
                    <a:pt x="627" y="520"/>
                  </a:lnTo>
                  <a:lnTo>
                    <a:pt x="627" y="520"/>
                  </a:lnTo>
                  <a:lnTo>
                    <a:pt x="625" y="518"/>
                  </a:lnTo>
                  <a:lnTo>
                    <a:pt x="625" y="518"/>
                  </a:lnTo>
                  <a:lnTo>
                    <a:pt x="623" y="515"/>
                  </a:lnTo>
                  <a:lnTo>
                    <a:pt x="623" y="513"/>
                  </a:lnTo>
                  <a:lnTo>
                    <a:pt x="623" y="512"/>
                  </a:lnTo>
                  <a:lnTo>
                    <a:pt x="623" y="505"/>
                  </a:lnTo>
                  <a:lnTo>
                    <a:pt x="625" y="503"/>
                  </a:lnTo>
                  <a:lnTo>
                    <a:pt x="630" y="495"/>
                  </a:lnTo>
                  <a:lnTo>
                    <a:pt x="632" y="493"/>
                  </a:lnTo>
                  <a:lnTo>
                    <a:pt x="628" y="493"/>
                  </a:lnTo>
                  <a:lnTo>
                    <a:pt x="627" y="493"/>
                  </a:lnTo>
                  <a:lnTo>
                    <a:pt x="627" y="493"/>
                  </a:lnTo>
                  <a:lnTo>
                    <a:pt x="621" y="486"/>
                  </a:lnTo>
                  <a:lnTo>
                    <a:pt x="620" y="484"/>
                  </a:lnTo>
                  <a:lnTo>
                    <a:pt x="621" y="483"/>
                  </a:lnTo>
                  <a:lnTo>
                    <a:pt x="620" y="483"/>
                  </a:lnTo>
                  <a:lnTo>
                    <a:pt x="618" y="483"/>
                  </a:lnTo>
                  <a:lnTo>
                    <a:pt x="616" y="483"/>
                  </a:lnTo>
                  <a:lnTo>
                    <a:pt x="615" y="483"/>
                  </a:lnTo>
                  <a:lnTo>
                    <a:pt x="613" y="483"/>
                  </a:lnTo>
                  <a:lnTo>
                    <a:pt x="613" y="483"/>
                  </a:lnTo>
                  <a:lnTo>
                    <a:pt x="611" y="481"/>
                  </a:lnTo>
                  <a:lnTo>
                    <a:pt x="608" y="479"/>
                  </a:lnTo>
                  <a:lnTo>
                    <a:pt x="606" y="479"/>
                  </a:lnTo>
                  <a:lnTo>
                    <a:pt x="604" y="481"/>
                  </a:lnTo>
                  <a:lnTo>
                    <a:pt x="603" y="479"/>
                  </a:lnTo>
                  <a:lnTo>
                    <a:pt x="598" y="476"/>
                  </a:lnTo>
                  <a:lnTo>
                    <a:pt x="598" y="474"/>
                  </a:lnTo>
                  <a:lnTo>
                    <a:pt x="598" y="474"/>
                  </a:lnTo>
                  <a:lnTo>
                    <a:pt x="596" y="469"/>
                  </a:lnTo>
                  <a:lnTo>
                    <a:pt x="596" y="469"/>
                  </a:lnTo>
                  <a:lnTo>
                    <a:pt x="596" y="467"/>
                  </a:lnTo>
                  <a:lnTo>
                    <a:pt x="594" y="467"/>
                  </a:lnTo>
                  <a:lnTo>
                    <a:pt x="594" y="466"/>
                  </a:lnTo>
                  <a:lnTo>
                    <a:pt x="594" y="466"/>
                  </a:lnTo>
                  <a:lnTo>
                    <a:pt x="594" y="464"/>
                  </a:lnTo>
                  <a:lnTo>
                    <a:pt x="594" y="464"/>
                  </a:lnTo>
                  <a:lnTo>
                    <a:pt x="593" y="464"/>
                  </a:lnTo>
                  <a:lnTo>
                    <a:pt x="587" y="464"/>
                  </a:lnTo>
                  <a:lnTo>
                    <a:pt x="584" y="462"/>
                  </a:lnTo>
                  <a:lnTo>
                    <a:pt x="584" y="461"/>
                  </a:lnTo>
                  <a:lnTo>
                    <a:pt x="582" y="461"/>
                  </a:lnTo>
                  <a:lnTo>
                    <a:pt x="581" y="459"/>
                  </a:lnTo>
                  <a:lnTo>
                    <a:pt x="579" y="459"/>
                  </a:lnTo>
                  <a:lnTo>
                    <a:pt x="576" y="459"/>
                  </a:lnTo>
                  <a:lnTo>
                    <a:pt x="574" y="459"/>
                  </a:lnTo>
                  <a:lnTo>
                    <a:pt x="574" y="459"/>
                  </a:lnTo>
                  <a:lnTo>
                    <a:pt x="572" y="456"/>
                  </a:lnTo>
                  <a:lnTo>
                    <a:pt x="572" y="456"/>
                  </a:lnTo>
                  <a:lnTo>
                    <a:pt x="571" y="454"/>
                  </a:lnTo>
                  <a:lnTo>
                    <a:pt x="569" y="452"/>
                  </a:lnTo>
                  <a:lnTo>
                    <a:pt x="569" y="452"/>
                  </a:lnTo>
                  <a:lnTo>
                    <a:pt x="569" y="447"/>
                  </a:lnTo>
                  <a:lnTo>
                    <a:pt x="569" y="445"/>
                  </a:lnTo>
                  <a:lnTo>
                    <a:pt x="571" y="445"/>
                  </a:lnTo>
                  <a:lnTo>
                    <a:pt x="571" y="444"/>
                  </a:lnTo>
                  <a:lnTo>
                    <a:pt x="571" y="442"/>
                  </a:lnTo>
                  <a:lnTo>
                    <a:pt x="571" y="440"/>
                  </a:lnTo>
                  <a:lnTo>
                    <a:pt x="569" y="442"/>
                  </a:lnTo>
                  <a:lnTo>
                    <a:pt x="567" y="442"/>
                  </a:lnTo>
                  <a:lnTo>
                    <a:pt x="565" y="442"/>
                  </a:lnTo>
                  <a:lnTo>
                    <a:pt x="565" y="440"/>
                  </a:lnTo>
                  <a:lnTo>
                    <a:pt x="565" y="437"/>
                  </a:lnTo>
                  <a:lnTo>
                    <a:pt x="565" y="435"/>
                  </a:lnTo>
                  <a:lnTo>
                    <a:pt x="567" y="433"/>
                  </a:lnTo>
                  <a:lnTo>
                    <a:pt x="562" y="428"/>
                  </a:lnTo>
                  <a:lnTo>
                    <a:pt x="562" y="428"/>
                  </a:lnTo>
                  <a:lnTo>
                    <a:pt x="562" y="428"/>
                  </a:lnTo>
                  <a:lnTo>
                    <a:pt x="560" y="427"/>
                  </a:lnTo>
                  <a:lnTo>
                    <a:pt x="560" y="427"/>
                  </a:lnTo>
                  <a:lnTo>
                    <a:pt x="559" y="425"/>
                  </a:lnTo>
                  <a:lnTo>
                    <a:pt x="559" y="425"/>
                  </a:lnTo>
                  <a:lnTo>
                    <a:pt x="557" y="425"/>
                  </a:lnTo>
                  <a:lnTo>
                    <a:pt x="557" y="425"/>
                  </a:lnTo>
                  <a:lnTo>
                    <a:pt x="557" y="427"/>
                  </a:lnTo>
                  <a:lnTo>
                    <a:pt x="557" y="427"/>
                  </a:lnTo>
                  <a:lnTo>
                    <a:pt x="557" y="427"/>
                  </a:lnTo>
                  <a:lnTo>
                    <a:pt x="557" y="428"/>
                  </a:lnTo>
                  <a:lnTo>
                    <a:pt x="555" y="432"/>
                  </a:lnTo>
                  <a:lnTo>
                    <a:pt x="554" y="433"/>
                  </a:lnTo>
                  <a:lnTo>
                    <a:pt x="542" y="439"/>
                  </a:lnTo>
                  <a:lnTo>
                    <a:pt x="542" y="437"/>
                  </a:lnTo>
                  <a:lnTo>
                    <a:pt x="540" y="437"/>
                  </a:lnTo>
                  <a:lnTo>
                    <a:pt x="538" y="437"/>
                  </a:lnTo>
                  <a:lnTo>
                    <a:pt x="538" y="437"/>
                  </a:lnTo>
                  <a:lnTo>
                    <a:pt x="538" y="437"/>
                  </a:lnTo>
                  <a:lnTo>
                    <a:pt x="537" y="433"/>
                  </a:lnTo>
                  <a:lnTo>
                    <a:pt x="535" y="433"/>
                  </a:lnTo>
                  <a:lnTo>
                    <a:pt x="535" y="433"/>
                  </a:lnTo>
                  <a:lnTo>
                    <a:pt x="535" y="433"/>
                  </a:lnTo>
                  <a:lnTo>
                    <a:pt x="535" y="433"/>
                  </a:lnTo>
                  <a:lnTo>
                    <a:pt x="535" y="435"/>
                  </a:lnTo>
                  <a:lnTo>
                    <a:pt x="535" y="433"/>
                  </a:lnTo>
                  <a:lnTo>
                    <a:pt x="533" y="433"/>
                  </a:lnTo>
                  <a:lnTo>
                    <a:pt x="533" y="433"/>
                  </a:lnTo>
                  <a:lnTo>
                    <a:pt x="531" y="433"/>
                  </a:lnTo>
                  <a:lnTo>
                    <a:pt x="531" y="435"/>
                  </a:lnTo>
                  <a:lnTo>
                    <a:pt x="531" y="439"/>
                  </a:lnTo>
                  <a:lnTo>
                    <a:pt x="531" y="440"/>
                  </a:lnTo>
                  <a:lnTo>
                    <a:pt x="531" y="442"/>
                  </a:lnTo>
                  <a:lnTo>
                    <a:pt x="530" y="444"/>
                  </a:lnTo>
                  <a:lnTo>
                    <a:pt x="528" y="445"/>
                  </a:lnTo>
                  <a:lnTo>
                    <a:pt x="526" y="445"/>
                  </a:lnTo>
                  <a:lnTo>
                    <a:pt x="526" y="445"/>
                  </a:lnTo>
                  <a:lnTo>
                    <a:pt x="521" y="450"/>
                  </a:lnTo>
                  <a:lnTo>
                    <a:pt x="518" y="452"/>
                  </a:lnTo>
                  <a:lnTo>
                    <a:pt x="514" y="454"/>
                  </a:lnTo>
                  <a:lnTo>
                    <a:pt x="513" y="454"/>
                  </a:lnTo>
                  <a:lnTo>
                    <a:pt x="511" y="454"/>
                  </a:lnTo>
                  <a:lnTo>
                    <a:pt x="511" y="456"/>
                  </a:lnTo>
                  <a:lnTo>
                    <a:pt x="511" y="454"/>
                  </a:lnTo>
                  <a:lnTo>
                    <a:pt x="509" y="452"/>
                  </a:lnTo>
                  <a:lnTo>
                    <a:pt x="506" y="452"/>
                  </a:lnTo>
                  <a:lnTo>
                    <a:pt x="504" y="452"/>
                  </a:lnTo>
                  <a:lnTo>
                    <a:pt x="504" y="452"/>
                  </a:lnTo>
                  <a:lnTo>
                    <a:pt x="503" y="452"/>
                  </a:lnTo>
                  <a:lnTo>
                    <a:pt x="501" y="450"/>
                  </a:lnTo>
                  <a:lnTo>
                    <a:pt x="499" y="449"/>
                  </a:lnTo>
                  <a:lnTo>
                    <a:pt x="497" y="445"/>
                  </a:lnTo>
                  <a:lnTo>
                    <a:pt x="494" y="440"/>
                  </a:lnTo>
                  <a:lnTo>
                    <a:pt x="491" y="428"/>
                  </a:lnTo>
                  <a:lnTo>
                    <a:pt x="491" y="422"/>
                  </a:lnTo>
                  <a:lnTo>
                    <a:pt x="489" y="420"/>
                  </a:lnTo>
                  <a:lnTo>
                    <a:pt x="489" y="418"/>
                  </a:lnTo>
                  <a:lnTo>
                    <a:pt x="489" y="413"/>
                  </a:lnTo>
                  <a:lnTo>
                    <a:pt x="489" y="411"/>
                  </a:lnTo>
                  <a:lnTo>
                    <a:pt x="484" y="408"/>
                  </a:lnTo>
                  <a:lnTo>
                    <a:pt x="482" y="406"/>
                  </a:lnTo>
                  <a:lnTo>
                    <a:pt x="482" y="406"/>
                  </a:lnTo>
                  <a:lnTo>
                    <a:pt x="482" y="405"/>
                  </a:lnTo>
                  <a:lnTo>
                    <a:pt x="481" y="405"/>
                  </a:lnTo>
                  <a:lnTo>
                    <a:pt x="481" y="401"/>
                  </a:lnTo>
                  <a:lnTo>
                    <a:pt x="481" y="401"/>
                  </a:lnTo>
                  <a:lnTo>
                    <a:pt x="479" y="396"/>
                  </a:lnTo>
                  <a:lnTo>
                    <a:pt x="477" y="396"/>
                  </a:lnTo>
                  <a:lnTo>
                    <a:pt x="477" y="394"/>
                  </a:lnTo>
                  <a:lnTo>
                    <a:pt x="475" y="391"/>
                  </a:lnTo>
                  <a:lnTo>
                    <a:pt x="475" y="389"/>
                  </a:lnTo>
                  <a:lnTo>
                    <a:pt x="475" y="388"/>
                  </a:lnTo>
                  <a:lnTo>
                    <a:pt x="477" y="384"/>
                  </a:lnTo>
                  <a:lnTo>
                    <a:pt x="477" y="379"/>
                  </a:lnTo>
                  <a:lnTo>
                    <a:pt x="479" y="377"/>
                  </a:lnTo>
                  <a:lnTo>
                    <a:pt x="481" y="372"/>
                  </a:lnTo>
                  <a:lnTo>
                    <a:pt x="481" y="371"/>
                  </a:lnTo>
                  <a:lnTo>
                    <a:pt x="481" y="369"/>
                  </a:lnTo>
                  <a:lnTo>
                    <a:pt x="481" y="367"/>
                  </a:lnTo>
                  <a:lnTo>
                    <a:pt x="481" y="362"/>
                  </a:lnTo>
                  <a:lnTo>
                    <a:pt x="481" y="362"/>
                  </a:lnTo>
                  <a:lnTo>
                    <a:pt x="481" y="360"/>
                  </a:lnTo>
                  <a:lnTo>
                    <a:pt x="481" y="360"/>
                  </a:lnTo>
                  <a:lnTo>
                    <a:pt x="479" y="359"/>
                  </a:lnTo>
                  <a:lnTo>
                    <a:pt x="479" y="357"/>
                  </a:lnTo>
                  <a:lnTo>
                    <a:pt x="475" y="355"/>
                  </a:lnTo>
                  <a:lnTo>
                    <a:pt x="475" y="354"/>
                  </a:lnTo>
                  <a:lnTo>
                    <a:pt x="475" y="354"/>
                  </a:lnTo>
                  <a:lnTo>
                    <a:pt x="475" y="342"/>
                  </a:lnTo>
                  <a:lnTo>
                    <a:pt x="474" y="332"/>
                  </a:lnTo>
                  <a:lnTo>
                    <a:pt x="474" y="325"/>
                  </a:lnTo>
                  <a:lnTo>
                    <a:pt x="474" y="321"/>
                  </a:lnTo>
                  <a:lnTo>
                    <a:pt x="472" y="318"/>
                  </a:lnTo>
                  <a:lnTo>
                    <a:pt x="477" y="311"/>
                  </a:lnTo>
                  <a:lnTo>
                    <a:pt x="475" y="311"/>
                  </a:lnTo>
                  <a:lnTo>
                    <a:pt x="474" y="311"/>
                  </a:lnTo>
                  <a:lnTo>
                    <a:pt x="472" y="313"/>
                  </a:lnTo>
                  <a:lnTo>
                    <a:pt x="470" y="313"/>
                  </a:lnTo>
                  <a:lnTo>
                    <a:pt x="469" y="313"/>
                  </a:lnTo>
                  <a:lnTo>
                    <a:pt x="469" y="313"/>
                  </a:lnTo>
                  <a:lnTo>
                    <a:pt x="467" y="313"/>
                  </a:lnTo>
                  <a:lnTo>
                    <a:pt x="467" y="313"/>
                  </a:lnTo>
                  <a:lnTo>
                    <a:pt x="465" y="313"/>
                  </a:lnTo>
                  <a:lnTo>
                    <a:pt x="464" y="313"/>
                  </a:lnTo>
                  <a:lnTo>
                    <a:pt x="464" y="313"/>
                  </a:lnTo>
                  <a:lnTo>
                    <a:pt x="462" y="313"/>
                  </a:lnTo>
                  <a:lnTo>
                    <a:pt x="460" y="315"/>
                  </a:lnTo>
                  <a:lnTo>
                    <a:pt x="462" y="313"/>
                  </a:lnTo>
                  <a:lnTo>
                    <a:pt x="462" y="308"/>
                  </a:lnTo>
                  <a:lnTo>
                    <a:pt x="462" y="303"/>
                  </a:lnTo>
                  <a:lnTo>
                    <a:pt x="462" y="303"/>
                  </a:lnTo>
                  <a:lnTo>
                    <a:pt x="465" y="298"/>
                  </a:lnTo>
                  <a:lnTo>
                    <a:pt x="465" y="298"/>
                  </a:lnTo>
                  <a:lnTo>
                    <a:pt x="465" y="296"/>
                  </a:lnTo>
                  <a:lnTo>
                    <a:pt x="465" y="294"/>
                  </a:lnTo>
                  <a:lnTo>
                    <a:pt x="467" y="293"/>
                  </a:lnTo>
                  <a:lnTo>
                    <a:pt x="467" y="291"/>
                  </a:lnTo>
                  <a:lnTo>
                    <a:pt x="465" y="289"/>
                  </a:lnTo>
                  <a:lnTo>
                    <a:pt x="464" y="289"/>
                  </a:lnTo>
                  <a:lnTo>
                    <a:pt x="462" y="287"/>
                  </a:lnTo>
                  <a:lnTo>
                    <a:pt x="462" y="287"/>
                  </a:lnTo>
                  <a:lnTo>
                    <a:pt x="458" y="287"/>
                  </a:lnTo>
                  <a:lnTo>
                    <a:pt x="457" y="286"/>
                  </a:lnTo>
                  <a:lnTo>
                    <a:pt x="455" y="286"/>
                  </a:lnTo>
                  <a:lnTo>
                    <a:pt x="455" y="284"/>
                  </a:lnTo>
                  <a:lnTo>
                    <a:pt x="453" y="282"/>
                  </a:lnTo>
                  <a:lnTo>
                    <a:pt x="453" y="276"/>
                  </a:lnTo>
                  <a:lnTo>
                    <a:pt x="453" y="276"/>
                  </a:lnTo>
                  <a:lnTo>
                    <a:pt x="452" y="274"/>
                  </a:lnTo>
                  <a:lnTo>
                    <a:pt x="452" y="272"/>
                  </a:lnTo>
                  <a:lnTo>
                    <a:pt x="452" y="272"/>
                  </a:lnTo>
                  <a:lnTo>
                    <a:pt x="448" y="270"/>
                  </a:lnTo>
                  <a:lnTo>
                    <a:pt x="448" y="269"/>
                  </a:lnTo>
                  <a:lnTo>
                    <a:pt x="447" y="269"/>
                  </a:lnTo>
                  <a:lnTo>
                    <a:pt x="445" y="269"/>
                  </a:lnTo>
                  <a:lnTo>
                    <a:pt x="441" y="269"/>
                  </a:lnTo>
                  <a:lnTo>
                    <a:pt x="438" y="269"/>
                  </a:lnTo>
                  <a:lnTo>
                    <a:pt x="436" y="267"/>
                  </a:lnTo>
                  <a:lnTo>
                    <a:pt x="436" y="267"/>
                  </a:lnTo>
                  <a:lnTo>
                    <a:pt x="436" y="264"/>
                  </a:lnTo>
                  <a:lnTo>
                    <a:pt x="436" y="262"/>
                  </a:lnTo>
                  <a:lnTo>
                    <a:pt x="438" y="260"/>
                  </a:lnTo>
                  <a:lnTo>
                    <a:pt x="438" y="260"/>
                  </a:lnTo>
                  <a:lnTo>
                    <a:pt x="436" y="260"/>
                  </a:lnTo>
                  <a:lnTo>
                    <a:pt x="436" y="259"/>
                  </a:lnTo>
                  <a:lnTo>
                    <a:pt x="436" y="259"/>
                  </a:lnTo>
                  <a:lnTo>
                    <a:pt x="438" y="259"/>
                  </a:lnTo>
                  <a:lnTo>
                    <a:pt x="438" y="257"/>
                  </a:lnTo>
                  <a:lnTo>
                    <a:pt x="438" y="255"/>
                  </a:lnTo>
                  <a:lnTo>
                    <a:pt x="436" y="253"/>
                  </a:lnTo>
                  <a:lnTo>
                    <a:pt x="436" y="253"/>
                  </a:lnTo>
                  <a:lnTo>
                    <a:pt x="438" y="252"/>
                  </a:lnTo>
                  <a:lnTo>
                    <a:pt x="438" y="252"/>
                  </a:lnTo>
                  <a:lnTo>
                    <a:pt x="438" y="252"/>
                  </a:lnTo>
                  <a:lnTo>
                    <a:pt x="440" y="250"/>
                  </a:lnTo>
                  <a:lnTo>
                    <a:pt x="447" y="238"/>
                  </a:lnTo>
                  <a:lnTo>
                    <a:pt x="450" y="236"/>
                  </a:lnTo>
                  <a:lnTo>
                    <a:pt x="450" y="236"/>
                  </a:lnTo>
                  <a:lnTo>
                    <a:pt x="452" y="236"/>
                  </a:lnTo>
                  <a:lnTo>
                    <a:pt x="450" y="235"/>
                  </a:lnTo>
                  <a:lnTo>
                    <a:pt x="450" y="235"/>
                  </a:lnTo>
                  <a:lnTo>
                    <a:pt x="447" y="235"/>
                  </a:lnTo>
                  <a:lnTo>
                    <a:pt x="445" y="236"/>
                  </a:lnTo>
                  <a:lnTo>
                    <a:pt x="445" y="235"/>
                  </a:lnTo>
                  <a:lnTo>
                    <a:pt x="440" y="231"/>
                  </a:lnTo>
                  <a:lnTo>
                    <a:pt x="438" y="230"/>
                  </a:lnTo>
                  <a:lnTo>
                    <a:pt x="436" y="231"/>
                  </a:lnTo>
                  <a:lnTo>
                    <a:pt x="433" y="233"/>
                  </a:lnTo>
                  <a:lnTo>
                    <a:pt x="431" y="233"/>
                  </a:lnTo>
                  <a:lnTo>
                    <a:pt x="430" y="233"/>
                  </a:lnTo>
                  <a:lnTo>
                    <a:pt x="428" y="233"/>
                  </a:lnTo>
                  <a:lnTo>
                    <a:pt x="424" y="230"/>
                  </a:lnTo>
                  <a:lnTo>
                    <a:pt x="423" y="230"/>
                  </a:lnTo>
                  <a:lnTo>
                    <a:pt x="419" y="226"/>
                  </a:lnTo>
                  <a:lnTo>
                    <a:pt x="418" y="225"/>
                  </a:lnTo>
                  <a:lnTo>
                    <a:pt x="418" y="223"/>
                  </a:lnTo>
                  <a:lnTo>
                    <a:pt x="418" y="216"/>
                  </a:lnTo>
                  <a:lnTo>
                    <a:pt x="418" y="204"/>
                  </a:lnTo>
                  <a:lnTo>
                    <a:pt x="418" y="204"/>
                  </a:lnTo>
                  <a:lnTo>
                    <a:pt x="416" y="203"/>
                  </a:lnTo>
                  <a:lnTo>
                    <a:pt x="416" y="201"/>
                  </a:lnTo>
                  <a:lnTo>
                    <a:pt x="416" y="197"/>
                  </a:lnTo>
                  <a:lnTo>
                    <a:pt x="416" y="196"/>
                  </a:lnTo>
                  <a:lnTo>
                    <a:pt x="414" y="194"/>
                  </a:lnTo>
                  <a:lnTo>
                    <a:pt x="414" y="194"/>
                  </a:lnTo>
                  <a:lnTo>
                    <a:pt x="416" y="192"/>
                  </a:lnTo>
                  <a:lnTo>
                    <a:pt x="418" y="189"/>
                  </a:lnTo>
                  <a:lnTo>
                    <a:pt x="418" y="187"/>
                  </a:lnTo>
                  <a:lnTo>
                    <a:pt x="419" y="187"/>
                  </a:lnTo>
                  <a:lnTo>
                    <a:pt x="419" y="186"/>
                  </a:lnTo>
                  <a:lnTo>
                    <a:pt x="419" y="186"/>
                  </a:lnTo>
                  <a:lnTo>
                    <a:pt x="418" y="182"/>
                  </a:lnTo>
                  <a:lnTo>
                    <a:pt x="418" y="182"/>
                  </a:lnTo>
                  <a:lnTo>
                    <a:pt x="416" y="180"/>
                  </a:lnTo>
                  <a:lnTo>
                    <a:pt x="416" y="179"/>
                  </a:lnTo>
                  <a:lnTo>
                    <a:pt x="416" y="179"/>
                  </a:lnTo>
                  <a:lnTo>
                    <a:pt x="414" y="179"/>
                  </a:lnTo>
                  <a:lnTo>
                    <a:pt x="413" y="177"/>
                  </a:lnTo>
                  <a:lnTo>
                    <a:pt x="413" y="174"/>
                  </a:lnTo>
                  <a:lnTo>
                    <a:pt x="413" y="172"/>
                  </a:lnTo>
                  <a:lnTo>
                    <a:pt x="413" y="170"/>
                  </a:lnTo>
                  <a:lnTo>
                    <a:pt x="413" y="169"/>
                  </a:lnTo>
                  <a:lnTo>
                    <a:pt x="414" y="167"/>
                  </a:lnTo>
                  <a:lnTo>
                    <a:pt x="413" y="167"/>
                  </a:lnTo>
                  <a:lnTo>
                    <a:pt x="413" y="165"/>
                  </a:lnTo>
                  <a:lnTo>
                    <a:pt x="413" y="162"/>
                  </a:lnTo>
                  <a:lnTo>
                    <a:pt x="411" y="160"/>
                  </a:lnTo>
                  <a:lnTo>
                    <a:pt x="411" y="157"/>
                  </a:lnTo>
                  <a:lnTo>
                    <a:pt x="409" y="157"/>
                  </a:lnTo>
                  <a:lnTo>
                    <a:pt x="409" y="155"/>
                  </a:lnTo>
                  <a:lnTo>
                    <a:pt x="409" y="153"/>
                  </a:lnTo>
                  <a:lnTo>
                    <a:pt x="408" y="152"/>
                  </a:lnTo>
                  <a:lnTo>
                    <a:pt x="408" y="150"/>
                  </a:lnTo>
                  <a:lnTo>
                    <a:pt x="406" y="150"/>
                  </a:lnTo>
                  <a:lnTo>
                    <a:pt x="404" y="150"/>
                  </a:lnTo>
                  <a:lnTo>
                    <a:pt x="402" y="152"/>
                  </a:lnTo>
                  <a:lnTo>
                    <a:pt x="401" y="153"/>
                  </a:lnTo>
                  <a:lnTo>
                    <a:pt x="401" y="152"/>
                  </a:lnTo>
                  <a:lnTo>
                    <a:pt x="401" y="148"/>
                  </a:lnTo>
                  <a:lnTo>
                    <a:pt x="401" y="146"/>
                  </a:lnTo>
                  <a:lnTo>
                    <a:pt x="399" y="146"/>
                  </a:lnTo>
                  <a:lnTo>
                    <a:pt x="399" y="146"/>
                  </a:lnTo>
                  <a:lnTo>
                    <a:pt x="399" y="146"/>
                  </a:lnTo>
                  <a:lnTo>
                    <a:pt x="397" y="143"/>
                  </a:lnTo>
                  <a:lnTo>
                    <a:pt x="397" y="141"/>
                  </a:lnTo>
                  <a:lnTo>
                    <a:pt x="394" y="141"/>
                  </a:lnTo>
                  <a:lnTo>
                    <a:pt x="392" y="141"/>
                  </a:lnTo>
                  <a:lnTo>
                    <a:pt x="392" y="143"/>
                  </a:lnTo>
                  <a:lnTo>
                    <a:pt x="391" y="145"/>
                  </a:lnTo>
                  <a:lnTo>
                    <a:pt x="391" y="146"/>
                  </a:lnTo>
                  <a:lnTo>
                    <a:pt x="389" y="148"/>
                  </a:lnTo>
                  <a:lnTo>
                    <a:pt x="387" y="148"/>
                  </a:lnTo>
                  <a:lnTo>
                    <a:pt x="389" y="146"/>
                  </a:lnTo>
                  <a:lnTo>
                    <a:pt x="389" y="145"/>
                  </a:lnTo>
                  <a:lnTo>
                    <a:pt x="387" y="141"/>
                  </a:lnTo>
                  <a:lnTo>
                    <a:pt x="389" y="140"/>
                  </a:lnTo>
                  <a:lnTo>
                    <a:pt x="389" y="140"/>
                  </a:lnTo>
                  <a:lnTo>
                    <a:pt x="391" y="140"/>
                  </a:lnTo>
                  <a:lnTo>
                    <a:pt x="391" y="138"/>
                  </a:lnTo>
                  <a:lnTo>
                    <a:pt x="392" y="138"/>
                  </a:lnTo>
                  <a:lnTo>
                    <a:pt x="392" y="136"/>
                  </a:lnTo>
                  <a:lnTo>
                    <a:pt x="392" y="135"/>
                  </a:lnTo>
                  <a:lnTo>
                    <a:pt x="394" y="135"/>
                  </a:lnTo>
                  <a:lnTo>
                    <a:pt x="396" y="135"/>
                  </a:lnTo>
                  <a:lnTo>
                    <a:pt x="396" y="135"/>
                  </a:lnTo>
                  <a:lnTo>
                    <a:pt x="396" y="133"/>
                  </a:lnTo>
                  <a:lnTo>
                    <a:pt x="396" y="133"/>
                  </a:lnTo>
                  <a:lnTo>
                    <a:pt x="397" y="131"/>
                  </a:lnTo>
                  <a:lnTo>
                    <a:pt x="397" y="131"/>
                  </a:lnTo>
                  <a:lnTo>
                    <a:pt x="396" y="129"/>
                  </a:lnTo>
                  <a:lnTo>
                    <a:pt x="392" y="128"/>
                  </a:lnTo>
                  <a:lnTo>
                    <a:pt x="391" y="128"/>
                  </a:lnTo>
                  <a:lnTo>
                    <a:pt x="391" y="128"/>
                  </a:lnTo>
                  <a:lnTo>
                    <a:pt x="391" y="126"/>
                  </a:lnTo>
                  <a:lnTo>
                    <a:pt x="391" y="126"/>
                  </a:lnTo>
                  <a:lnTo>
                    <a:pt x="391" y="126"/>
                  </a:lnTo>
                  <a:lnTo>
                    <a:pt x="391" y="126"/>
                  </a:lnTo>
                  <a:lnTo>
                    <a:pt x="391" y="126"/>
                  </a:lnTo>
                  <a:lnTo>
                    <a:pt x="391" y="126"/>
                  </a:lnTo>
                  <a:lnTo>
                    <a:pt x="389" y="126"/>
                  </a:lnTo>
                  <a:lnTo>
                    <a:pt x="389" y="126"/>
                  </a:lnTo>
                  <a:lnTo>
                    <a:pt x="387" y="128"/>
                  </a:lnTo>
                  <a:lnTo>
                    <a:pt x="387" y="128"/>
                  </a:lnTo>
                  <a:lnTo>
                    <a:pt x="384" y="128"/>
                  </a:lnTo>
                  <a:lnTo>
                    <a:pt x="382" y="128"/>
                  </a:lnTo>
                  <a:lnTo>
                    <a:pt x="380" y="129"/>
                  </a:lnTo>
                  <a:lnTo>
                    <a:pt x="380" y="131"/>
                  </a:lnTo>
                  <a:lnTo>
                    <a:pt x="379" y="135"/>
                  </a:lnTo>
                  <a:lnTo>
                    <a:pt x="379" y="136"/>
                  </a:lnTo>
                  <a:lnTo>
                    <a:pt x="379" y="138"/>
                  </a:lnTo>
                  <a:lnTo>
                    <a:pt x="375" y="140"/>
                  </a:lnTo>
                  <a:lnTo>
                    <a:pt x="374" y="143"/>
                  </a:lnTo>
                  <a:lnTo>
                    <a:pt x="372" y="145"/>
                  </a:lnTo>
                  <a:lnTo>
                    <a:pt x="370" y="145"/>
                  </a:lnTo>
                  <a:lnTo>
                    <a:pt x="368" y="145"/>
                  </a:lnTo>
                  <a:lnTo>
                    <a:pt x="367" y="145"/>
                  </a:lnTo>
                  <a:lnTo>
                    <a:pt x="365" y="146"/>
                  </a:lnTo>
                  <a:lnTo>
                    <a:pt x="363" y="146"/>
                  </a:lnTo>
                  <a:lnTo>
                    <a:pt x="363" y="146"/>
                  </a:lnTo>
                  <a:lnTo>
                    <a:pt x="358" y="146"/>
                  </a:lnTo>
                  <a:lnTo>
                    <a:pt x="357" y="148"/>
                  </a:lnTo>
                  <a:lnTo>
                    <a:pt x="357" y="152"/>
                  </a:lnTo>
                  <a:lnTo>
                    <a:pt x="357" y="158"/>
                  </a:lnTo>
                  <a:lnTo>
                    <a:pt x="358" y="165"/>
                  </a:lnTo>
                  <a:lnTo>
                    <a:pt x="357" y="169"/>
                  </a:lnTo>
                  <a:lnTo>
                    <a:pt x="355" y="172"/>
                  </a:lnTo>
                  <a:lnTo>
                    <a:pt x="355" y="174"/>
                  </a:lnTo>
                  <a:lnTo>
                    <a:pt x="355" y="175"/>
                  </a:lnTo>
                  <a:lnTo>
                    <a:pt x="355" y="180"/>
                  </a:lnTo>
                  <a:lnTo>
                    <a:pt x="355" y="182"/>
                  </a:lnTo>
                  <a:lnTo>
                    <a:pt x="345" y="213"/>
                  </a:lnTo>
                  <a:lnTo>
                    <a:pt x="345" y="216"/>
                  </a:lnTo>
                  <a:lnTo>
                    <a:pt x="345" y="218"/>
                  </a:lnTo>
                  <a:lnTo>
                    <a:pt x="345" y="218"/>
                  </a:lnTo>
                  <a:lnTo>
                    <a:pt x="341" y="223"/>
                  </a:lnTo>
                  <a:lnTo>
                    <a:pt x="340" y="230"/>
                  </a:lnTo>
                  <a:lnTo>
                    <a:pt x="340" y="235"/>
                  </a:lnTo>
                  <a:lnTo>
                    <a:pt x="340" y="236"/>
                  </a:lnTo>
                  <a:lnTo>
                    <a:pt x="340" y="236"/>
                  </a:lnTo>
                  <a:lnTo>
                    <a:pt x="341" y="236"/>
                  </a:lnTo>
                  <a:lnTo>
                    <a:pt x="341" y="236"/>
                  </a:lnTo>
                  <a:lnTo>
                    <a:pt x="343" y="238"/>
                  </a:lnTo>
                  <a:lnTo>
                    <a:pt x="343" y="238"/>
                  </a:lnTo>
                  <a:lnTo>
                    <a:pt x="345" y="242"/>
                  </a:lnTo>
                  <a:lnTo>
                    <a:pt x="346" y="242"/>
                  </a:lnTo>
                  <a:lnTo>
                    <a:pt x="346" y="242"/>
                  </a:lnTo>
                  <a:lnTo>
                    <a:pt x="346" y="245"/>
                  </a:lnTo>
                  <a:lnTo>
                    <a:pt x="341" y="242"/>
                  </a:lnTo>
                  <a:lnTo>
                    <a:pt x="341" y="242"/>
                  </a:lnTo>
                  <a:lnTo>
                    <a:pt x="340" y="243"/>
                  </a:lnTo>
                  <a:lnTo>
                    <a:pt x="336" y="248"/>
                  </a:lnTo>
                  <a:lnTo>
                    <a:pt x="336" y="247"/>
                  </a:lnTo>
                  <a:lnTo>
                    <a:pt x="336" y="245"/>
                  </a:lnTo>
                  <a:lnTo>
                    <a:pt x="334" y="240"/>
                  </a:lnTo>
                  <a:lnTo>
                    <a:pt x="334" y="238"/>
                  </a:lnTo>
                  <a:lnTo>
                    <a:pt x="336" y="236"/>
                  </a:lnTo>
                  <a:lnTo>
                    <a:pt x="336" y="235"/>
                  </a:lnTo>
                  <a:lnTo>
                    <a:pt x="333" y="236"/>
                  </a:lnTo>
                  <a:lnTo>
                    <a:pt x="329" y="240"/>
                  </a:lnTo>
                  <a:lnTo>
                    <a:pt x="326" y="243"/>
                  </a:lnTo>
                  <a:lnTo>
                    <a:pt x="326" y="248"/>
                  </a:lnTo>
                  <a:lnTo>
                    <a:pt x="324" y="252"/>
                  </a:lnTo>
                  <a:lnTo>
                    <a:pt x="323" y="255"/>
                  </a:lnTo>
                  <a:lnTo>
                    <a:pt x="323" y="257"/>
                  </a:lnTo>
                  <a:lnTo>
                    <a:pt x="323" y="257"/>
                  </a:lnTo>
                  <a:lnTo>
                    <a:pt x="324" y="259"/>
                  </a:lnTo>
                  <a:lnTo>
                    <a:pt x="324" y="257"/>
                  </a:lnTo>
                  <a:lnTo>
                    <a:pt x="324" y="257"/>
                  </a:lnTo>
                  <a:lnTo>
                    <a:pt x="324" y="257"/>
                  </a:lnTo>
                  <a:lnTo>
                    <a:pt x="326" y="257"/>
                  </a:lnTo>
                  <a:lnTo>
                    <a:pt x="326" y="257"/>
                  </a:lnTo>
                  <a:lnTo>
                    <a:pt x="326" y="259"/>
                  </a:lnTo>
                  <a:lnTo>
                    <a:pt x="326" y="259"/>
                  </a:lnTo>
                  <a:lnTo>
                    <a:pt x="328" y="259"/>
                  </a:lnTo>
                  <a:lnTo>
                    <a:pt x="326" y="260"/>
                  </a:lnTo>
                  <a:lnTo>
                    <a:pt x="326" y="260"/>
                  </a:lnTo>
                  <a:lnTo>
                    <a:pt x="324" y="260"/>
                  </a:lnTo>
                  <a:lnTo>
                    <a:pt x="321" y="259"/>
                  </a:lnTo>
                  <a:lnTo>
                    <a:pt x="319" y="259"/>
                  </a:lnTo>
                  <a:lnTo>
                    <a:pt x="319" y="260"/>
                  </a:lnTo>
                  <a:lnTo>
                    <a:pt x="318" y="265"/>
                  </a:lnTo>
                  <a:lnTo>
                    <a:pt x="309" y="284"/>
                  </a:lnTo>
                  <a:lnTo>
                    <a:pt x="309" y="286"/>
                  </a:lnTo>
                  <a:lnTo>
                    <a:pt x="309" y="287"/>
                  </a:lnTo>
                  <a:lnTo>
                    <a:pt x="311" y="287"/>
                  </a:lnTo>
                  <a:lnTo>
                    <a:pt x="314" y="286"/>
                  </a:lnTo>
                  <a:lnTo>
                    <a:pt x="318" y="286"/>
                  </a:lnTo>
                  <a:lnTo>
                    <a:pt x="318" y="286"/>
                  </a:lnTo>
                  <a:lnTo>
                    <a:pt x="318" y="284"/>
                  </a:lnTo>
                  <a:lnTo>
                    <a:pt x="318" y="284"/>
                  </a:lnTo>
                  <a:lnTo>
                    <a:pt x="314" y="284"/>
                  </a:lnTo>
                  <a:lnTo>
                    <a:pt x="314" y="284"/>
                  </a:lnTo>
                  <a:lnTo>
                    <a:pt x="314" y="279"/>
                  </a:lnTo>
                  <a:lnTo>
                    <a:pt x="314" y="277"/>
                  </a:lnTo>
                  <a:lnTo>
                    <a:pt x="314" y="277"/>
                  </a:lnTo>
                  <a:lnTo>
                    <a:pt x="314" y="277"/>
                  </a:lnTo>
                  <a:lnTo>
                    <a:pt x="314" y="277"/>
                  </a:lnTo>
                  <a:lnTo>
                    <a:pt x="314" y="277"/>
                  </a:lnTo>
                  <a:lnTo>
                    <a:pt x="316" y="277"/>
                  </a:lnTo>
                  <a:lnTo>
                    <a:pt x="318" y="279"/>
                  </a:lnTo>
                  <a:lnTo>
                    <a:pt x="321" y="277"/>
                  </a:lnTo>
                  <a:lnTo>
                    <a:pt x="323" y="279"/>
                  </a:lnTo>
                  <a:lnTo>
                    <a:pt x="321" y="281"/>
                  </a:lnTo>
                  <a:lnTo>
                    <a:pt x="318" y="282"/>
                  </a:lnTo>
                  <a:lnTo>
                    <a:pt x="321" y="284"/>
                  </a:lnTo>
                  <a:lnTo>
                    <a:pt x="323" y="284"/>
                  </a:lnTo>
                  <a:lnTo>
                    <a:pt x="323" y="286"/>
                  </a:lnTo>
                  <a:lnTo>
                    <a:pt x="324" y="287"/>
                  </a:lnTo>
                  <a:lnTo>
                    <a:pt x="324" y="287"/>
                  </a:lnTo>
                  <a:lnTo>
                    <a:pt x="326" y="289"/>
                  </a:lnTo>
                  <a:lnTo>
                    <a:pt x="328" y="289"/>
                  </a:lnTo>
                  <a:lnTo>
                    <a:pt x="329" y="289"/>
                  </a:lnTo>
                  <a:lnTo>
                    <a:pt x="333" y="289"/>
                  </a:lnTo>
                  <a:lnTo>
                    <a:pt x="334" y="289"/>
                  </a:lnTo>
                  <a:lnTo>
                    <a:pt x="334" y="289"/>
                  </a:lnTo>
                  <a:lnTo>
                    <a:pt x="336" y="287"/>
                  </a:lnTo>
                  <a:lnTo>
                    <a:pt x="338" y="287"/>
                  </a:lnTo>
                  <a:lnTo>
                    <a:pt x="340" y="289"/>
                  </a:lnTo>
                  <a:lnTo>
                    <a:pt x="341" y="289"/>
                  </a:lnTo>
                  <a:lnTo>
                    <a:pt x="340" y="289"/>
                  </a:lnTo>
                  <a:lnTo>
                    <a:pt x="338" y="289"/>
                  </a:lnTo>
                  <a:lnTo>
                    <a:pt x="338" y="289"/>
                  </a:lnTo>
                  <a:lnTo>
                    <a:pt x="336" y="291"/>
                  </a:lnTo>
                  <a:lnTo>
                    <a:pt x="334" y="291"/>
                  </a:lnTo>
                  <a:lnTo>
                    <a:pt x="333" y="293"/>
                  </a:lnTo>
                  <a:lnTo>
                    <a:pt x="329" y="294"/>
                  </a:lnTo>
                  <a:lnTo>
                    <a:pt x="328" y="296"/>
                  </a:lnTo>
                  <a:lnTo>
                    <a:pt x="329" y="296"/>
                  </a:lnTo>
                  <a:lnTo>
                    <a:pt x="333" y="296"/>
                  </a:lnTo>
                  <a:lnTo>
                    <a:pt x="334" y="298"/>
                  </a:lnTo>
                  <a:lnTo>
                    <a:pt x="336" y="299"/>
                  </a:lnTo>
                  <a:lnTo>
                    <a:pt x="338" y="299"/>
                  </a:lnTo>
                  <a:lnTo>
                    <a:pt x="340" y="301"/>
                  </a:lnTo>
                  <a:lnTo>
                    <a:pt x="343" y="301"/>
                  </a:lnTo>
                  <a:lnTo>
                    <a:pt x="345" y="301"/>
                  </a:lnTo>
                  <a:lnTo>
                    <a:pt x="343" y="301"/>
                  </a:lnTo>
                  <a:lnTo>
                    <a:pt x="336" y="304"/>
                  </a:lnTo>
                  <a:lnTo>
                    <a:pt x="336" y="304"/>
                  </a:lnTo>
                  <a:lnTo>
                    <a:pt x="336" y="309"/>
                  </a:lnTo>
                  <a:lnTo>
                    <a:pt x="338" y="311"/>
                  </a:lnTo>
                  <a:lnTo>
                    <a:pt x="338" y="313"/>
                  </a:lnTo>
                  <a:lnTo>
                    <a:pt x="338" y="316"/>
                  </a:lnTo>
                  <a:lnTo>
                    <a:pt x="338" y="316"/>
                  </a:lnTo>
                  <a:lnTo>
                    <a:pt x="336" y="313"/>
                  </a:lnTo>
                  <a:lnTo>
                    <a:pt x="334" y="313"/>
                  </a:lnTo>
                  <a:lnTo>
                    <a:pt x="334" y="311"/>
                  </a:lnTo>
                  <a:lnTo>
                    <a:pt x="334" y="309"/>
                  </a:lnTo>
                  <a:lnTo>
                    <a:pt x="334" y="306"/>
                  </a:lnTo>
                  <a:lnTo>
                    <a:pt x="333" y="301"/>
                  </a:lnTo>
                  <a:lnTo>
                    <a:pt x="333" y="299"/>
                  </a:lnTo>
                  <a:lnTo>
                    <a:pt x="331" y="298"/>
                  </a:lnTo>
                  <a:lnTo>
                    <a:pt x="329" y="298"/>
                  </a:lnTo>
                  <a:lnTo>
                    <a:pt x="328" y="299"/>
                  </a:lnTo>
                  <a:lnTo>
                    <a:pt x="328" y="299"/>
                  </a:lnTo>
                  <a:lnTo>
                    <a:pt x="328" y="298"/>
                  </a:lnTo>
                  <a:lnTo>
                    <a:pt x="328" y="296"/>
                  </a:lnTo>
                  <a:lnTo>
                    <a:pt x="328" y="296"/>
                  </a:lnTo>
                  <a:lnTo>
                    <a:pt x="326" y="298"/>
                  </a:lnTo>
                  <a:lnTo>
                    <a:pt x="326" y="299"/>
                  </a:lnTo>
                  <a:lnTo>
                    <a:pt x="326" y="301"/>
                  </a:lnTo>
                  <a:lnTo>
                    <a:pt x="324" y="306"/>
                  </a:lnTo>
                  <a:lnTo>
                    <a:pt x="323" y="308"/>
                  </a:lnTo>
                  <a:lnTo>
                    <a:pt x="323" y="309"/>
                  </a:lnTo>
                  <a:lnTo>
                    <a:pt x="321" y="311"/>
                  </a:lnTo>
                  <a:lnTo>
                    <a:pt x="319" y="313"/>
                  </a:lnTo>
                  <a:lnTo>
                    <a:pt x="316" y="315"/>
                  </a:lnTo>
                  <a:lnTo>
                    <a:pt x="314" y="316"/>
                  </a:lnTo>
                  <a:lnTo>
                    <a:pt x="312" y="316"/>
                  </a:lnTo>
                  <a:lnTo>
                    <a:pt x="312" y="316"/>
                  </a:lnTo>
                  <a:lnTo>
                    <a:pt x="312" y="318"/>
                  </a:lnTo>
                  <a:lnTo>
                    <a:pt x="311" y="318"/>
                  </a:lnTo>
                  <a:lnTo>
                    <a:pt x="309" y="320"/>
                  </a:lnTo>
                  <a:lnTo>
                    <a:pt x="307" y="323"/>
                  </a:lnTo>
                  <a:lnTo>
                    <a:pt x="307" y="323"/>
                  </a:lnTo>
                  <a:lnTo>
                    <a:pt x="307" y="325"/>
                  </a:lnTo>
                  <a:lnTo>
                    <a:pt x="309" y="325"/>
                  </a:lnTo>
                  <a:lnTo>
                    <a:pt x="309" y="325"/>
                  </a:lnTo>
                  <a:lnTo>
                    <a:pt x="309" y="325"/>
                  </a:lnTo>
                  <a:lnTo>
                    <a:pt x="311" y="330"/>
                  </a:lnTo>
                  <a:lnTo>
                    <a:pt x="311" y="335"/>
                  </a:lnTo>
                  <a:lnTo>
                    <a:pt x="311" y="337"/>
                  </a:lnTo>
                  <a:lnTo>
                    <a:pt x="312" y="338"/>
                  </a:lnTo>
                  <a:lnTo>
                    <a:pt x="312" y="340"/>
                  </a:lnTo>
                  <a:lnTo>
                    <a:pt x="314" y="340"/>
                  </a:lnTo>
                  <a:lnTo>
                    <a:pt x="314" y="342"/>
                  </a:lnTo>
                  <a:lnTo>
                    <a:pt x="314" y="342"/>
                  </a:lnTo>
                  <a:lnTo>
                    <a:pt x="314" y="342"/>
                  </a:lnTo>
                  <a:lnTo>
                    <a:pt x="316" y="342"/>
                  </a:lnTo>
                  <a:lnTo>
                    <a:pt x="316" y="343"/>
                  </a:lnTo>
                  <a:lnTo>
                    <a:pt x="316" y="343"/>
                  </a:lnTo>
                  <a:lnTo>
                    <a:pt x="318" y="343"/>
                  </a:lnTo>
                  <a:lnTo>
                    <a:pt x="318" y="345"/>
                  </a:lnTo>
                  <a:lnTo>
                    <a:pt x="318" y="345"/>
                  </a:lnTo>
                  <a:lnTo>
                    <a:pt x="318" y="347"/>
                  </a:lnTo>
                  <a:lnTo>
                    <a:pt x="318" y="347"/>
                  </a:lnTo>
                  <a:lnTo>
                    <a:pt x="316" y="349"/>
                  </a:lnTo>
                  <a:lnTo>
                    <a:pt x="316" y="350"/>
                  </a:lnTo>
                  <a:lnTo>
                    <a:pt x="316" y="350"/>
                  </a:lnTo>
                  <a:lnTo>
                    <a:pt x="314" y="352"/>
                  </a:lnTo>
                  <a:lnTo>
                    <a:pt x="314" y="354"/>
                  </a:lnTo>
                  <a:lnTo>
                    <a:pt x="316" y="355"/>
                  </a:lnTo>
                  <a:lnTo>
                    <a:pt x="314" y="355"/>
                  </a:lnTo>
                  <a:lnTo>
                    <a:pt x="314" y="355"/>
                  </a:lnTo>
                  <a:lnTo>
                    <a:pt x="312" y="355"/>
                  </a:lnTo>
                  <a:lnTo>
                    <a:pt x="312" y="355"/>
                  </a:lnTo>
                  <a:lnTo>
                    <a:pt x="311" y="357"/>
                  </a:lnTo>
                  <a:lnTo>
                    <a:pt x="309" y="362"/>
                  </a:lnTo>
                  <a:lnTo>
                    <a:pt x="309" y="364"/>
                  </a:lnTo>
                  <a:lnTo>
                    <a:pt x="306" y="367"/>
                  </a:lnTo>
                  <a:lnTo>
                    <a:pt x="306" y="367"/>
                  </a:lnTo>
                  <a:lnTo>
                    <a:pt x="306" y="371"/>
                  </a:lnTo>
                  <a:lnTo>
                    <a:pt x="302" y="374"/>
                  </a:lnTo>
                  <a:lnTo>
                    <a:pt x="299" y="391"/>
                  </a:lnTo>
                  <a:lnTo>
                    <a:pt x="297" y="399"/>
                  </a:lnTo>
                  <a:lnTo>
                    <a:pt x="299" y="406"/>
                  </a:lnTo>
                  <a:lnTo>
                    <a:pt x="304" y="413"/>
                  </a:lnTo>
                  <a:lnTo>
                    <a:pt x="306" y="415"/>
                  </a:lnTo>
                  <a:lnTo>
                    <a:pt x="307" y="418"/>
                  </a:lnTo>
                  <a:lnTo>
                    <a:pt x="309" y="422"/>
                  </a:lnTo>
                  <a:lnTo>
                    <a:pt x="309" y="425"/>
                  </a:lnTo>
                  <a:lnTo>
                    <a:pt x="309" y="428"/>
                  </a:lnTo>
                  <a:lnTo>
                    <a:pt x="309" y="432"/>
                  </a:lnTo>
                  <a:lnTo>
                    <a:pt x="304" y="445"/>
                  </a:lnTo>
                  <a:lnTo>
                    <a:pt x="302" y="449"/>
                  </a:lnTo>
                  <a:lnTo>
                    <a:pt x="302" y="452"/>
                  </a:lnTo>
                  <a:lnTo>
                    <a:pt x="302" y="454"/>
                  </a:lnTo>
                  <a:lnTo>
                    <a:pt x="304" y="457"/>
                  </a:lnTo>
                  <a:lnTo>
                    <a:pt x="304" y="459"/>
                  </a:lnTo>
                  <a:lnTo>
                    <a:pt x="304" y="464"/>
                  </a:lnTo>
                  <a:lnTo>
                    <a:pt x="309" y="486"/>
                  </a:lnTo>
                  <a:lnTo>
                    <a:pt x="311" y="488"/>
                  </a:lnTo>
                  <a:lnTo>
                    <a:pt x="312" y="491"/>
                  </a:lnTo>
                  <a:lnTo>
                    <a:pt x="312" y="491"/>
                  </a:lnTo>
                  <a:lnTo>
                    <a:pt x="312" y="493"/>
                  </a:lnTo>
                  <a:lnTo>
                    <a:pt x="312" y="493"/>
                  </a:lnTo>
                  <a:lnTo>
                    <a:pt x="314" y="495"/>
                  </a:lnTo>
                  <a:lnTo>
                    <a:pt x="314" y="496"/>
                  </a:lnTo>
                  <a:lnTo>
                    <a:pt x="314" y="498"/>
                  </a:lnTo>
                  <a:lnTo>
                    <a:pt x="314" y="500"/>
                  </a:lnTo>
                  <a:lnTo>
                    <a:pt x="314" y="501"/>
                  </a:lnTo>
                  <a:lnTo>
                    <a:pt x="314" y="503"/>
                  </a:lnTo>
                  <a:lnTo>
                    <a:pt x="314" y="505"/>
                  </a:lnTo>
                  <a:lnTo>
                    <a:pt x="312" y="505"/>
                  </a:lnTo>
                  <a:lnTo>
                    <a:pt x="312" y="506"/>
                  </a:lnTo>
                  <a:lnTo>
                    <a:pt x="312" y="508"/>
                  </a:lnTo>
                  <a:lnTo>
                    <a:pt x="312" y="510"/>
                  </a:lnTo>
                  <a:lnTo>
                    <a:pt x="312" y="510"/>
                  </a:lnTo>
                  <a:lnTo>
                    <a:pt x="311" y="512"/>
                  </a:lnTo>
                  <a:lnTo>
                    <a:pt x="309" y="513"/>
                  </a:lnTo>
                  <a:lnTo>
                    <a:pt x="309" y="515"/>
                  </a:lnTo>
                  <a:lnTo>
                    <a:pt x="309" y="515"/>
                  </a:lnTo>
                  <a:lnTo>
                    <a:pt x="307" y="517"/>
                  </a:lnTo>
                  <a:lnTo>
                    <a:pt x="307" y="518"/>
                  </a:lnTo>
                  <a:lnTo>
                    <a:pt x="307" y="520"/>
                  </a:lnTo>
                  <a:lnTo>
                    <a:pt x="307" y="522"/>
                  </a:lnTo>
                  <a:lnTo>
                    <a:pt x="299" y="539"/>
                  </a:lnTo>
                  <a:lnTo>
                    <a:pt x="295" y="552"/>
                  </a:lnTo>
                  <a:lnTo>
                    <a:pt x="292" y="571"/>
                  </a:lnTo>
                  <a:lnTo>
                    <a:pt x="292" y="574"/>
                  </a:lnTo>
                  <a:lnTo>
                    <a:pt x="292" y="574"/>
                  </a:lnTo>
                  <a:lnTo>
                    <a:pt x="290" y="576"/>
                  </a:lnTo>
                  <a:lnTo>
                    <a:pt x="290" y="578"/>
                  </a:lnTo>
                  <a:lnTo>
                    <a:pt x="290" y="578"/>
                  </a:lnTo>
                  <a:lnTo>
                    <a:pt x="294" y="586"/>
                  </a:lnTo>
                  <a:lnTo>
                    <a:pt x="295" y="588"/>
                  </a:lnTo>
                  <a:lnTo>
                    <a:pt x="294" y="590"/>
                  </a:lnTo>
                  <a:lnTo>
                    <a:pt x="289" y="598"/>
                  </a:lnTo>
                  <a:lnTo>
                    <a:pt x="289" y="600"/>
                  </a:lnTo>
                  <a:lnTo>
                    <a:pt x="289" y="602"/>
                  </a:lnTo>
                  <a:lnTo>
                    <a:pt x="287" y="603"/>
                  </a:lnTo>
                  <a:lnTo>
                    <a:pt x="287" y="607"/>
                  </a:lnTo>
                  <a:lnTo>
                    <a:pt x="287" y="608"/>
                  </a:lnTo>
                  <a:lnTo>
                    <a:pt x="285" y="612"/>
                  </a:lnTo>
                  <a:lnTo>
                    <a:pt x="285" y="613"/>
                  </a:lnTo>
                  <a:lnTo>
                    <a:pt x="285" y="615"/>
                  </a:lnTo>
                  <a:lnTo>
                    <a:pt x="284" y="617"/>
                  </a:lnTo>
                  <a:lnTo>
                    <a:pt x="282" y="619"/>
                  </a:lnTo>
                  <a:lnTo>
                    <a:pt x="282" y="620"/>
                  </a:lnTo>
                  <a:lnTo>
                    <a:pt x="282" y="620"/>
                  </a:lnTo>
                  <a:lnTo>
                    <a:pt x="284" y="620"/>
                  </a:lnTo>
                  <a:lnTo>
                    <a:pt x="284" y="622"/>
                  </a:lnTo>
                  <a:lnTo>
                    <a:pt x="284" y="622"/>
                  </a:lnTo>
                  <a:lnTo>
                    <a:pt x="284" y="624"/>
                  </a:lnTo>
                  <a:lnTo>
                    <a:pt x="284" y="625"/>
                  </a:lnTo>
                  <a:lnTo>
                    <a:pt x="282" y="629"/>
                  </a:lnTo>
                  <a:lnTo>
                    <a:pt x="280" y="632"/>
                  </a:lnTo>
                  <a:lnTo>
                    <a:pt x="278" y="630"/>
                  </a:lnTo>
                  <a:lnTo>
                    <a:pt x="278" y="632"/>
                  </a:lnTo>
                  <a:lnTo>
                    <a:pt x="277" y="639"/>
                  </a:lnTo>
                  <a:lnTo>
                    <a:pt x="275" y="641"/>
                  </a:lnTo>
                  <a:lnTo>
                    <a:pt x="275" y="642"/>
                  </a:lnTo>
                  <a:lnTo>
                    <a:pt x="275" y="644"/>
                  </a:lnTo>
                  <a:lnTo>
                    <a:pt x="270" y="649"/>
                  </a:lnTo>
                  <a:lnTo>
                    <a:pt x="268" y="651"/>
                  </a:lnTo>
                  <a:lnTo>
                    <a:pt x="268" y="651"/>
                  </a:lnTo>
                  <a:lnTo>
                    <a:pt x="267" y="653"/>
                  </a:lnTo>
                  <a:lnTo>
                    <a:pt x="265" y="653"/>
                  </a:lnTo>
                  <a:lnTo>
                    <a:pt x="265" y="653"/>
                  </a:lnTo>
                  <a:lnTo>
                    <a:pt x="261" y="659"/>
                  </a:lnTo>
                  <a:lnTo>
                    <a:pt x="255" y="669"/>
                  </a:lnTo>
                  <a:lnTo>
                    <a:pt x="253" y="671"/>
                  </a:lnTo>
                  <a:lnTo>
                    <a:pt x="253" y="673"/>
                  </a:lnTo>
                  <a:lnTo>
                    <a:pt x="253" y="675"/>
                  </a:lnTo>
                  <a:lnTo>
                    <a:pt x="255" y="676"/>
                  </a:lnTo>
                  <a:lnTo>
                    <a:pt x="253" y="681"/>
                  </a:lnTo>
                  <a:lnTo>
                    <a:pt x="253" y="683"/>
                  </a:lnTo>
                  <a:lnTo>
                    <a:pt x="253" y="683"/>
                  </a:lnTo>
                  <a:lnTo>
                    <a:pt x="251" y="686"/>
                  </a:lnTo>
                  <a:lnTo>
                    <a:pt x="250" y="688"/>
                  </a:lnTo>
                  <a:lnTo>
                    <a:pt x="250" y="688"/>
                  </a:lnTo>
                  <a:lnTo>
                    <a:pt x="248" y="692"/>
                  </a:lnTo>
                  <a:lnTo>
                    <a:pt x="248" y="700"/>
                  </a:lnTo>
                  <a:lnTo>
                    <a:pt x="244" y="705"/>
                  </a:lnTo>
                  <a:lnTo>
                    <a:pt x="244" y="707"/>
                  </a:lnTo>
                  <a:lnTo>
                    <a:pt x="243" y="709"/>
                  </a:lnTo>
                  <a:lnTo>
                    <a:pt x="241" y="709"/>
                  </a:lnTo>
                  <a:lnTo>
                    <a:pt x="239" y="709"/>
                  </a:lnTo>
                  <a:lnTo>
                    <a:pt x="238" y="710"/>
                  </a:lnTo>
                  <a:lnTo>
                    <a:pt x="236" y="710"/>
                  </a:lnTo>
                  <a:lnTo>
                    <a:pt x="236" y="712"/>
                  </a:lnTo>
                  <a:lnTo>
                    <a:pt x="236" y="714"/>
                  </a:lnTo>
                  <a:lnTo>
                    <a:pt x="234" y="714"/>
                  </a:lnTo>
                  <a:lnTo>
                    <a:pt x="231" y="714"/>
                  </a:lnTo>
                  <a:lnTo>
                    <a:pt x="229" y="715"/>
                  </a:lnTo>
                  <a:lnTo>
                    <a:pt x="228" y="717"/>
                  </a:lnTo>
                  <a:lnTo>
                    <a:pt x="224" y="719"/>
                  </a:lnTo>
                  <a:lnTo>
                    <a:pt x="224" y="720"/>
                  </a:lnTo>
                  <a:lnTo>
                    <a:pt x="222" y="720"/>
                  </a:lnTo>
                  <a:lnTo>
                    <a:pt x="221" y="720"/>
                  </a:lnTo>
                  <a:lnTo>
                    <a:pt x="221" y="720"/>
                  </a:lnTo>
                  <a:lnTo>
                    <a:pt x="217" y="722"/>
                  </a:lnTo>
                  <a:lnTo>
                    <a:pt x="217" y="724"/>
                  </a:lnTo>
                  <a:lnTo>
                    <a:pt x="216" y="724"/>
                  </a:lnTo>
                  <a:lnTo>
                    <a:pt x="211" y="724"/>
                  </a:lnTo>
                  <a:lnTo>
                    <a:pt x="209" y="726"/>
                  </a:lnTo>
                  <a:lnTo>
                    <a:pt x="209" y="726"/>
                  </a:lnTo>
                  <a:lnTo>
                    <a:pt x="209" y="726"/>
                  </a:lnTo>
                  <a:lnTo>
                    <a:pt x="207" y="727"/>
                  </a:lnTo>
                  <a:lnTo>
                    <a:pt x="192" y="731"/>
                  </a:lnTo>
                  <a:lnTo>
                    <a:pt x="182" y="731"/>
                  </a:lnTo>
                  <a:lnTo>
                    <a:pt x="171" y="731"/>
                  </a:lnTo>
                  <a:lnTo>
                    <a:pt x="171" y="731"/>
                  </a:lnTo>
                  <a:lnTo>
                    <a:pt x="168" y="727"/>
                  </a:lnTo>
                  <a:lnTo>
                    <a:pt x="166" y="724"/>
                  </a:lnTo>
                  <a:lnTo>
                    <a:pt x="165" y="722"/>
                  </a:lnTo>
                  <a:lnTo>
                    <a:pt x="156" y="720"/>
                  </a:lnTo>
                  <a:lnTo>
                    <a:pt x="156" y="719"/>
                  </a:lnTo>
                  <a:lnTo>
                    <a:pt x="155" y="719"/>
                  </a:lnTo>
                  <a:lnTo>
                    <a:pt x="153" y="719"/>
                  </a:lnTo>
                  <a:lnTo>
                    <a:pt x="146" y="717"/>
                  </a:lnTo>
                  <a:lnTo>
                    <a:pt x="143" y="715"/>
                  </a:lnTo>
                  <a:lnTo>
                    <a:pt x="141" y="715"/>
                  </a:lnTo>
                  <a:lnTo>
                    <a:pt x="139" y="714"/>
                  </a:lnTo>
                  <a:lnTo>
                    <a:pt x="134" y="710"/>
                  </a:lnTo>
                  <a:lnTo>
                    <a:pt x="131" y="707"/>
                  </a:lnTo>
                  <a:lnTo>
                    <a:pt x="131" y="707"/>
                  </a:lnTo>
                  <a:lnTo>
                    <a:pt x="129" y="705"/>
                  </a:lnTo>
                  <a:lnTo>
                    <a:pt x="126" y="703"/>
                  </a:lnTo>
                  <a:lnTo>
                    <a:pt x="124" y="702"/>
                  </a:lnTo>
                  <a:lnTo>
                    <a:pt x="124" y="702"/>
                  </a:lnTo>
                  <a:lnTo>
                    <a:pt x="121" y="702"/>
                  </a:lnTo>
                  <a:lnTo>
                    <a:pt x="112" y="700"/>
                  </a:lnTo>
                  <a:lnTo>
                    <a:pt x="109" y="700"/>
                  </a:lnTo>
                  <a:lnTo>
                    <a:pt x="105" y="697"/>
                  </a:lnTo>
                  <a:lnTo>
                    <a:pt x="104" y="693"/>
                  </a:lnTo>
                  <a:lnTo>
                    <a:pt x="100" y="686"/>
                  </a:lnTo>
                  <a:lnTo>
                    <a:pt x="98" y="685"/>
                  </a:lnTo>
                  <a:lnTo>
                    <a:pt x="97" y="680"/>
                  </a:lnTo>
                  <a:lnTo>
                    <a:pt x="97" y="675"/>
                  </a:lnTo>
                  <a:lnTo>
                    <a:pt x="98" y="673"/>
                  </a:lnTo>
                  <a:lnTo>
                    <a:pt x="93" y="669"/>
                  </a:lnTo>
                  <a:lnTo>
                    <a:pt x="90" y="668"/>
                  </a:lnTo>
                  <a:lnTo>
                    <a:pt x="88" y="663"/>
                  </a:lnTo>
                  <a:lnTo>
                    <a:pt x="87" y="661"/>
                  </a:lnTo>
                  <a:lnTo>
                    <a:pt x="83" y="659"/>
                  </a:lnTo>
                  <a:lnTo>
                    <a:pt x="75" y="659"/>
                  </a:lnTo>
                  <a:lnTo>
                    <a:pt x="71" y="658"/>
                  </a:lnTo>
                  <a:lnTo>
                    <a:pt x="68" y="656"/>
                  </a:lnTo>
                  <a:lnTo>
                    <a:pt x="65" y="656"/>
                  </a:lnTo>
                  <a:lnTo>
                    <a:pt x="63" y="656"/>
                  </a:lnTo>
                  <a:lnTo>
                    <a:pt x="61" y="654"/>
                  </a:lnTo>
                  <a:lnTo>
                    <a:pt x="59" y="654"/>
                  </a:lnTo>
                  <a:lnTo>
                    <a:pt x="58" y="653"/>
                  </a:lnTo>
                  <a:lnTo>
                    <a:pt x="56" y="651"/>
                  </a:lnTo>
                  <a:lnTo>
                    <a:pt x="54" y="651"/>
                  </a:lnTo>
                  <a:lnTo>
                    <a:pt x="46" y="651"/>
                  </a:lnTo>
                  <a:lnTo>
                    <a:pt x="42" y="653"/>
                  </a:lnTo>
                  <a:lnTo>
                    <a:pt x="37" y="651"/>
                  </a:lnTo>
                  <a:lnTo>
                    <a:pt x="34" y="649"/>
                  </a:lnTo>
                  <a:lnTo>
                    <a:pt x="32" y="647"/>
                  </a:lnTo>
                  <a:lnTo>
                    <a:pt x="25" y="647"/>
                  </a:lnTo>
                  <a:lnTo>
                    <a:pt x="24" y="647"/>
                  </a:lnTo>
                  <a:lnTo>
                    <a:pt x="24" y="647"/>
                  </a:lnTo>
                  <a:lnTo>
                    <a:pt x="24" y="646"/>
                  </a:lnTo>
                  <a:lnTo>
                    <a:pt x="22" y="646"/>
                  </a:lnTo>
                  <a:lnTo>
                    <a:pt x="22" y="646"/>
                  </a:lnTo>
                  <a:lnTo>
                    <a:pt x="20" y="646"/>
                  </a:lnTo>
                  <a:lnTo>
                    <a:pt x="19" y="644"/>
                  </a:lnTo>
                  <a:lnTo>
                    <a:pt x="15" y="644"/>
                  </a:lnTo>
                  <a:lnTo>
                    <a:pt x="12" y="642"/>
                  </a:lnTo>
                  <a:lnTo>
                    <a:pt x="8" y="637"/>
                  </a:lnTo>
                  <a:lnTo>
                    <a:pt x="5" y="636"/>
                  </a:lnTo>
                  <a:lnTo>
                    <a:pt x="0" y="630"/>
                  </a:lnTo>
                  <a:lnTo>
                    <a:pt x="0" y="630"/>
                  </a:lnTo>
                  <a:lnTo>
                    <a:pt x="0" y="1444"/>
                  </a:lnTo>
                  <a:lnTo>
                    <a:pt x="258" y="1444"/>
                  </a:lnTo>
                  <a:lnTo>
                    <a:pt x="258" y="1704"/>
                  </a:lnTo>
                  <a:lnTo>
                    <a:pt x="944" y="1704"/>
                  </a:lnTo>
                  <a:lnTo>
                    <a:pt x="944" y="1704"/>
                  </a:lnTo>
                  <a:lnTo>
                    <a:pt x="946" y="1700"/>
                  </a:lnTo>
                  <a:lnTo>
                    <a:pt x="949" y="1700"/>
                  </a:lnTo>
                  <a:lnTo>
                    <a:pt x="951" y="1699"/>
                  </a:lnTo>
                  <a:lnTo>
                    <a:pt x="953" y="1697"/>
                  </a:lnTo>
                  <a:lnTo>
                    <a:pt x="953" y="1695"/>
                  </a:lnTo>
                  <a:lnTo>
                    <a:pt x="954" y="1692"/>
                  </a:lnTo>
                  <a:lnTo>
                    <a:pt x="954" y="1690"/>
                  </a:lnTo>
                  <a:lnTo>
                    <a:pt x="956" y="1688"/>
                  </a:lnTo>
                  <a:lnTo>
                    <a:pt x="958" y="1688"/>
                  </a:lnTo>
                  <a:lnTo>
                    <a:pt x="959" y="1688"/>
                  </a:lnTo>
                  <a:lnTo>
                    <a:pt x="961" y="1687"/>
                  </a:lnTo>
                  <a:lnTo>
                    <a:pt x="963" y="1687"/>
                  </a:lnTo>
                  <a:lnTo>
                    <a:pt x="964" y="1685"/>
                  </a:lnTo>
                  <a:lnTo>
                    <a:pt x="964" y="1685"/>
                  </a:lnTo>
                  <a:lnTo>
                    <a:pt x="964" y="1683"/>
                  </a:lnTo>
                  <a:lnTo>
                    <a:pt x="966" y="1683"/>
                  </a:lnTo>
                  <a:lnTo>
                    <a:pt x="968" y="1682"/>
                  </a:lnTo>
                  <a:lnTo>
                    <a:pt x="970" y="1682"/>
                  </a:lnTo>
                  <a:lnTo>
                    <a:pt x="970" y="1680"/>
                  </a:lnTo>
                  <a:lnTo>
                    <a:pt x="970" y="1680"/>
                  </a:lnTo>
                  <a:lnTo>
                    <a:pt x="980" y="1676"/>
                  </a:lnTo>
                  <a:lnTo>
                    <a:pt x="981" y="1676"/>
                  </a:lnTo>
                  <a:lnTo>
                    <a:pt x="983" y="1675"/>
                  </a:lnTo>
                  <a:lnTo>
                    <a:pt x="983" y="1673"/>
                  </a:lnTo>
                  <a:lnTo>
                    <a:pt x="987" y="1668"/>
                  </a:lnTo>
                  <a:lnTo>
                    <a:pt x="988" y="1666"/>
                  </a:lnTo>
                  <a:lnTo>
                    <a:pt x="997" y="1666"/>
                  </a:lnTo>
                  <a:lnTo>
                    <a:pt x="998" y="1666"/>
                  </a:lnTo>
                  <a:lnTo>
                    <a:pt x="998" y="1666"/>
                  </a:lnTo>
                  <a:lnTo>
                    <a:pt x="1000" y="1668"/>
                  </a:lnTo>
                  <a:lnTo>
                    <a:pt x="1000" y="1670"/>
                  </a:lnTo>
                  <a:lnTo>
                    <a:pt x="1002" y="1670"/>
                  </a:lnTo>
                  <a:lnTo>
                    <a:pt x="1005" y="1670"/>
                  </a:lnTo>
                  <a:lnTo>
                    <a:pt x="1005" y="1670"/>
                  </a:lnTo>
                  <a:lnTo>
                    <a:pt x="1007" y="1671"/>
                  </a:lnTo>
                  <a:lnTo>
                    <a:pt x="1009" y="1670"/>
                  </a:lnTo>
                  <a:lnTo>
                    <a:pt x="1010" y="1670"/>
                  </a:lnTo>
                  <a:lnTo>
                    <a:pt x="1012" y="1670"/>
                  </a:lnTo>
                  <a:lnTo>
                    <a:pt x="1022" y="1668"/>
                  </a:lnTo>
                  <a:lnTo>
                    <a:pt x="1024" y="1670"/>
                  </a:lnTo>
                  <a:lnTo>
                    <a:pt x="1029" y="1668"/>
                  </a:lnTo>
                  <a:lnTo>
                    <a:pt x="1031" y="1668"/>
                  </a:lnTo>
                  <a:lnTo>
                    <a:pt x="1032" y="1668"/>
                  </a:lnTo>
                  <a:lnTo>
                    <a:pt x="1034" y="1668"/>
                  </a:lnTo>
                  <a:lnTo>
                    <a:pt x="1037" y="1666"/>
                  </a:lnTo>
                  <a:lnTo>
                    <a:pt x="1041" y="1666"/>
                  </a:lnTo>
                  <a:lnTo>
                    <a:pt x="1046" y="1665"/>
                  </a:lnTo>
                  <a:lnTo>
                    <a:pt x="1048" y="1665"/>
                  </a:lnTo>
                  <a:lnTo>
                    <a:pt x="1053" y="1665"/>
                  </a:lnTo>
                  <a:lnTo>
                    <a:pt x="1054" y="1665"/>
                  </a:lnTo>
                  <a:lnTo>
                    <a:pt x="1056" y="1663"/>
                  </a:lnTo>
                  <a:lnTo>
                    <a:pt x="1058" y="1663"/>
                  </a:lnTo>
                  <a:lnTo>
                    <a:pt x="1061" y="1663"/>
                  </a:lnTo>
                  <a:lnTo>
                    <a:pt x="1063" y="1666"/>
                  </a:lnTo>
                  <a:lnTo>
                    <a:pt x="1068" y="1671"/>
                  </a:lnTo>
                  <a:lnTo>
                    <a:pt x="1071" y="1673"/>
                  </a:lnTo>
                  <a:lnTo>
                    <a:pt x="1075" y="1673"/>
                  </a:lnTo>
                  <a:lnTo>
                    <a:pt x="1087" y="1673"/>
                  </a:lnTo>
                  <a:lnTo>
                    <a:pt x="1090" y="1673"/>
                  </a:lnTo>
                  <a:lnTo>
                    <a:pt x="1097" y="1671"/>
                  </a:lnTo>
                  <a:lnTo>
                    <a:pt x="1100" y="1671"/>
                  </a:lnTo>
                  <a:lnTo>
                    <a:pt x="1104" y="1673"/>
                  </a:lnTo>
                  <a:lnTo>
                    <a:pt x="1107" y="1675"/>
                  </a:lnTo>
                  <a:lnTo>
                    <a:pt x="1109" y="1675"/>
                  </a:lnTo>
                  <a:lnTo>
                    <a:pt x="1114" y="1676"/>
                  </a:lnTo>
                  <a:lnTo>
                    <a:pt x="1114" y="1676"/>
                  </a:lnTo>
                  <a:lnTo>
                    <a:pt x="1116" y="1678"/>
                  </a:lnTo>
                  <a:lnTo>
                    <a:pt x="1117" y="1680"/>
                  </a:lnTo>
                  <a:lnTo>
                    <a:pt x="1119" y="1680"/>
                  </a:lnTo>
                  <a:lnTo>
                    <a:pt x="1121" y="1680"/>
                  </a:lnTo>
                  <a:lnTo>
                    <a:pt x="1122" y="1680"/>
                  </a:lnTo>
                  <a:lnTo>
                    <a:pt x="1124" y="1682"/>
                  </a:lnTo>
                  <a:lnTo>
                    <a:pt x="1124" y="1685"/>
                  </a:lnTo>
                  <a:lnTo>
                    <a:pt x="1124" y="1687"/>
                  </a:lnTo>
                  <a:lnTo>
                    <a:pt x="1124" y="1688"/>
                  </a:lnTo>
                  <a:lnTo>
                    <a:pt x="1126" y="1688"/>
                  </a:lnTo>
                  <a:lnTo>
                    <a:pt x="1127" y="1688"/>
                  </a:lnTo>
                  <a:lnTo>
                    <a:pt x="1131" y="1690"/>
                  </a:lnTo>
                  <a:lnTo>
                    <a:pt x="1133" y="1690"/>
                  </a:lnTo>
                  <a:lnTo>
                    <a:pt x="1134" y="1690"/>
                  </a:lnTo>
                  <a:lnTo>
                    <a:pt x="1138" y="1693"/>
                  </a:lnTo>
                  <a:lnTo>
                    <a:pt x="1143" y="1697"/>
                  </a:lnTo>
                  <a:lnTo>
                    <a:pt x="1144" y="1702"/>
                  </a:lnTo>
                  <a:lnTo>
                    <a:pt x="1146" y="1704"/>
                  </a:lnTo>
                  <a:lnTo>
                    <a:pt x="1144" y="1704"/>
                  </a:lnTo>
                  <a:lnTo>
                    <a:pt x="1144" y="1704"/>
                  </a:lnTo>
                  <a:lnTo>
                    <a:pt x="1144" y="1705"/>
                  </a:lnTo>
                  <a:lnTo>
                    <a:pt x="1146" y="1705"/>
                  </a:lnTo>
                  <a:lnTo>
                    <a:pt x="1146" y="1709"/>
                  </a:lnTo>
                  <a:lnTo>
                    <a:pt x="1146" y="1712"/>
                  </a:lnTo>
                  <a:lnTo>
                    <a:pt x="1146" y="1712"/>
                  </a:lnTo>
                  <a:lnTo>
                    <a:pt x="1148" y="1712"/>
                  </a:lnTo>
                  <a:lnTo>
                    <a:pt x="1148" y="1714"/>
                  </a:lnTo>
                  <a:lnTo>
                    <a:pt x="1148" y="1716"/>
                  </a:lnTo>
                  <a:lnTo>
                    <a:pt x="1148" y="1716"/>
                  </a:lnTo>
                  <a:lnTo>
                    <a:pt x="1150" y="1717"/>
                  </a:lnTo>
                  <a:lnTo>
                    <a:pt x="1151" y="1717"/>
                  </a:lnTo>
                  <a:lnTo>
                    <a:pt x="1151" y="1717"/>
                  </a:lnTo>
                  <a:lnTo>
                    <a:pt x="1153" y="1717"/>
                  </a:lnTo>
                  <a:lnTo>
                    <a:pt x="1155" y="1716"/>
                  </a:lnTo>
                  <a:lnTo>
                    <a:pt x="1155" y="1716"/>
                  </a:lnTo>
                  <a:lnTo>
                    <a:pt x="1156" y="1716"/>
                  </a:lnTo>
                  <a:lnTo>
                    <a:pt x="1156" y="1714"/>
                  </a:lnTo>
                  <a:lnTo>
                    <a:pt x="1158" y="1714"/>
                  </a:lnTo>
                  <a:lnTo>
                    <a:pt x="1158" y="1714"/>
                  </a:lnTo>
                  <a:lnTo>
                    <a:pt x="1160" y="1712"/>
                  </a:lnTo>
                  <a:lnTo>
                    <a:pt x="1160" y="1710"/>
                  </a:lnTo>
                  <a:lnTo>
                    <a:pt x="1161" y="1710"/>
                  </a:lnTo>
                  <a:lnTo>
                    <a:pt x="1163" y="1709"/>
                  </a:lnTo>
                  <a:lnTo>
                    <a:pt x="1163" y="1709"/>
                  </a:lnTo>
                  <a:lnTo>
                    <a:pt x="1163" y="1707"/>
                  </a:lnTo>
                  <a:lnTo>
                    <a:pt x="1163" y="1705"/>
                  </a:lnTo>
                  <a:lnTo>
                    <a:pt x="1165" y="1704"/>
                  </a:lnTo>
                  <a:lnTo>
                    <a:pt x="1167" y="1700"/>
                  </a:lnTo>
                  <a:lnTo>
                    <a:pt x="1167" y="1699"/>
                  </a:lnTo>
                  <a:lnTo>
                    <a:pt x="1167" y="1699"/>
                  </a:lnTo>
                  <a:lnTo>
                    <a:pt x="1167" y="1699"/>
                  </a:lnTo>
                  <a:lnTo>
                    <a:pt x="1168" y="1699"/>
                  </a:lnTo>
                  <a:lnTo>
                    <a:pt x="1168" y="1699"/>
                  </a:lnTo>
                  <a:lnTo>
                    <a:pt x="1170" y="1699"/>
                  </a:lnTo>
                  <a:lnTo>
                    <a:pt x="1170" y="1699"/>
                  </a:lnTo>
                  <a:lnTo>
                    <a:pt x="1172" y="1697"/>
                  </a:lnTo>
                  <a:lnTo>
                    <a:pt x="1172" y="1697"/>
                  </a:lnTo>
                  <a:lnTo>
                    <a:pt x="1173" y="1697"/>
                  </a:lnTo>
                  <a:lnTo>
                    <a:pt x="1173" y="1697"/>
                  </a:lnTo>
                  <a:lnTo>
                    <a:pt x="1175" y="1697"/>
                  </a:lnTo>
                  <a:lnTo>
                    <a:pt x="1175" y="1697"/>
                  </a:lnTo>
                  <a:lnTo>
                    <a:pt x="1177" y="1695"/>
                  </a:lnTo>
                  <a:lnTo>
                    <a:pt x="1178" y="1693"/>
                  </a:lnTo>
                  <a:lnTo>
                    <a:pt x="1180" y="1693"/>
                  </a:lnTo>
                  <a:lnTo>
                    <a:pt x="1180" y="1693"/>
                  </a:lnTo>
                  <a:lnTo>
                    <a:pt x="1182" y="1693"/>
                  </a:lnTo>
                  <a:lnTo>
                    <a:pt x="1182" y="1693"/>
                  </a:lnTo>
                  <a:lnTo>
                    <a:pt x="1185" y="1699"/>
                  </a:lnTo>
                  <a:lnTo>
                    <a:pt x="1185" y="1699"/>
                  </a:lnTo>
                  <a:lnTo>
                    <a:pt x="1185" y="1699"/>
                  </a:lnTo>
                  <a:lnTo>
                    <a:pt x="1185" y="1699"/>
                  </a:lnTo>
                  <a:lnTo>
                    <a:pt x="1187" y="1699"/>
                  </a:lnTo>
                  <a:lnTo>
                    <a:pt x="1187" y="1699"/>
                  </a:lnTo>
                  <a:lnTo>
                    <a:pt x="1189" y="1699"/>
                  </a:lnTo>
                  <a:lnTo>
                    <a:pt x="1189" y="1700"/>
                  </a:lnTo>
                  <a:lnTo>
                    <a:pt x="1189" y="1700"/>
                  </a:lnTo>
                  <a:lnTo>
                    <a:pt x="1189" y="1700"/>
                  </a:lnTo>
                  <a:lnTo>
                    <a:pt x="1190" y="1700"/>
                  </a:lnTo>
                  <a:lnTo>
                    <a:pt x="1190" y="1700"/>
                  </a:lnTo>
                  <a:lnTo>
                    <a:pt x="1190" y="1700"/>
                  </a:lnTo>
                  <a:lnTo>
                    <a:pt x="1192" y="1697"/>
                  </a:lnTo>
                  <a:lnTo>
                    <a:pt x="1192" y="1697"/>
                  </a:lnTo>
                  <a:lnTo>
                    <a:pt x="1192" y="1695"/>
                  </a:lnTo>
                  <a:lnTo>
                    <a:pt x="1192" y="1695"/>
                  </a:lnTo>
                  <a:lnTo>
                    <a:pt x="1194" y="1695"/>
                  </a:lnTo>
                  <a:lnTo>
                    <a:pt x="1194" y="1695"/>
                  </a:lnTo>
                  <a:lnTo>
                    <a:pt x="1194" y="1695"/>
                  </a:lnTo>
                  <a:lnTo>
                    <a:pt x="1195" y="1695"/>
                  </a:lnTo>
                  <a:lnTo>
                    <a:pt x="1199" y="1697"/>
                  </a:lnTo>
                  <a:lnTo>
                    <a:pt x="1199" y="1697"/>
                  </a:lnTo>
                  <a:lnTo>
                    <a:pt x="1199" y="1697"/>
                  </a:lnTo>
                  <a:lnTo>
                    <a:pt x="1199" y="1697"/>
                  </a:lnTo>
                  <a:lnTo>
                    <a:pt x="1202" y="1695"/>
                  </a:lnTo>
                  <a:lnTo>
                    <a:pt x="1202" y="1695"/>
                  </a:lnTo>
                  <a:lnTo>
                    <a:pt x="1204" y="1695"/>
                  </a:lnTo>
                  <a:lnTo>
                    <a:pt x="1204" y="1695"/>
                  </a:lnTo>
                  <a:lnTo>
                    <a:pt x="1206" y="1695"/>
                  </a:lnTo>
                  <a:lnTo>
                    <a:pt x="1206" y="1695"/>
                  </a:lnTo>
                  <a:lnTo>
                    <a:pt x="1206" y="1695"/>
                  </a:lnTo>
                  <a:lnTo>
                    <a:pt x="1206" y="1693"/>
                  </a:lnTo>
                  <a:lnTo>
                    <a:pt x="1206" y="1693"/>
                  </a:lnTo>
                  <a:lnTo>
                    <a:pt x="1207" y="1693"/>
                  </a:lnTo>
                  <a:lnTo>
                    <a:pt x="1207" y="1693"/>
                  </a:lnTo>
                  <a:lnTo>
                    <a:pt x="1207" y="1692"/>
                  </a:lnTo>
                  <a:lnTo>
                    <a:pt x="1207" y="1690"/>
                  </a:lnTo>
                  <a:lnTo>
                    <a:pt x="1207" y="1690"/>
                  </a:lnTo>
                  <a:lnTo>
                    <a:pt x="1209" y="1687"/>
                  </a:lnTo>
                  <a:lnTo>
                    <a:pt x="1209" y="1687"/>
                  </a:lnTo>
                  <a:lnTo>
                    <a:pt x="1209" y="1685"/>
                  </a:lnTo>
                  <a:lnTo>
                    <a:pt x="1209" y="1683"/>
                  </a:lnTo>
                  <a:lnTo>
                    <a:pt x="1209" y="1682"/>
                  </a:lnTo>
                  <a:lnTo>
                    <a:pt x="1209" y="1680"/>
                  </a:lnTo>
                  <a:lnTo>
                    <a:pt x="1209" y="1680"/>
                  </a:lnTo>
                  <a:lnTo>
                    <a:pt x="1209" y="1680"/>
                  </a:lnTo>
                  <a:lnTo>
                    <a:pt x="1211" y="1678"/>
                  </a:lnTo>
                  <a:lnTo>
                    <a:pt x="1211" y="1678"/>
                  </a:lnTo>
                  <a:lnTo>
                    <a:pt x="1211" y="1676"/>
                  </a:lnTo>
                  <a:lnTo>
                    <a:pt x="1211" y="1676"/>
                  </a:lnTo>
                  <a:lnTo>
                    <a:pt x="1211" y="1676"/>
                  </a:lnTo>
                  <a:lnTo>
                    <a:pt x="1207" y="1673"/>
                  </a:lnTo>
                  <a:lnTo>
                    <a:pt x="1206" y="1671"/>
                  </a:lnTo>
                  <a:lnTo>
                    <a:pt x="1206" y="1671"/>
                  </a:lnTo>
                  <a:lnTo>
                    <a:pt x="1206" y="1671"/>
                  </a:lnTo>
                  <a:lnTo>
                    <a:pt x="1204" y="1670"/>
                  </a:lnTo>
                  <a:lnTo>
                    <a:pt x="1204" y="1668"/>
                  </a:lnTo>
                  <a:lnTo>
                    <a:pt x="1204" y="1668"/>
                  </a:lnTo>
                  <a:lnTo>
                    <a:pt x="1200" y="1665"/>
                  </a:lnTo>
                  <a:lnTo>
                    <a:pt x="1202" y="1665"/>
                  </a:lnTo>
                  <a:lnTo>
                    <a:pt x="1202" y="1663"/>
                  </a:lnTo>
                  <a:lnTo>
                    <a:pt x="1202" y="1663"/>
                  </a:lnTo>
                  <a:lnTo>
                    <a:pt x="1202" y="1663"/>
                  </a:lnTo>
                  <a:lnTo>
                    <a:pt x="1202" y="1663"/>
                  </a:lnTo>
                  <a:lnTo>
                    <a:pt x="1204" y="1663"/>
                  </a:lnTo>
                  <a:lnTo>
                    <a:pt x="1204" y="1663"/>
                  </a:lnTo>
                  <a:lnTo>
                    <a:pt x="1206" y="1663"/>
                  </a:lnTo>
                  <a:lnTo>
                    <a:pt x="1206" y="1661"/>
                  </a:lnTo>
                  <a:lnTo>
                    <a:pt x="1207" y="1661"/>
                  </a:lnTo>
                  <a:lnTo>
                    <a:pt x="1209" y="1659"/>
                  </a:lnTo>
                  <a:lnTo>
                    <a:pt x="1209" y="1659"/>
                  </a:lnTo>
                  <a:lnTo>
                    <a:pt x="1219" y="1654"/>
                  </a:lnTo>
                  <a:lnTo>
                    <a:pt x="1219" y="1654"/>
                  </a:lnTo>
                  <a:lnTo>
                    <a:pt x="1221" y="1654"/>
                  </a:lnTo>
                  <a:lnTo>
                    <a:pt x="1224" y="1654"/>
                  </a:lnTo>
                  <a:lnTo>
                    <a:pt x="1224" y="1654"/>
                  </a:lnTo>
                  <a:lnTo>
                    <a:pt x="1224" y="1654"/>
                  </a:lnTo>
                  <a:lnTo>
                    <a:pt x="1226" y="1654"/>
                  </a:lnTo>
                  <a:lnTo>
                    <a:pt x="1226" y="1653"/>
                  </a:lnTo>
                  <a:lnTo>
                    <a:pt x="1228" y="1651"/>
                  </a:lnTo>
                  <a:lnTo>
                    <a:pt x="1229" y="1649"/>
                  </a:lnTo>
                  <a:lnTo>
                    <a:pt x="1231" y="1649"/>
                  </a:lnTo>
                  <a:lnTo>
                    <a:pt x="1231" y="1649"/>
                  </a:lnTo>
                  <a:lnTo>
                    <a:pt x="1236" y="1649"/>
                  </a:lnTo>
                  <a:lnTo>
                    <a:pt x="1238" y="1648"/>
                  </a:lnTo>
                  <a:lnTo>
                    <a:pt x="1240" y="1648"/>
                  </a:lnTo>
                  <a:lnTo>
                    <a:pt x="1240" y="1648"/>
                  </a:lnTo>
                  <a:lnTo>
                    <a:pt x="1240" y="1646"/>
                  </a:lnTo>
                  <a:lnTo>
                    <a:pt x="1241" y="1646"/>
                  </a:lnTo>
                  <a:lnTo>
                    <a:pt x="1241" y="1643"/>
                  </a:lnTo>
                  <a:lnTo>
                    <a:pt x="1243" y="1643"/>
                  </a:lnTo>
                  <a:lnTo>
                    <a:pt x="1243" y="1643"/>
                  </a:lnTo>
                  <a:lnTo>
                    <a:pt x="1246" y="1639"/>
                  </a:lnTo>
                  <a:lnTo>
                    <a:pt x="1246" y="1639"/>
                  </a:lnTo>
                  <a:lnTo>
                    <a:pt x="1248" y="1639"/>
                  </a:lnTo>
                  <a:lnTo>
                    <a:pt x="1248" y="1639"/>
                  </a:lnTo>
                  <a:lnTo>
                    <a:pt x="1248" y="1639"/>
                  </a:lnTo>
                  <a:lnTo>
                    <a:pt x="1250" y="1641"/>
                  </a:lnTo>
                  <a:lnTo>
                    <a:pt x="1251" y="1641"/>
                  </a:lnTo>
                  <a:lnTo>
                    <a:pt x="1251" y="1643"/>
                  </a:lnTo>
                  <a:lnTo>
                    <a:pt x="1251" y="1643"/>
                  </a:lnTo>
                  <a:lnTo>
                    <a:pt x="1251" y="1644"/>
                  </a:lnTo>
                  <a:lnTo>
                    <a:pt x="1251" y="1644"/>
                  </a:lnTo>
                  <a:lnTo>
                    <a:pt x="1251" y="1644"/>
                  </a:lnTo>
                  <a:lnTo>
                    <a:pt x="1251" y="1644"/>
                  </a:lnTo>
                  <a:lnTo>
                    <a:pt x="1253" y="1644"/>
                  </a:lnTo>
                  <a:lnTo>
                    <a:pt x="1253" y="1646"/>
                  </a:lnTo>
                  <a:lnTo>
                    <a:pt x="1255" y="1646"/>
                  </a:lnTo>
                  <a:lnTo>
                    <a:pt x="1255" y="1646"/>
                  </a:lnTo>
                  <a:lnTo>
                    <a:pt x="1256" y="1644"/>
                  </a:lnTo>
                  <a:lnTo>
                    <a:pt x="1256" y="1644"/>
                  </a:lnTo>
                  <a:lnTo>
                    <a:pt x="1256" y="1644"/>
                  </a:lnTo>
                  <a:lnTo>
                    <a:pt x="1256" y="1643"/>
                  </a:lnTo>
                  <a:lnTo>
                    <a:pt x="1256" y="1643"/>
                  </a:lnTo>
                  <a:lnTo>
                    <a:pt x="1256" y="1643"/>
                  </a:lnTo>
                  <a:lnTo>
                    <a:pt x="1258" y="1643"/>
                  </a:lnTo>
                  <a:lnTo>
                    <a:pt x="1258" y="1643"/>
                  </a:lnTo>
                  <a:lnTo>
                    <a:pt x="1258" y="1643"/>
                  </a:lnTo>
                  <a:lnTo>
                    <a:pt x="1260" y="1644"/>
                  </a:lnTo>
                  <a:lnTo>
                    <a:pt x="1262" y="1644"/>
                  </a:lnTo>
                  <a:lnTo>
                    <a:pt x="1270" y="1648"/>
                  </a:lnTo>
                  <a:lnTo>
                    <a:pt x="1270" y="1648"/>
                  </a:lnTo>
                  <a:lnTo>
                    <a:pt x="1270" y="1648"/>
                  </a:lnTo>
                  <a:lnTo>
                    <a:pt x="1272" y="1648"/>
                  </a:lnTo>
                  <a:lnTo>
                    <a:pt x="1273" y="1648"/>
                  </a:lnTo>
                  <a:lnTo>
                    <a:pt x="1275" y="1646"/>
                  </a:lnTo>
                  <a:lnTo>
                    <a:pt x="1277" y="1646"/>
                  </a:lnTo>
                  <a:lnTo>
                    <a:pt x="1277" y="1646"/>
                  </a:lnTo>
                  <a:lnTo>
                    <a:pt x="1279" y="1644"/>
                  </a:lnTo>
                  <a:lnTo>
                    <a:pt x="1279" y="1644"/>
                  </a:lnTo>
                  <a:lnTo>
                    <a:pt x="1279" y="1644"/>
                  </a:lnTo>
                  <a:lnTo>
                    <a:pt x="1282" y="1644"/>
                  </a:lnTo>
                  <a:lnTo>
                    <a:pt x="1284" y="1644"/>
                  </a:lnTo>
                  <a:lnTo>
                    <a:pt x="1285" y="1646"/>
                  </a:lnTo>
                  <a:lnTo>
                    <a:pt x="1285" y="1646"/>
                  </a:lnTo>
                  <a:lnTo>
                    <a:pt x="1290" y="1646"/>
                  </a:lnTo>
                  <a:lnTo>
                    <a:pt x="1292" y="1646"/>
                  </a:lnTo>
                  <a:lnTo>
                    <a:pt x="1292" y="1646"/>
                  </a:lnTo>
                  <a:lnTo>
                    <a:pt x="1297" y="1646"/>
                  </a:lnTo>
                  <a:lnTo>
                    <a:pt x="1297" y="1646"/>
                  </a:lnTo>
                  <a:lnTo>
                    <a:pt x="1297" y="1646"/>
                  </a:lnTo>
                  <a:lnTo>
                    <a:pt x="1299" y="1648"/>
                  </a:lnTo>
                  <a:lnTo>
                    <a:pt x="1299" y="1648"/>
                  </a:lnTo>
                  <a:lnTo>
                    <a:pt x="1301" y="1648"/>
                  </a:lnTo>
                  <a:lnTo>
                    <a:pt x="1301" y="1648"/>
                  </a:lnTo>
                  <a:lnTo>
                    <a:pt x="1302" y="1646"/>
                  </a:lnTo>
                  <a:lnTo>
                    <a:pt x="1304" y="1643"/>
                  </a:lnTo>
                  <a:lnTo>
                    <a:pt x="1306" y="1643"/>
                  </a:lnTo>
                  <a:lnTo>
                    <a:pt x="1306" y="1643"/>
                  </a:lnTo>
                  <a:lnTo>
                    <a:pt x="1306" y="1643"/>
                  </a:lnTo>
                  <a:lnTo>
                    <a:pt x="1306" y="1641"/>
                  </a:lnTo>
                  <a:lnTo>
                    <a:pt x="1306" y="1641"/>
                  </a:lnTo>
                  <a:lnTo>
                    <a:pt x="1307" y="1639"/>
                  </a:lnTo>
                  <a:lnTo>
                    <a:pt x="1309" y="1639"/>
                  </a:lnTo>
                  <a:lnTo>
                    <a:pt x="1311" y="1639"/>
                  </a:lnTo>
                  <a:lnTo>
                    <a:pt x="1318" y="1637"/>
                  </a:lnTo>
                  <a:lnTo>
                    <a:pt x="1319" y="1637"/>
                  </a:lnTo>
                  <a:lnTo>
                    <a:pt x="1321" y="1639"/>
                  </a:lnTo>
                  <a:lnTo>
                    <a:pt x="1324" y="1637"/>
                  </a:lnTo>
                  <a:lnTo>
                    <a:pt x="1331" y="1632"/>
                  </a:lnTo>
                  <a:lnTo>
                    <a:pt x="1335" y="1629"/>
                  </a:lnTo>
                  <a:lnTo>
                    <a:pt x="1335" y="1629"/>
                  </a:lnTo>
                  <a:lnTo>
                    <a:pt x="1333" y="1626"/>
                  </a:lnTo>
                  <a:close/>
                  <a:moveTo>
                    <a:pt x="365" y="124"/>
                  </a:moveTo>
                  <a:lnTo>
                    <a:pt x="363" y="119"/>
                  </a:lnTo>
                  <a:lnTo>
                    <a:pt x="362" y="118"/>
                  </a:lnTo>
                  <a:lnTo>
                    <a:pt x="360" y="118"/>
                  </a:lnTo>
                  <a:lnTo>
                    <a:pt x="360" y="119"/>
                  </a:lnTo>
                  <a:lnTo>
                    <a:pt x="360" y="119"/>
                  </a:lnTo>
                  <a:lnTo>
                    <a:pt x="358" y="119"/>
                  </a:lnTo>
                  <a:lnTo>
                    <a:pt x="358" y="121"/>
                  </a:lnTo>
                  <a:lnTo>
                    <a:pt x="357" y="121"/>
                  </a:lnTo>
                  <a:lnTo>
                    <a:pt x="357" y="121"/>
                  </a:lnTo>
                  <a:lnTo>
                    <a:pt x="357" y="121"/>
                  </a:lnTo>
                  <a:lnTo>
                    <a:pt x="355" y="121"/>
                  </a:lnTo>
                  <a:lnTo>
                    <a:pt x="355" y="123"/>
                  </a:lnTo>
                  <a:lnTo>
                    <a:pt x="355" y="123"/>
                  </a:lnTo>
                  <a:lnTo>
                    <a:pt x="353" y="123"/>
                  </a:lnTo>
                  <a:lnTo>
                    <a:pt x="353" y="126"/>
                  </a:lnTo>
                  <a:lnTo>
                    <a:pt x="355" y="128"/>
                  </a:lnTo>
                  <a:lnTo>
                    <a:pt x="355" y="129"/>
                  </a:lnTo>
                  <a:lnTo>
                    <a:pt x="357" y="131"/>
                  </a:lnTo>
                  <a:lnTo>
                    <a:pt x="357" y="131"/>
                  </a:lnTo>
                  <a:lnTo>
                    <a:pt x="360" y="133"/>
                  </a:lnTo>
                  <a:lnTo>
                    <a:pt x="360" y="131"/>
                  </a:lnTo>
                  <a:lnTo>
                    <a:pt x="360" y="131"/>
                  </a:lnTo>
                  <a:lnTo>
                    <a:pt x="362" y="129"/>
                  </a:lnTo>
                  <a:lnTo>
                    <a:pt x="362" y="129"/>
                  </a:lnTo>
                  <a:lnTo>
                    <a:pt x="363" y="129"/>
                  </a:lnTo>
                  <a:lnTo>
                    <a:pt x="365" y="128"/>
                  </a:lnTo>
                  <a:lnTo>
                    <a:pt x="367" y="128"/>
                  </a:lnTo>
                  <a:lnTo>
                    <a:pt x="367" y="128"/>
                  </a:lnTo>
                  <a:lnTo>
                    <a:pt x="368" y="128"/>
                  </a:lnTo>
                  <a:lnTo>
                    <a:pt x="368" y="128"/>
                  </a:lnTo>
                  <a:lnTo>
                    <a:pt x="368" y="128"/>
                  </a:lnTo>
                  <a:lnTo>
                    <a:pt x="368" y="126"/>
                  </a:lnTo>
                  <a:lnTo>
                    <a:pt x="365" y="124"/>
                  </a:lnTo>
                  <a:close/>
                  <a:moveTo>
                    <a:pt x="696" y="776"/>
                  </a:moveTo>
                  <a:lnTo>
                    <a:pt x="696" y="778"/>
                  </a:lnTo>
                  <a:lnTo>
                    <a:pt x="696" y="780"/>
                  </a:lnTo>
                  <a:lnTo>
                    <a:pt x="698" y="780"/>
                  </a:lnTo>
                  <a:lnTo>
                    <a:pt x="698" y="782"/>
                  </a:lnTo>
                  <a:lnTo>
                    <a:pt x="703" y="783"/>
                  </a:lnTo>
                  <a:lnTo>
                    <a:pt x="703" y="785"/>
                  </a:lnTo>
                  <a:lnTo>
                    <a:pt x="705" y="788"/>
                  </a:lnTo>
                  <a:lnTo>
                    <a:pt x="706" y="788"/>
                  </a:lnTo>
                  <a:lnTo>
                    <a:pt x="706" y="793"/>
                  </a:lnTo>
                  <a:lnTo>
                    <a:pt x="708" y="795"/>
                  </a:lnTo>
                  <a:lnTo>
                    <a:pt x="708" y="797"/>
                  </a:lnTo>
                  <a:lnTo>
                    <a:pt x="711" y="797"/>
                  </a:lnTo>
                  <a:lnTo>
                    <a:pt x="713" y="799"/>
                  </a:lnTo>
                  <a:lnTo>
                    <a:pt x="715" y="797"/>
                  </a:lnTo>
                  <a:lnTo>
                    <a:pt x="717" y="795"/>
                  </a:lnTo>
                  <a:lnTo>
                    <a:pt x="717" y="793"/>
                  </a:lnTo>
                  <a:lnTo>
                    <a:pt x="717" y="792"/>
                  </a:lnTo>
                  <a:lnTo>
                    <a:pt x="718" y="792"/>
                  </a:lnTo>
                  <a:lnTo>
                    <a:pt x="718" y="792"/>
                  </a:lnTo>
                  <a:lnTo>
                    <a:pt x="718" y="790"/>
                  </a:lnTo>
                  <a:lnTo>
                    <a:pt x="718" y="790"/>
                  </a:lnTo>
                  <a:lnTo>
                    <a:pt x="717" y="790"/>
                  </a:lnTo>
                  <a:lnTo>
                    <a:pt x="715" y="788"/>
                  </a:lnTo>
                  <a:lnTo>
                    <a:pt x="717" y="788"/>
                  </a:lnTo>
                  <a:lnTo>
                    <a:pt x="717" y="788"/>
                  </a:lnTo>
                  <a:lnTo>
                    <a:pt x="718" y="788"/>
                  </a:lnTo>
                  <a:lnTo>
                    <a:pt x="718" y="787"/>
                  </a:lnTo>
                  <a:lnTo>
                    <a:pt x="717" y="787"/>
                  </a:lnTo>
                  <a:lnTo>
                    <a:pt x="715" y="787"/>
                  </a:lnTo>
                  <a:lnTo>
                    <a:pt x="715" y="787"/>
                  </a:lnTo>
                  <a:lnTo>
                    <a:pt x="713" y="783"/>
                  </a:lnTo>
                  <a:lnTo>
                    <a:pt x="711" y="782"/>
                  </a:lnTo>
                  <a:lnTo>
                    <a:pt x="711" y="780"/>
                  </a:lnTo>
                  <a:lnTo>
                    <a:pt x="713" y="778"/>
                  </a:lnTo>
                  <a:lnTo>
                    <a:pt x="713" y="776"/>
                  </a:lnTo>
                  <a:lnTo>
                    <a:pt x="715" y="776"/>
                  </a:lnTo>
                  <a:lnTo>
                    <a:pt x="713" y="775"/>
                  </a:lnTo>
                  <a:lnTo>
                    <a:pt x="710" y="775"/>
                  </a:lnTo>
                  <a:lnTo>
                    <a:pt x="708" y="775"/>
                  </a:lnTo>
                  <a:lnTo>
                    <a:pt x="708" y="773"/>
                  </a:lnTo>
                  <a:lnTo>
                    <a:pt x="706" y="775"/>
                  </a:lnTo>
                  <a:lnTo>
                    <a:pt x="708" y="778"/>
                  </a:lnTo>
                  <a:lnTo>
                    <a:pt x="706" y="780"/>
                  </a:lnTo>
                  <a:lnTo>
                    <a:pt x="703" y="778"/>
                  </a:lnTo>
                  <a:lnTo>
                    <a:pt x="698" y="776"/>
                  </a:lnTo>
                  <a:lnTo>
                    <a:pt x="696" y="776"/>
                  </a:lnTo>
                  <a:close/>
                  <a:moveTo>
                    <a:pt x="363" y="79"/>
                  </a:moveTo>
                  <a:lnTo>
                    <a:pt x="362" y="80"/>
                  </a:lnTo>
                  <a:lnTo>
                    <a:pt x="362" y="80"/>
                  </a:lnTo>
                  <a:lnTo>
                    <a:pt x="362" y="82"/>
                  </a:lnTo>
                  <a:lnTo>
                    <a:pt x="362" y="82"/>
                  </a:lnTo>
                  <a:lnTo>
                    <a:pt x="362" y="84"/>
                  </a:lnTo>
                  <a:lnTo>
                    <a:pt x="360" y="84"/>
                  </a:lnTo>
                  <a:lnTo>
                    <a:pt x="360" y="84"/>
                  </a:lnTo>
                  <a:lnTo>
                    <a:pt x="362" y="85"/>
                  </a:lnTo>
                  <a:lnTo>
                    <a:pt x="362" y="87"/>
                  </a:lnTo>
                  <a:lnTo>
                    <a:pt x="363" y="87"/>
                  </a:lnTo>
                  <a:lnTo>
                    <a:pt x="363" y="87"/>
                  </a:lnTo>
                  <a:lnTo>
                    <a:pt x="365" y="87"/>
                  </a:lnTo>
                  <a:lnTo>
                    <a:pt x="367" y="87"/>
                  </a:lnTo>
                  <a:lnTo>
                    <a:pt x="367" y="89"/>
                  </a:lnTo>
                  <a:lnTo>
                    <a:pt x="368" y="89"/>
                  </a:lnTo>
                  <a:lnTo>
                    <a:pt x="372" y="85"/>
                  </a:lnTo>
                  <a:lnTo>
                    <a:pt x="372" y="84"/>
                  </a:lnTo>
                  <a:lnTo>
                    <a:pt x="374" y="84"/>
                  </a:lnTo>
                  <a:lnTo>
                    <a:pt x="372" y="82"/>
                  </a:lnTo>
                  <a:lnTo>
                    <a:pt x="370" y="79"/>
                  </a:lnTo>
                  <a:lnTo>
                    <a:pt x="368" y="79"/>
                  </a:lnTo>
                  <a:lnTo>
                    <a:pt x="365" y="79"/>
                  </a:lnTo>
                  <a:lnTo>
                    <a:pt x="363" y="79"/>
                  </a:lnTo>
                  <a:close/>
                  <a:moveTo>
                    <a:pt x="372" y="119"/>
                  </a:moveTo>
                  <a:lnTo>
                    <a:pt x="372" y="118"/>
                  </a:lnTo>
                  <a:lnTo>
                    <a:pt x="368" y="116"/>
                  </a:lnTo>
                  <a:lnTo>
                    <a:pt x="367" y="116"/>
                  </a:lnTo>
                  <a:lnTo>
                    <a:pt x="365" y="118"/>
                  </a:lnTo>
                  <a:lnTo>
                    <a:pt x="365" y="121"/>
                  </a:lnTo>
                  <a:lnTo>
                    <a:pt x="367" y="121"/>
                  </a:lnTo>
                  <a:lnTo>
                    <a:pt x="370" y="121"/>
                  </a:lnTo>
                  <a:lnTo>
                    <a:pt x="372" y="119"/>
                  </a:lnTo>
                  <a:close/>
                  <a:moveTo>
                    <a:pt x="740" y="821"/>
                  </a:moveTo>
                  <a:lnTo>
                    <a:pt x="742" y="821"/>
                  </a:lnTo>
                  <a:lnTo>
                    <a:pt x="742" y="821"/>
                  </a:lnTo>
                  <a:lnTo>
                    <a:pt x="744" y="822"/>
                  </a:lnTo>
                  <a:lnTo>
                    <a:pt x="744" y="822"/>
                  </a:lnTo>
                  <a:lnTo>
                    <a:pt x="745" y="822"/>
                  </a:lnTo>
                  <a:lnTo>
                    <a:pt x="745" y="821"/>
                  </a:lnTo>
                  <a:lnTo>
                    <a:pt x="747" y="821"/>
                  </a:lnTo>
                  <a:lnTo>
                    <a:pt x="747" y="819"/>
                  </a:lnTo>
                  <a:lnTo>
                    <a:pt x="744" y="821"/>
                  </a:lnTo>
                  <a:lnTo>
                    <a:pt x="742" y="819"/>
                  </a:lnTo>
                  <a:lnTo>
                    <a:pt x="742" y="817"/>
                  </a:lnTo>
                  <a:lnTo>
                    <a:pt x="740" y="816"/>
                  </a:lnTo>
                  <a:lnTo>
                    <a:pt x="740" y="816"/>
                  </a:lnTo>
                  <a:lnTo>
                    <a:pt x="739" y="816"/>
                  </a:lnTo>
                  <a:lnTo>
                    <a:pt x="739" y="814"/>
                  </a:lnTo>
                  <a:lnTo>
                    <a:pt x="739" y="816"/>
                  </a:lnTo>
                  <a:lnTo>
                    <a:pt x="739" y="816"/>
                  </a:lnTo>
                  <a:lnTo>
                    <a:pt x="739" y="817"/>
                  </a:lnTo>
                  <a:lnTo>
                    <a:pt x="737" y="819"/>
                  </a:lnTo>
                  <a:lnTo>
                    <a:pt x="737" y="821"/>
                  </a:lnTo>
                  <a:lnTo>
                    <a:pt x="739" y="821"/>
                  </a:lnTo>
                  <a:lnTo>
                    <a:pt x="740" y="821"/>
                  </a:lnTo>
                  <a:close/>
                  <a:moveTo>
                    <a:pt x="1892" y="853"/>
                  </a:moveTo>
                  <a:lnTo>
                    <a:pt x="1890" y="851"/>
                  </a:lnTo>
                  <a:lnTo>
                    <a:pt x="1888" y="853"/>
                  </a:lnTo>
                  <a:lnTo>
                    <a:pt x="1888" y="858"/>
                  </a:lnTo>
                  <a:lnTo>
                    <a:pt x="1888" y="870"/>
                  </a:lnTo>
                  <a:lnTo>
                    <a:pt x="1888" y="870"/>
                  </a:lnTo>
                  <a:lnTo>
                    <a:pt x="1890" y="870"/>
                  </a:lnTo>
                  <a:lnTo>
                    <a:pt x="1892" y="868"/>
                  </a:lnTo>
                  <a:lnTo>
                    <a:pt x="1892" y="866"/>
                  </a:lnTo>
                  <a:lnTo>
                    <a:pt x="1892" y="863"/>
                  </a:lnTo>
                  <a:lnTo>
                    <a:pt x="1892" y="860"/>
                  </a:lnTo>
                  <a:lnTo>
                    <a:pt x="1892" y="856"/>
                  </a:lnTo>
                  <a:lnTo>
                    <a:pt x="1892" y="853"/>
                  </a:lnTo>
                  <a:close/>
                  <a:moveTo>
                    <a:pt x="397" y="17"/>
                  </a:moveTo>
                  <a:lnTo>
                    <a:pt x="399" y="17"/>
                  </a:lnTo>
                  <a:lnTo>
                    <a:pt x="406" y="17"/>
                  </a:lnTo>
                  <a:lnTo>
                    <a:pt x="408" y="17"/>
                  </a:lnTo>
                  <a:lnTo>
                    <a:pt x="408" y="17"/>
                  </a:lnTo>
                  <a:lnTo>
                    <a:pt x="409" y="16"/>
                  </a:lnTo>
                  <a:lnTo>
                    <a:pt x="409" y="14"/>
                  </a:lnTo>
                  <a:lnTo>
                    <a:pt x="411" y="14"/>
                  </a:lnTo>
                  <a:lnTo>
                    <a:pt x="411" y="12"/>
                  </a:lnTo>
                  <a:lnTo>
                    <a:pt x="409" y="12"/>
                  </a:lnTo>
                  <a:lnTo>
                    <a:pt x="406" y="12"/>
                  </a:lnTo>
                  <a:lnTo>
                    <a:pt x="404" y="12"/>
                  </a:lnTo>
                  <a:lnTo>
                    <a:pt x="401" y="12"/>
                  </a:lnTo>
                  <a:lnTo>
                    <a:pt x="399" y="12"/>
                  </a:lnTo>
                  <a:lnTo>
                    <a:pt x="396" y="14"/>
                  </a:lnTo>
                  <a:lnTo>
                    <a:pt x="396" y="16"/>
                  </a:lnTo>
                  <a:lnTo>
                    <a:pt x="396" y="16"/>
                  </a:lnTo>
                  <a:lnTo>
                    <a:pt x="397" y="17"/>
                  </a:lnTo>
                  <a:close/>
                  <a:moveTo>
                    <a:pt x="363" y="6"/>
                  </a:moveTo>
                  <a:lnTo>
                    <a:pt x="367" y="6"/>
                  </a:lnTo>
                  <a:lnTo>
                    <a:pt x="368" y="6"/>
                  </a:lnTo>
                  <a:lnTo>
                    <a:pt x="368" y="4"/>
                  </a:lnTo>
                  <a:lnTo>
                    <a:pt x="368" y="4"/>
                  </a:lnTo>
                  <a:lnTo>
                    <a:pt x="362" y="0"/>
                  </a:lnTo>
                  <a:lnTo>
                    <a:pt x="358" y="2"/>
                  </a:lnTo>
                  <a:lnTo>
                    <a:pt x="357" y="4"/>
                  </a:lnTo>
                  <a:lnTo>
                    <a:pt x="360" y="6"/>
                  </a:lnTo>
                  <a:lnTo>
                    <a:pt x="363" y="6"/>
                  </a:lnTo>
                  <a:close/>
                </a:path>
              </a:pathLst>
            </a:custGeom>
            <a:solidFill>
              <a:srgbClr val="0273F0">
                <a:alpha val="25000"/>
              </a:srgbClr>
            </a:solidFill>
            <a:ln>
              <a:solidFill>
                <a:schemeClr val="bg1"/>
              </a:solidFill>
            </a:ln>
          </p:spPr>
          <p:txBody>
            <a:bodyPr vert="horz" wrap="square" lIns="91440" tIns="45720" rIns="91440" bIns="45720" numCol="1" anchor="t" anchorCtr="0" compatLnSpc="1">
              <a:prstTxWarp prst="textNoShape">
                <a:avLst/>
              </a:prstTxWarp>
            </a:bodyPr>
            <a:lstStyle/>
            <a:p>
              <a:endParaRPr lang="en-US" sz="900"/>
            </a:p>
          </p:txBody>
        </p:sp>
        <p:sp>
          <p:nvSpPr>
            <p:cNvPr id="17" name="Freeform 10">
              <a:extLst>
                <a:ext uri="{FF2B5EF4-FFF2-40B4-BE49-F238E27FC236}">
                  <a16:creationId xmlns:a16="http://schemas.microsoft.com/office/drawing/2014/main" id="{EEAA0F0A-A008-14B4-FE29-E8745079C82E}"/>
                </a:ext>
              </a:extLst>
            </p:cNvPr>
            <p:cNvSpPr>
              <a:spLocks noEditPoints="1"/>
            </p:cNvSpPr>
            <p:nvPr/>
          </p:nvSpPr>
          <p:spPr bwMode="auto">
            <a:xfrm>
              <a:off x="4541" y="706"/>
              <a:ext cx="776" cy="1294"/>
            </a:xfrm>
            <a:custGeom>
              <a:avLst/>
              <a:gdLst>
                <a:gd name="T0" fmla="*/ 172 w 776"/>
                <a:gd name="T1" fmla="*/ 83 h 1294"/>
                <a:gd name="T2" fmla="*/ 209 w 776"/>
                <a:gd name="T3" fmla="*/ 24 h 1294"/>
                <a:gd name="T4" fmla="*/ 178 w 776"/>
                <a:gd name="T5" fmla="*/ 29 h 1294"/>
                <a:gd name="T6" fmla="*/ 117 w 776"/>
                <a:gd name="T7" fmla="*/ 22 h 1294"/>
                <a:gd name="T8" fmla="*/ 119 w 776"/>
                <a:gd name="T9" fmla="*/ 44 h 1294"/>
                <a:gd name="T10" fmla="*/ 672 w 776"/>
                <a:gd name="T11" fmla="*/ 246 h 1294"/>
                <a:gd name="T12" fmla="*/ 657 w 776"/>
                <a:gd name="T13" fmla="*/ 30 h 1294"/>
                <a:gd name="T14" fmla="*/ 645 w 776"/>
                <a:gd name="T15" fmla="*/ 41 h 1294"/>
                <a:gd name="T16" fmla="*/ 688 w 776"/>
                <a:gd name="T17" fmla="*/ 409 h 1294"/>
                <a:gd name="T18" fmla="*/ 644 w 776"/>
                <a:gd name="T19" fmla="*/ 78 h 1294"/>
                <a:gd name="T20" fmla="*/ 623 w 776"/>
                <a:gd name="T21" fmla="*/ 59 h 1294"/>
                <a:gd name="T22" fmla="*/ 294 w 776"/>
                <a:gd name="T23" fmla="*/ 100 h 1294"/>
                <a:gd name="T24" fmla="*/ 53 w 776"/>
                <a:gd name="T25" fmla="*/ 334 h 1294"/>
                <a:gd name="T26" fmla="*/ 307 w 776"/>
                <a:gd name="T27" fmla="*/ 3 h 1294"/>
                <a:gd name="T28" fmla="*/ 382 w 776"/>
                <a:gd name="T29" fmla="*/ 44 h 1294"/>
                <a:gd name="T30" fmla="*/ 686 w 776"/>
                <a:gd name="T31" fmla="*/ 275 h 1294"/>
                <a:gd name="T32" fmla="*/ 669 w 776"/>
                <a:gd name="T33" fmla="*/ 261 h 1294"/>
                <a:gd name="T34" fmla="*/ 666 w 776"/>
                <a:gd name="T35" fmla="*/ 233 h 1294"/>
                <a:gd name="T36" fmla="*/ 647 w 776"/>
                <a:gd name="T37" fmla="*/ 244 h 1294"/>
                <a:gd name="T38" fmla="*/ 674 w 776"/>
                <a:gd name="T39" fmla="*/ 285 h 1294"/>
                <a:gd name="T40" fmla="*/ 615 w 776"/>
                <a:gd name="T41" fmla="*/ 217 h 1294"/>
                <a:gd name="T42" fmla="*/ 676 w 776"/>
                <a:gd name="T43" fmla="*/ 399 h 1294"/>
                <a:gd name="T44" fmla="*/ 647 w 776"/>
                <a:gd name="T45" fmla="*/ 402 h 1294"/>
                <a:gd name="T46" fmla="*/ 613 w 776"/>
                <a:gd name="T47" fmla="*/ 238 h 1294"/>
                <a:gd name="T48" fmla="*/ 730 w 776"/>
                <a:gd name="T49" fmla="*/ 448 h 1294"/>
                <a:gd name="T50" fmla="*/ 664 w 776"/>
                <a:gd name="T51" fmla="*/ 421 h 1294"/>
                <a:gd name="T52" fmla="*/ 579 w 776"/>
                <a:gd name="T53" fmla="*/ 356 h 1294"/>
                <a:gd name="T54" fmla="*/ 593 w 776"/>
                <a:gd name="T55" fmla="*/ 278 h 1294"/>
                <a:gd name="T56" fmla="*/ 591 w 776"/>
                <a:gd name="T57" fmla="*/ 224 h 1294"/>
                <a:gd name="T58" fmla="*/ 608 w 776"/>
                <a:gd name="T59" fmla="*/ 200 h 1294"/>
                <a:gd name="T60" fmla="*/ 635 w 776"/>
                <a:gd name="T61" fmla="*/ 183 h 1294"/>
                <a:gd name="T62" fmla="*/ 645 w 776"/>
                <a:gd name="T63" fmla="*/ 173 h 1294"/>
                <a:gd name="T64" fmla="*/ 650 w 776"/>
                <a:gd name="T65" fmla="*/ 153 h 1294"/>
                <a:gd name="T66" fmla="*/ 684 w 776"/>
                <a:gd name="T67" fmla="*/ 122 h 1294"/>
                <a:gd name="T68" fmla="*/ 645 w 776"/>
                <a:gd name="T69" fmla="*/ 86 h 1294"/>
                <a:gd name="T70" fmla="*/ 635 w 776"/>
                <a:gd name="T71" fmla="*/ 110 h 1294"/>
                <a:gd name="T72" fmla="*/ 604 w 776"/>
                <a:gd name="T73" fmla="*/ 110 h 1294"/>
                <a:gd name="T74" fmla="*/ 576 w 776"/>
                <a:gd name="T75" fmla="*/ 107 h 1294"/>
                <a:gd name="T76" fmla="*/ 579 w 776"/>
                <a:gd name="T77" fmla="*/ 83 h 1294"/>
                <a:gd name="T78" fmla="*/ 543 w 776"/>
                <a:gd name="T79" fmla="*/ 102 h 1294"/>
                <a:gd name="T80" fmla="*/ 504 w 776"/>
                <a:gd name="T81" fmla="*/ 98 h 1294"/>
                <a:gd name="T82" fmla="*/ 447 w 776"/>
                <a:gd name="T83" fmla="*/ 88 h 1294"/>
                <a:gd name="T84" fmla="*/ 423 w 776"/>
                <a:gd name="T85" fmla="*/ 66 h 1294"/>
                <a:gd name="T86" fmla="*/ 379 w 776"/>
                <a:gd name="T87" fmla="*/ 68 h 1294"/>
                <a:gd name="T88" fmla="*/ 340 w 776"/>
                <a:gd name="T89" fmla="*/ 32 h 1294"/>
                <a:gd name="T90" fmla="*/ 302 w 776"/>
                <a:gd name="T91" fmla="*/ 27 h 1294"/>
                <a:gd name="T92" fmla="*/ 275 w 776"/>
                <a:gd name="T93" fmla="*/ 25 h 1294"/>
                <a:gd name="T94" fmla="*/ 265 w 776"/>
                <a:gd name="T95" fmla="*/ 19 h 1294"/>
                <a:gd name="T96" fmla="*/ 243 w 776"/>
                <a:gd name="T97" fmla="*/ 30 h 1294"/>
                <a:gd name="T98" fmla="*/ 277 w 776"/>
                <a:gd name="T99" fmla="*/ 42 h 1294"/>
                <a:gd name="T100" fmla="*/ 321 w 776"/>
                <a:gd name="T101" fmla="*/ 100 h 1294"/>
                <a:gd name="T102" fmla="*/ 273 w 776"/>
                <a:gd name="T103" fmla="*/ 109 h 1294"/>
                <a:gd name="T104" fmla="*/ 195 w 776"/>
                <a:gd name="T105" fmla="*/ 97 h 1294"/>
                <a:gd name="T106" fmla="*/ 163 w 776"/>
                <a:gd name="T107" fmla="*/ 119 h 1294"/>
                <a:gd name="T108" fmla="*/ 155 w 776"/>
                <a:gd name="T109" fmla="*/ 137 h 1294"/>
                <a:gd name="T110" fmla="*/ 139 w 776"/>
                <a:gd name="T111" fmla="*/ 148 h 1294"/>
                <a:gd name="T112" fmla="*/ 117 w 776"/>
                <a:gd name="T113" fmla="*/ 153 h 1294"/>
                <a:gd name="T114" fmla="*/ 97 w 776"/>
                <a:gd name="T115" fmla="*/ 214 h 1294"/>
                <a:gd name="T116" fmla="*/ 54 w 776"/>
                <a:gd name="T117" fmla="*/ 265 h 1294"/>
                <a:gd name="T118" fmla="*/ 39 w 776"/>
                <a:gd name="T119" fmla="*/ 304 h 1294"/>
                <a:gd name="T120" fmla="*/ 85 w 776"/>
                <a:gd name="T121" fmla="*/ 324 h 1294"/>
                <a:gd name="T122" fmla="*/ 51 w 776"/>
                <a:gd name="T123" fmla="*/ 362 h 1294"/>
                <a:gd name="T124" fmla="*/ 15 w 776"/>
                <a:gd name="T125" fmla="*/ 351 h 1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6" h="1294">
                  <a:moveTo>
                    <a:pt x="119" y="25"/>
                  </a:moveTo>
                  <a:lnTo>
                    <a:pt x="121" y="29"/>
                  </a:lnTo>
                  <a:lnTo>
                    <a:pt x="121" y="29"/>
                  </a:lnTo>
                  <a:lnTo>
                    <a:pt x="121" y="30"/>
                  </a:lnTo>
                  <a:lnTo>
                    <a:pt x="121" y="30"/>
                  </a:lnTo>
                  <a:lnTo>
                    <a:pt x="121" y="32"/>
                  </a:lnTo>
                  <a:lnTo>
                    <a:pt x="121" y="32"/>
                  </a:lnTo>
                  <a:lnTo>
                    <a:pt x="121" y="32"/>
                  </a:lnTo>
                  <a:lnTo>
                    <a:pt x="121" y="32"/>
                  </a:lnTo>
                  <a:lnTo>
                    <a:pt x="121" y="34"/>
                  </a:lnTo>
                  <a:lnTo>
                    <a:pt x="122" y="36"/>
                  </a:lnTo>
                  <a:lnTo>
                    <a:pt x="124" y="44"/>
                  </a:lnTo>
                  <a:lnTo>
                    <a:pt x="124" y="46"/>
                  </a:lnTo>
                  <a:lnTo>
                    <a:pt x="126" y="49"/>
                  </a:lnTo>
                  <a:lnTo>
                    <a:pt x="126" y="49"/>
                  </a:lnTo>
                  <a:lnTo>
                    <a:pt x="127" y="49"/>
                  </a:lnTo>
                  <a:lnTo>
                    <a:pt x="127" y="49"/>
                  </a:lnTo>
                  <a:lnTo>
                    <a:pt x="129" y="51"/>
                  </a:lnTo>
                  <a:lnTo>
                    <a:pt x="129" y="58"/>
                  </a:lnTo>
                  <a:lnTo>
                    <a:pt x="129" y="59"/>
                  </a:lnTo>
                  <a:lnTo>
                    <a:pt x="131" y="59"/>
                  </a:lnTo>
                  <a:lnTo>
                    <a:pt x="132" y="59"/>
                  </a:lnTo>
                  <a:lnTo>
                    <a:pt x="134" y="61"/>
                  </a:lnTo>
                  <a:lnTo>
                    <a:pt x="134" y="61"/>
                  </a:lnTo>
                  <a:lnTo>
                    <a:pt x="136" y="63"/>
                  </a:lnTo>
                  <a:lnTo>
                    <a:pt x="136" y="63"/>
                  </a:lnTo>
                  <a:lnTo>
                    <a:pt x="139" y="64"/>
                  </a:lnTo>
                  <a:lnTo>
                    <a:pt x="143" y="68"/>
                  </a:lnTo>
                  <a:lnTo>
                    <a:pt x="144" y="68"/>
                  </a:lnTo>
                  <a:lnTo>
                    <a:pt x="144" y="68"/>
                  </a:lnTo>
                  <a:lnTo>
                    <a:pt x="144" y="68"/>
                  </a:lnTo>
                  <a:lnTo>
                    <a:pt x="144" y="69"/>
                  </a:lnTo>
                  <a:lnTo>
                    <a:pt x="144" y="69"/>
                  </a:lnTo>
                  <a:lnTo>
                    <a:pt x="144" y="69"/>
                  </a:lnTo>
                  <a:lnTo>
                    <a:pt x="146" y="71"/>
                  </a:lnTo>
                  <a:lnTo>
                    <a:pt x="148" y="71"/>
                  </a:lnTo>
                  <a:lnTo>
                    <a:pt x="149" y="73"/>
                  </a:lnTo>
                  <a:lnTo>
                    <a:pt x="151" y="73"/>
                  </a:lnTo>
                  <a:lnTo>
                    <a:pt x="151" y="73"/>
                  </a:lnTo>
                  <a:lnTo>
                    <a:pt x="156" y="75"/>
                  </a:lnTo>
                  <a:lnTo>
                    <a:pt x="160" y="76"/>
                  </a:lnTo>
                  <a:lnTo>
                    <a:pt x="163" y="78"/>
                  </a:lnTo>
                  <a:lnTo>
                    <a:pt x="166" y="80"/>
                  </a:lnTo>
                  <a:lnTo>
                    <a:pt x="168" y="83"/>
                  </a:lnTo>
                  <a:lnTo>
                    <a:pt x="170" y="83"/>
                  </a:lnTo>
                  <a:lnTo>
                    <a:pt x="172" y="83"/>
                  </a:lnTo>
                  <a:lnTo>
                    <a:pt x="182" y="75"/>
                  </a:lnTo>
                  <a:lnTo>
                    <a:pt x="190" y="69"/>
                  </a:lnTo>
                  <a:lnTo>
                    <a:pt x="190" y="69"/>
                  </a:lnTo>
                  <a:lnTo>
                    <a:pt x="190" y="68"/>
                  </a:lnTo>
                  <a:lnTo>
                    <a:pt x="192" y="66"/>
                  </a:lnTo>
                  <a:lnTo>
                    <a:pt x="195" y="66"/>
                  </a:lnTo>
                  <a:lnTo>
                    <a:pt x="195" y="66"/>
                  </a:lnTo>
                  <a:lnTo>
                    <a:pt x="197" y="66"/>
                  </a:lnTo>
                  <a:lnTo>
                    <a:pt x="197" y="64"/>
                  </a:lnTo>
                  <a:lnTo>
                    <a:pt x="199" y="63"/>
                  </a:lnTo>
                  <a:lnTo>
                    <a:pt x="200" y="61"/>
                  </a:lnTo>
                  <a:lnTo>
                    <a:pt x="205" y="53"/>
                  </a:lnTo>
                  <a:lnTo>
                    <a:pt x="205" y="53"/>
                  </a:lnTo>
                  <a:lnTo>
                    <a:pt x="207" y="53"/>
                  </a:lnTo>
                  <a:lnTo>
                    <a:pt x="209" y="54"/>
                  </a:lnTo>
                  <a:lnTo>
                    <a:pt x="209" y="54"/>
                  </a:lnTo>
                  <a:lnTo>
                    <a:pt x="211" y="54"/>
                  </a:lnTo>
                  <a:lnTo>
                    <a:pt x="212" y="56"/>
                  </a:lnTo>
                  <a:lnTo>
                    <a:pt x="214" y="54"/>
                  </a:lnTo>
                  <a:lnTo>
                    <a:pt x="212" y="53"/>
                  </a:lnTo>
                  <a:lnTo>
                    <a:pt x="212" y="53"/>
                  </a:lnTo>
                  <a:lnTo>
                    <a:pt x="212" y="51"/>
                  </a:lnTo>
                  <a:lnTo>
                    <a:pt x="212" y="47"/>
                  </a:lnTo>
                  <a:lnTo>
                    <a:pt x="212" y="46"/>
                  </a:lnTo>
                  <a:lnTo>
                    <a:pt x="214" y="44"/>
                  </a:lnTo>
                  <a:lnTo>
                    <a:pt x="216" y="44"/>
                  </a:lnTo>
                  <a:lnTo>
                    <a:pt x="217" y="44"/>
                  </a:lnTo>
                  <a:lnTo>
                    <a:pt x="217" y="44"/>
                  </a:lnTo>
                  <a:lnTo>
                    <a:pt x="219" y="42"/>
                  </a:lnTo>
                  <a:lnTo>
                    <a:pt x="219" y="41"/>
                  </a:lnTo>
                  <a:lnTo>
                    <a:pt x="219" y="39"/>
                  </a:lnTo>
                  <a:lnTo>
                    <a:pt x="219" y="37"/>
                  </a:lnTo>
                  <a:lnTo>
                    <a:pt x="217" y="36"/>
                  </a:lnTo>
                  <a:lnTo>
                    <a:pt x="217" y="36"/>
                  </a:lnTo>
                  <a:lnTo>
                    <a:pt x="216" y="36"/>
                  </a:lnTo>
                  <a:lnTo>
                    <a:pt x="214" y="36"/>
                  </a:lnTo>
                  <a:lnTo>
                    <a:pt x="214" y="37"/>
                  </a:lnTo>
                  <a:lnTo>
                    <a:pt x="214" y="36"/>
                  </a:lnTo>
                  <a:lnTo>
                    <a:pt x="212" y="36"/>
                  </a:lnTo>
                  <a:lnTo>
                    <a:pt x="212" y="34"/>
                  </a:lnTo>
                  <a:lnTo>
                    <a:pt x="212" y="30"/>
                  </a:lnTo>
                  <a:lnTo>
                    <a:pt x="212" y="29"/>
                  </a:lnTo>
                  <a:lnTo>
                    <a:pt x="211" y="29"/>
                  </a:lnTo>
                  <a:lnTo>
                    <a:pt x="211" y="27"/>
                  </a:lnTo>
                  <a:lnTo>
                    <a:pt x="211" y="25"/>
                  </a:lnTo>
                  <a:lnTo>
                    <a:pt x="209" y="24"/>
                  </a:lnTo>
                  <a:lnTo>
                    <a:pt x="209" y="24"/>
                  </a:lnTo>
                  <a:lnTo>
                    <a:pt x="207" y="24"/>
                  </a:lnTo>
                  <a:lnTo>
                    <a:pt x="205" y="25"/>
                  </a:lnTo>
                  <a:lnTo>
                    <a:pt x="204" y="25"/>
                  </a:lnTo>
                  <a:lnTo>
                    <a:pt x="204" y="25"/>
                  </a:lnTo>
                  <a:lnTo>
                    <a:pt x="202" y="24"/>
                  </a:lnTo>
                  <a:lnTo>
                    <a:pt x="202" y="24"/>
                  </a:lnTo>
                  <a:lnTo>
                    <a:pt x="200" y="24"/>
                  </a:lnTo>
                  <a:lnTo>
                    <a:pt x="200" y="24"/>
                  </a:lnTo>
                  <a:lnTo>
                    <a:pt x="200" y="25"/>
                  </a:lnTo>
                  <a:lnTo>
                    <a:pt x="200" y="27"/>
                  </a:lnTo>
                  <a:lnTo>
                    <a:pt x="199" y="27"/>
                  </a:lnTo>
                  <a:lnTo>
                    <a:pt x="197" y="25"/>
                  </a:lnTo>
                  <a:lnTo>
                    <a:pt x="197" y="25"/>
                  </a:lnTo>
                  <a:lnTo>
                    <a:pt x="199" y="24"/>
                  </a:lnTo>
                  <a:lnTo>
                    <a:pt x="199" y="24"/>
                  </a:lnTo>
                  <a:lnTo>
                    <a:pt x="199" y="22"/>
                  </a:lnTo>
                  <a:lnTo>
                    <a:pt x="197" y="20"/>
                  </a:lnTo>
                  <a:lnTo>
                    <a:pt x="195" y="19"/>
                  </a:lnTo>
                  <a:lnTo>
                    <a:pt x="194" y="20"/>
                  </a:lnTo>
                  <a:lnTo>
                    <a:pt x="192" y="20"/>
                  </a:lnTo>
                  <a:lnTo>
                    <a:pt x="190" y="22"/>
                  </a:lnTo>
                  <a:lnTo>
                    <a:pt x="190" y="24"/>
                  </a:lnTo>
                  <a:lnTo>
                    <a:pt x="190" y="27"/>
                  </a:lnTo>
                  <a:lnTo>
                    <a:pt x="190" y="27"/>
                  </a:lnTo>
                  <a:lnTo>
                    <a:pt x="188" y="27"/>
                  </a:lnTo>
                  <a:lnTo>
                    <a:pt x="190" y="29"/>
                  </a:lnTo>
                  <a:lnTo>
                    <a:pt x="190" y="29"/>
                  </a:lnTo>
                  <a:lnTo>
                    <a:pt x="190" y="29"/>
                  </a:lnTo>
                  <a:lnTo>
                    <a:pt x="192" y="29"/>
                  </a:lnTo>
                  <a:lnTo>
                    <a:pt x="192" y="29"/>
                  </a:lnTo>
                  <a:lnTo>
                    <a:pt x="190" y="30"/>
                  </a:lnTo>
                  <a:lnTo>
                    <a:pt x="192" y="32"/>
                  </a:lnTo>
                  <a:lnTo>
                    <a:pt x="192" y="34"/>
                  </a:lnTo>
                  <a:lnTo>
                    <a:pt x="192" y="36"/>
                  </a:lnTo>
                  <a:lnTo>
                    <a:pt x="192" y="37"/>
                  </a:lnTo>
                  <a:lnTo>
                    <a:pt x="192" y="37"/>
                  </a:lnTo>
                  <a:lnTo>
                    <a:pt x="188" y="30"/>
                  </a:lnTo>
                  <a:lnTo>
                    <a:pt x="187" y="29"/>
                  </a:lnTo>
                  <a:lnTo>
                    <a:pt x="187" y="27"/>
                  </a:lnTo>
                  <a:lnTo>
                    <a:pt x="187" y="25"/>
                  </a:lnTo>
                  <a:lnTo>
                    <a:pt x="185" y="24"/>
                  </a:lnTo>
                  <a:lnTo>
                    <a:pt x="183" y="25"/>
                  </a:lnTo>
                  <a:lnTo>
                    <a:pt x="182" y="27"/>
                  </a:lnTo>
                  <a:lnTo>
                    <a:pt x="180" y="29"/>
                  </a:lnTo>
                  <a:lnTo>
                    <a:pt x="178" y="29"/>
                  </a:lnTo>
                  <a:lnTo>
                    <a:pt x="177" y="30"/>
                  </a:lnTo>
                  <a:lnTo>
                    <a:pt x="175" y="37"/>
                  </a:lnTo>
                  <a:lnTo>
                    <a:pt x="175" y="39"/>
                  </a:lnTo>
                  <a:lnTo>
                    <a:pt x="175" y="37"/>
                  </a:lnTo>
                  <a:lnTo>
                    <a:pt x="173" y="34"/>
                  </a:lnTo>
                  <a:lnTo>
                    <a:pt x="173" y="32"/>
                  </a:lnTo>
                  <a:lnTo>
                    <a:pt x="170" y="32"/>
                  </a:lnTo>
                  <a:lnTo>
                    <a:pt x="170" y="30"/>
                  </a:lnTo>
                  <a:lnTo>
                    <a:pt x="168" y="30"/>
                  </a:lnTo>
                  <a:lnTo>
                    <a:pt x="166" y="29"/>
                  </a:lnTo>
                  <a:lnTo>
                    <a:pt x="163" y="30"/>
                  </a:lnTo>
                  <a:lnTo>
                    <a:pt x="161" y="32"/>
                  </a:lnTo>
                  <a:lnTo>
                    <a:pt x="160" y="34"/>
                  </a:lnTo>
                  <a:lnTo>
                    <a:pt x="155" y="34"/>
                  </a:lnTo>
                  <a:lnTo>
                    <a:pt x="149" y="36"/>
                  </a:lnTo>
                  <a:lnTo>
                    <a:pt x="146" y="41"/>
                  </a:lnTo>
                  <a:lnTo>
                    <a:pt x="146" y="39"/>
                  </a:lnTo>
                  <a:lnTo>
                    <a:pt x="144" y="37"/>
                  </a:lnTo>
                  <a:lnTo>
                    <a:pt x="143" y="36"/>
                  </a:lnTo>
                  <a:lnTo>
                    <a:pt x="143" y="36"/>
                  </a:lnTo>
                  <a:lnTo>
                    <a:pt x="144" y="32"/>
                  </a:lnTo>
                  <a:lnTo>
                    <a:pt x="143" y="30"/>
                  </a:lnTo>
                  <a:lnTo>
                    <a:pt x="141" y="32"/>
                  </a:lnTo>
                  <a:lnTo>
                    <a:pt x="138" y="36"/>
                  </a:lnTo>
                  <a:lnTo>
                    <a:pt x="138" y="37"/>
                  </a:lnTo>
                  <a:lnTo>
                    <a:pt x="136" y="37"/>
                  </a:lnTo>
                  <a:lnTo>
                    <a:pt x="136" y="37"/>
                  </a:lnTo>
                  <a:lnTo>
                    <a:pt x="134" y="36"/>
                  </a:lnTo>
                  <a:lnTo>
                    <a:pt x="134" y="34"/>
                  </a:lnTo>
                  <a:lnTo>
                    <a:pt x="138" y="32"/>
                  </a:lnTo>
                  <a:lnTo>
                    <a:pt x="138" y="30"/>
                  </a:lnTo>
                  <a:lnTo>
                    <a:pt x="138" y="29"/>
                  </a:lnTo>
                  <a:lnTo>
                    <a:pt x="138" y="27"/>
                  </a:lnTo>
                  <a:lnTo>
                    <a:pt x="136" y="27"/>
                  </a:lnTo>
                  <a:lnTo>
                    <a:pt x="134" y="25"/>
                  </a:lnTo>
                  <a:lnTo>
                    <a:pt x="134" y="25"/>
                  </a:lnTo>
                  <a:lnTo>
                    <a:pt x="132" y="27"/>
                  </a:lnTo>
                  <a:lnTo>
                    <a:pt x="132" y="27"/>
                  </a:lnTo>
                  <a:lnTo>
                    <a:pt x="131" y="29"/>
                  </a:lnTo>
                  <a:lnTo>
                    <a:pt x="131" y="27"/>
                  </a:lnTo>
                  <a:lnTo>
                    <a:pt x="124" y="20"/>
                  </a:lnTo>
                  <a:lnTo>
                    <a:pt x="121" y="15"/>
                  </a:lnTo>
                  <a:lnTo>
                    <a:pt x="119" y="17"/>
                  </a:lnTo>
                  <a:lnTo>
                    <a:pt x="119" y="19"/>
                  </a:lnTo>
                  <a:lnTo>
                    <a:pt x="117" y="20"/>
                  </a:lnTo>
                  <a:lnTo>
                    <a:pt x="117" y="22"/>
                  </a:lnTo>
                  <a:lnTo>
                    <a:pt x="119" y="24"/>
                  </a:lnTo>
                  <a:lnTo>
                    <a:pt x="119" y="25"/>
                  </a:lnTo>
                  <a:close/>
                  <a:moveTo>
                    <a:pt x="88" y="71"/>
                  </a:moveTo>
                  <a:lnTo>
                    <a:pt x="90" y="73"/>
                  </a:lnTo>
                  <a:lnTo>
                    <a:pt x="92" y="73"/>
                  </a:lnTo>
                  <a:lnTo>
                    <a:pt x="93" y="75"/>
                  </a:lnTo>
                  <a:lnTo>
                    <a:pt x="97" y="75"/>
                  </a:lnTo>
                  <a:lnTo>
                    <a:pt x="98" y="75"/>
                  </a:lnTo>
                  <a:lnTo>
                    <a:pt x="107" y="71"/>
                  </a:lnTo>
                  <a:lnTo>
                    <a:pt x="110" y="69"/>
                  </a:lnTo>
                  <a:lnTo>
                    <a:pt x="112" y="69"/>
                  </a:lnTo>
                  <a:lnTo>
                    <a:pt x="114" y="69"/>
                  </a:lnTo>
                  <a:lnTo>
                    <a:pt x="115" y="69"/>
                  </a:lnTo>
                  <a:lnTo>
                    <a:pt x="117" y="71"/>
                  </a:lnTo>
                  <a:lnTo>
                    <a:pt x="119" y="71"/>
                  </a:lnTo>
                  <a:lnTo>
                    <a:pt x="121" y="71"/>
                  </a:lnTo>
                  <a:lnTo>
                    <a:pt x="124" y="73"/>
                  </a:lnTo>
                  <a:lnTo>
                    <a:pt x="127" y="75"/>
                  </a:lnTo>
                  <a:lnTo>
                    <a:pt x="129" y="75"/>
                  </a:lnTo>
                  <a:lnTo>
                    <a:pt x="131" y="75"/>
                  </a:lnTo>
                  <a:lnTo>
                    <a:pt x="136" y="75"/>
                  </a:lnTo>
                  <a:lnTo>
                    <a:pt x="139" y="73"/>
                  </a:lnTo>
                  <a:lnTo>
                    <a:pt x="141" y="71"/>
                  </a:lnTo>
                  <a:lnTo>
                    <a:pt x="141" y="71"/>
                  </a:lnTo>
                  <a:lnTo>
                    <a:pt x="141" y="69"/>
                  </a:lnTo>
                  <a:lnTo>
                    <a:pt x="141" y="68"/>
                  </a:lnTo>
                  <a:lnTo>
                    <a:pt x="139" y="68"/>
                  </a:lnTo>
                  <a:lnTo>
                    <a:pt x="136" y="64"/>
                  </a:lnTo>
                  <a:lnTo>
                    <a:pt x="134" y="63"/>
                  </a:lnTo>
                  <a:lnTo>
                    <a:pt x="132" y="63"/>
                  </a:lnTo>
                  <a:lnTo>
                    <a:pt x="132" y="63"/>
                  </a:lnTo>
                  <a:lnTo>
                    <a:pt x="129" y="63"/>
                  </a:lnTo>
                  <a:lnTo>
                    <a:pt x="127" y="63"/>
                  </a:lnTo>
                  <a:lnTo>
                    <a:pt x="127" y="63"/>
                  </a:lnTo>
                  <a:lnTo>
                    <a:pt x="126" y="63"/>
                  </a:lnTo>
                  <a:lnTo>
                    <a:pt x="126" y="63"/>
                  </a:lnTo>
                  <a:lnTo>
                    <a:pt x="126" y="63"/>
                  </a:lnTo>
                  <a:lnTo>
                    <a:pt x="126" y="63"/>
                  </a:lnTo>
                  <a:lnTo>
                    <a:pt x="126" y="61"/>
                  </a:lnTo>
                  <a:lnTo>
                    <a:pt x="126" y="59"/>
                  </a:lnTo>
                  <a:lnTo>
                    <a:pt x="126" y="56"/>
                  </a:lnTo>
                  <a:lnTo>
                    <a:pt x="126" y="54"/>
                  </a:lnTo>
                  <a:lnTo>
                    <a:pt x="124" y="51"/>
                  </a:lnTo>
                  <a:lnTo>
                    <a:pt x="121" y="49"/>
                  </a:lnTo>
                  <a:lnTo>
                    <a:pt x="119" y="47"/>
                  </a:lnTo>
                  <a:lnTo>
                    <a:pt x="119" y="44"/>
                  </a:lnTo>
                  <a:lnTo>
                    <a:pt x="119" y="42"/>
                  </a:lnTo>
                  <a:lnTo>
                    <a:pt x="121" y="41"/>
                  </a:lnTo>
                  <a:lnTo>
                    <a:pt x="121" y="41"/>
                  </a:lnTo>
                  <a:lnTo>
                    <a:pt x="119" y="37"/>
                  </a:lnTo>
                  <a:lnTo>
                    <a:pt x="117" y="34"/>
                  </a:lnTo>
                  <a:lnTo>
                    <a:pt x="117" y="32"/>
                  </a:lnTo>
                  <a:lnTo>
                    <a:pt x="115" y="30"/>
                  </a:lnTo>
                  <a:lnTo>
                    <a:pt x="114" y="30"/>
                  </a:lnTo>
                  <a:lnTo>
                    <a:pt x="114" y="32"/>
                  </a:lnTo>
                  <a:lnTo>
                    <a:pt x="112" y="32"/>
                  </a:lnTo>
                  <a:lnTo>
                    <a:pt x="110" y="32"/>
                  </a:lnTo>
                  <a:lnTo>
                    <a:pt x="109" y="32"/>
                  </a:lnTo>
                  <a:lnTo>
                    <a:pt x="105" y="37"/>
                  </a:lnTo>
                  <a:lnTo>
                    <a:pt x="105" y="37"/>
                  </a:lnTo>
                  <a:lnTo>
                    <a:pt x="104" y="39"/>
                  </a:lnTo>
                  <a:lnTo>
                    <a:pt x="102" y="41"/>
                  </a:lnTo>
                  <a:lnTo>
                    <a:pt x="102" y="41"/>
                  </a:lnTo>
                  <a:lnTo>
                    <a:pt x="98" y="44"/>
                  </a:lnTo>
                  <a:lnTo>
                    <a:pt x="100" y="44"/>
                  </a:lnTo>
                  <a:lnTo>
                    <a:pt x="102" y="44"/>
                  </a:lnTo>
                  <a:lnTo>
                    <a:pt x="102" y="44"/>
                  </a:lnTo>
                  <a:lnTo>
                    <a:pt x="104" y="46"/>
                  </a:lnTo>
                  <a:lnTo>
                    <a:pt x="104" y="46"/>
                  </a:lnTo>
                  <a:lnTo>
                    <a:pt x="104" y="47"/>
                  </a:lnTo>
                  <a:lnTo>
                    <a:pt x="104" y="49"/>
                  </a:lnTo>
                  <a:lnTo>
                    <a:pt x="102" y="49"/>
                  </a:lnTo>
                  <a:lnTo>
                    <a:pt x="104" y="58"/>
                  </a:lnTo>
                  <a:lnTo>
                    <a:pt x="104" y="59"/>
                  </a:lnTo>
                  <a:lnTo>
                    <a:pt x="102" y="61"/>
                  </a:lnTo>
                  <a:lnTo>
                    <a:pt x="100" y="63"/>
                  </a:lnTo>
                  <a:lnTo>
                    <a:pt x="98" y="63"/>
                  </a:lnTo>
                  <a:lnTo>
                    <a:pt x="97" y="63"/>
                  </a:lnTo>
                  <a:lnTo>
                    <a:pt x="93" y="61"/>
                  </a:lnTo>
                  <a:lnTo>
                    <a:pt x="92" y="61"/>
                  </a:lnTo>
                  <a:lnTo>
                    <a:pt x="92" y="63"/>
                  </a:lnTo>
                  <a:lnTo>
                    <a:pt x="92" y="66"/>
                  </a:lnTo>
                  <a:lnTo>
                    <a:pt x="92" y="68"/>
                  </a:lnTo>
                  <a:lnTo>
                    <a:pt x="92" y="68"/>
                  </a:lnTo>
                  <a:lnTo>
                    <a:pt x="88" y="68"/>
                  </a:lnTo>
                  <a:lnTo>
                    <a:pt x="88" y="68"/>
                  </a:lnTo>
                  <a:lnTo>
                    <a:pt x="88" y="69"/>
                  </a:lnTo>
                  <a:lnTo>
                    <a:pt x="88" y="69"/>
                  </a:lnTo>
                  <a:lnTo>
                    <a:pt x="88" y="71"/>
                  </a:lnTo>
                  <a:close/>
                  <a:moveTo>
                    <a:pt x="672" y="244"/>
                  </a:moveTo>
                  <a:lnTo>
                    <a:pt x="672" y="244"/>
                  </a:lnTo>
                  <a:lnTo>
                    <a:pt x="672" y="246"/>
                  </a:lnTo>
                  <a:lnTo>
                    <a:pt x="672" y="244"/>
                  </a:lnTo>
                  <a:lnTo>
                    <a:pt x="672" y="244"/>
                  </a:lnTo>
                  <a:lnTo>
                    <a:pt x="674" y="244"/>
                  </a:lnTo>
                  <a:lnTo>
                    <a:pt x="672" y="244"/>
                  </a:lnTo>
                  <a:lnTo>
                    <a:pt x="672" y="244"/>
                  </a:lnTo>
                  <a:close/>
                  <a:moveTo>
                    <a:pt x="525" y="83"/>
                  </a:moveTo>
                  <a:lnTo>
                    <a:pt x="528" y="81"/>
                  </a:lnTo>
                  <a:lnTo>
                    <a:pt x="528" y="81"/>
                  </a:lnTo>
                  <a:lnTo>
                    <a:pt x="526" y="81"/>
                  </a:lnTo>
                  <a:lnTo>
                    <a:pt x="525" y="81"/>
                  </a:lnTo>
                  <a:lnTo>
                    <a:pt x="523" y="81"/>
                  </a:lnTo>
                  <a:lnTo>
                    <a:pt x="521" y="83"/>
                  </a:lnTo>
                  <a:lnTo>
                    <a:pt x="523" y="83"/>
                  </a:lnTo>
                  <a:lnTo>
                    <a:pt x="525" y="83"/>
                  </a:lnTo>
                  <a:close/>
                  <a:moveTo>
                    <a:pt x="511" y="93"/>
                  </a:moveTo>
                  <a:lnTo>
                    <a:pt x="513" y="93"/>
                  </a:lnTo>
                  <a:lnTo>
                    <a:pt x="514" y="92"/>
                  </a:lnTo>
                  <a:lnTo>
                    <a:pt x="516" y="92"/>
                  </a:lnTo>
                  <a:lnTo>
                    <a:pt x="514" y="90"/>
                  </a:lnTo>
                  <a:lnTo>
                    <a:pt x="513" y="90"/>
                  </a:lnTo>
                  <a:lnTo>
                    <a:pt x="509" y="90"/>
                  </a:lnTo>
                  <a:lnTo>
                    <a:pt x="509" y="90"/>
                  </a:lnTo>
                  <a:lnTo>
                    <a:pt x="511" y="92"/>
                  </a:lnTo>
                  <a:lnTo>
                    <a:pt x="511" y="93"/>
                  </a:lnTo>
                  <a:close/>
                  <a:moveTo>
                    <a:pt x="506" y="97"/>
                  </a:moveTo>
                  <a:lnTo>
                    <a:pt x="508" y="98"/>
                  </a:lnTo>
                  <a:lnTo>
                    <a:pt x="509" y="98"/>
                  </a:lnTo>
                  <a:lnTo>
                    <a:pt x="511" y="98"/>
                  </a:lnTo>
                  <a:lnTo>
                    <a:pt x="511" y="97"/>
                  </a:lnTo>
                  <a:lnTo>
                    <a:pt x="511" y="95"/>
                  </a:lnTo>
                  <a:lnTo>
                    <a:pt x="509" y="95"/>
                  </a:lnTo>
                  <a:lnTo>
                    <a:pt x="509" y="93"/>
                  </a:lnTo>
                  <a:lnTo>
                    <a:pt x="508" y="93"/>
                  </a:lnTo>
                  <a:lnTo>
                    <a:pt x="506" y="93"/>
                  </a:lnTo>
                  <a:lnTo>
                    <a:pt x="504" y="92"/>
                  </a:lnTo>
                  <a:lnTo>
                    <a:pt x="506" y="95"/>
                  </a:lnTo>
                  <a:lnTo>
                    <a:pt x="506" y="97"/>
                  </a:lnTo>
                  <a:close/>
                  <a:moveTo>
                    <a:pt x="647" y="42"/>
                  </a:moveTo>
                  <a:lnTo>
                    <a:pt x="649" y="41"/>
                  </a:lnTo>
                  <a:lnTo>
                    <a:pt x="649" y="41"/>
                  </a:lnTo>
                  <a:lnTo>
                    <a:pt x="649" y="41"/>
                  </a:lnTo>
                  <a:lnTo>
                    <a:pt x="649" y="41"/>
                  </a:lnTo>
                  <a:lnTo>
                    <a:pt x="650" y="42"/>
                  </a:lnTo>
                  <a:lnTo>
                    <a:pt x="650" y="41"/>
                  </a:lnTo>
                  <a:lnTo>
                    <a:pt x="655" y="34"/>
                  </a:lnTo>
                  <a:lnTo>
                    <a:pt x="657" y="30"/>
                  </a:lnTo>
                  <a:lnTo>
                    <a:pt x="659" y="27"/>
                  </a:lnTo>
                  <a:lnTo>
                    <a:pt x="661" y="25"/>
                  </a:lnTo>
                  <a:lnTo>
                    <a:pt x="662" y="24"/>
                  </a:lnTo>
                  <a:lnTo>
                    <a:pt x="664" y="20"/>
                  </a:lnTo>
                  <a:lnTo>
                    <a:pt x="664" y="20"/>
                  </a:lnTo>
                  <a:lnTo>
                    <a:pt x="664" y="20"/>
                  </a:lnTo>
                  <a:lnTo>
                    <a:pt x="664" y="20"/>
                  </a:lnTo>
                  <a:lnTo>
                    <a:pt x="666" y="20"/>
                  </a:lnTo>
                  <a:lnTo>
                    <a:pt x="666" y="20"/>
                  </a:lnTo>
                  <a:lnTo>
                    <a:pt x="666" y="19"/>
                  </a:lnTo>
                  <a:lnTo>
                    <a:pt x="666" y="15"/>
                  </a:lnTo>
                  <a:lnTo>
                    <a:pt x="667" y="13"/>
                  </a:lnTo>
                  <a:lnTo>
                    <a:pt x="669" y="8"/>
                  </a:lnTo>
                  <a:lnTo>
                    <a:pt x="669" y="7"/>
                  </a:lnTo>
                  <a:lnTo>
                    <a:pt x="671" y="7"/>
                  </a:lnTo>
                  <a:lnTo>
                    <a:pt x="671" y="5"/>
                  </a:lnTo>
                  <a:lnTo>
                    <a:pt x="671" y="5"/>
                  </a:lnTo>
                  <a:lnTo>
                    <a:pt x="669" y="5"/>
                  </a:lnTo>
                  <a:lnTo>
                    <a:pt x="669" y="5"/>
                  </a:lnTo>
                  <a:lnTo>
                    <a:pt x="667" y="5"/>
                  </a:lnTo>
                  <a:lnTo>
                    <a:pt x="667" y="7"/>
                  </a:lnTo>
                  <a:lnTo>
                    <a:pt x="667" y="5"/>
                  </a:lnTo>
                  <a:lnTo>
                    <a:pt x="667" y="5"/>
                  </a:lnTo>
                  <a:lnTo>
                    <a:pt x="667" y="5"/>
                  </a:lnTo>
                  <a:lnTo>
                    <a:pt x="667" y="5"/>
                  </a:lnTo>
                  <a:lnTo>
                    <a:pt x="666" y="7"/>
                  </a:lnTo>
                  <a:lnTo>
                    <a:pt x="667" y="10"/>
                  </a:lnTo>
                  <a:lnTo>
                    <a:pt x="667" y="10"/>
                  </a:lnTo>
                  <a:lnTo>
                    <a:pt x="666" y="10"/>
                  </a:lnTo>
                  <a:lnTo>
                    <a:pt x="666" y="10"/>
                  </a:lnTo>
                  <a:lnTo>
                    <a:pt x="666" y="13"/>
                  </a:lnTo>
                  <a:lnTo>
                    <a:pt x="664" y="19"/>
                  </a:lnTo>
                  <a:lnTo>
                    <a:pt x="664" y="19"/>
                  </a:lnTo>
                  <a:lnTo>
                    <a:pt x="661" y="20"/>
                  </a:lnTo>
                  <a:lnTo>
                    <a:pt x="655" y="25"/>
                  </a:lnTo>
                  <a:lnTo>
                    <a:pt x="655" y="25"/>
                  </a:lnTo>
                  <a:lnTo>
                    <a:pt x="654" y="30"/>
                  </a:lnTo>
                  <a:lnTo>
                    <a:pt x="654" y="30"/>
                  </a:lnTo>
                  <a:lnTo>
                    <a:pt x="652" y="32"/>
                  </a:lnTo>
                  <a:lnTo>
                    <a:pt x="652" y="34"/>
                  </a:lnTo>
                  <a:lnTo>
                    <a:pt x="650" y="36"/>
                  </a:lnTo>
                  <a:lnTo>
                    <a:pt x="647" y="37"/>
                  </a:lnTo>
                  <a:lnTo>
                    <a:pt x="647" y="39"/>
                  </a:lnTo>
                  <a:lnTo>
                    <a:pt x="647" y="39"/>
                  </a:lnTo>
                  <a:lnTo>
                    <a:pt x="647" y="41"/>
                  </a:lnTo>
                  <a:lnTo>
                    <a:pt x="645" y="41"/>
                  </a:lnTo>
                  <a:lnTo>
                    <a:pt x="647" y="42"/>
                  </a:lnTo>
                  <a:lnTo>
                    <a:pt x="647" y="42"/>
                  </a:lnTo>
                  <a:close/>
                  <a:moveTo>
                    <a:pt x="672" y="100"/>
                  </a:moveTo>
                  <a:lnTo>
                    <a:pt x="674" y="100"/>
                  </a:lnTo>
                  <a:lnTo>
                    <a:pt x="674" y="100"/>
                  </a:lnTo>
                  <a:lnTo>
                    <a:pt x="676" y="98"/>
                  </a:lnTo>
                  <a:lnTo>
                    <a:pt x="676" y="98"/>
                  </a:lnTo>
                  <a:lnTo>
                    <a:pt x="674" y="97"/>
                  </a:lnTo>
                  <a:lnTo>
                    <a:pt x="674" y="95"/>
                  </a:lnTo>
                  <a:lnTo>
                    <a:pt x="672" y="97"/>
                  </a:lnTo>
                  <a:lnTo>
                    <a:pt x="672" y="97"/>
                  </a:lnTo>
                  <a:lnTo>
                    <a:pt x="672" y="100"/>
                  </a:lnTo>
                  <a:lnTo>
                    <a:pt x="672" y="100"/>
                  </a:lnTo>
                  <a:close/>
                  <a:moveTo>
                    <a:pt x="654" y="68"/>
                  </a:moveTo>
                  <a:lnTo>
                    <a:pt x="652" y="69"/>
                  </a:lnTo>
                  <a:lnTo>
                    <a:pt x="650" y="69"/>
                  </a:lnTo>
                  <a:lnTo>
                    <a:pt x="649" y="69"/>
                  </a:lnTo>
                  <a:lnTo>
                    <a:pt x="649" y="69"/>
                  </a:lnTo>
                  <a:lnTo>
                    <a:pt x="647" y="71"/>
                  </a:lnTo>
                  <a:lnTo>
                    <a:pt x="649" y="71"/>
                  </a:lnTo>
                  <a:lnTo>
                    <a:pt x="652" y="71"/>
                  </a:lnTo>
                  <a:lnTo>
                    <a:pt x="654" y="71"/>
                  </a:lnTo>
                  <a:lnTo>
                    <a:pt x="654" y="69"/>
                  </a:lnTo>
                  <a:lnTo>
                    <a:pt x="654" y="69"/>
                  </a:lnTo>
                  <a:lnTo>
                    <a:pt x="655" y="68"/>
                  </a:lnTo>
                  <a:lnTo>
                    <a:pt x="657" y="66"/>
                  </a:lnTo>
                  <a:lnTo>
                    <a:pt x="657" y="66"/>
                  </a:lnTo>
                  <a:lnTo>
                    <a:pt x="657" y="66"/>
                  </a:lnTo>
                  <a:lnTo>
                    <a:pt x="655" y="68"/>
                  </a:lnTo>
                  <a:lnTo>
                    <a:pt x="654" y="68"/>
                  </a:lnTo>
                  <a:close/>
                  <a:moveTo>
                    <a:pt x="688" y="404"/>
                  </a:moveTo>
                  <a:lnTo>
                    <a:pt x="688" y="404"/>
                  </a:lnTo>
                  <a:lnTo>
                    <a:pt x="688" y="404"/>
                  </a:lnTo>
                  <a:lnTo>
                    <a:pt x="686" y="402"/>
                  </a:lnTo>
                  <a:lnTo>
                    <a:pt x="684" y="404"/>
                  </a:lnTo>
                  <a:lnTo>
                    <a:pt x="684" y="404"/>
                  </a:lnTo>
                  <a:lnTo>
                    <a:pt x="684" y="406"/>
                  </a:lnTo>
                  <a:lnTo>
                    <a:pt x="684" y="407"/>
                  </a:lnTo>
                  <a:lnTo>
                    <a:pt x="684" y="409"/>
                  </a:lnTo>
                  <a:lnTo>
                    <a:pt x="684" y="409"/>
                  </a:lnTo>
                  <a:lnTo>
                    <a:pt x="684" y="409"/>
                  </a:lnTo>
                  <a:lnTo>
                    <a:pt x="684" y="409"/>
                  </a:lnTo>
                  <a:lnTo>
                    <a:pt x="684" y="409"/>
                  </a:lnTo>
                  <a:lnTo>
                    <a:pt x="686" y="409"/>
                  </a:lnTo>
                  <a:lnTo>
                    <a:pt x="686" y="409"/>
                  </a:lnTo>
                  <a:lnTo>
                    <a:pt x="688" y="409"/>
                  </a:lnTo>
                  <a:lnTo>
                    <a:pt x="688" y="409"/>
                  </a:lnTo>
                  <a:lnTo>
                    <a:pt x="688" y="409"/>
                  </a:lnTo>
                  <a:lnTo>
                    <a:pt x="688" y="411"/>
                  </a:lnTo>
                  <a:lnTo>
                    <a:pt x="688" y="413"/>
                  </a:lnTo>
                  <a:lnTo>
                    <a:pt x="689" y="414"/>
                  </a:lnTo>
                  <a:lnTo>
                    <a:pt x="689" y="416"/>
                  </a:lnTo>
                  <a:lnTo>
                    <a:pt x="691" y="416"/>
                  </a:lnTo>
                  <a:lnTo>
                    <a:pt x="693" y="416"/>
                  </a:lnTo>
                  <a:lnTo>
                    <a:pt x="693" y="416"/>
                  </a:lnTo>
                  <a:lnTo>
                    <a:pt x="693" y="418"/>
                  </a:lnTo>
                  <a:lnTo>
                    <a:pt x="693" y="418"/>
                  </a:lnTo>
                  <a:lnTo>
                    <a:pt x="694" y="418"/>
                  </a:lnTo>
                  <a:lnTo>
                    <a:pt x="696" y="418"/>
                  </a:lnTo>
                  <a:lnTo>
                    <a:pt x="696" y="416"/>
                  </a:lnTo>
                  <a:lnTo>
                    <a:pt x="698" y="414"/>
                  </a:lnTo>
                  <a:lnTo>
                    <a:pt x="698" y="413"/>
                  </a:lnTo>
                  <a:lnTo>
                    <a:pt x="698" y="413"/>
                  </a:lnTo>
                  <a:lnTo>
                    <a:pt x="696" y="413"/>
                  </a:lnTo>
                  <a:lnTo>
                    <a:pt x="696" y="413"/>
                  </a:lnTo>
                  <a:lnTo>
                    <a:pt x="694" y="411"/>
                  </a:lnTo>
                  <a:lnTo>
                    <a:pt x="694" y="411"/>
                  </a:lnTo>
                  <a:lnTo>
                    <a:pt x="696" y="409"/>
                  </a:lnTo>
                  <a:lnTo>
                    <a:pt x="694" y="404"/>
                  </a:lnTo>
                  <a:lnTo>
                    <a:pt x="694" y="402"/>
                  </a:lnTo>
                  <a:lnTo>
                    <a:pt x="693" y="401"/>
                  </a:lnTo>
                  <a:lnTo>
                    <a:pt x="691" y="401"/>
                  </a:lnTo>
                  <a:lnTo>
                    <a:pt x="691" y="399"/>
                  </a:lnTo>
                  <a:lnTo>
                    <a:pt x="691" y="399"/>
                  </a:lnTo>
                  <a:lnTo>
                    <a:pt x="689" y="399"/>
                  </a:lnTo>
                  <a:lnTo>
                    <a:pt x="688" y="399"/>
                  </a:lnTo>
                  <a:lnTo>
                    <a:pt x="688" y="401"/>
                  </a:lnTo>
                  <a:lnTo>
                    <a:pt x="688" y="404"/>
                  </a:lnTo>
                  <a:lnTo>
                    <a:pt x="688" y="404"/>
                  </a:lnTo>
                  <a:close/>
                  <a:moveTo>
                    <a:pt x="645" y="71"/>
                  </a:moveTo>
                  <a:lnTo>
                    <a:pt x="644" y="73"/>
                  </a:lnTo>
                  <a:lnTo>
                    <a:pt x="644" y="75"/>
                  </a:lnTo>
                  <a:lnTo>
                    <a:pt x="644" y="78"/>
                  </a:lnTo>
                  <a:lnTo>
                    <a:pt x="644" y="80"/>
                  </a:lnTo>
                  <a:lnTo>
                    <a:pt x="644" y="80"/>
                  </a:lnTo>
                  <a:lnTo>
                    <a:pt x="644" y="81"/>
                  </a:lnTo>
                  <a:lnTo>
                    <a:pt x="644" y="81"/>
                  </a:lnTo>
                  <a:lnTo>
                    <a:pt x="644" y="80"/>
                  </a:lnTo>
                  <a:lnTo>
                    <a:pt x="645" y="80"/>
                  </a:lnTo>
                  <a:lnTo>
                    <a:pt x="645" y="78"/>
                  </a:lnTo>
                  <a:lnTo>
                    <a:pt x="644" y="78"/>
                  </a:lnTo>
                  <a:lnTo>
                    <a:pt x="644" y="78"/>
                  </a:lnTo>
                  <a:lnTo>
                    <a:pt x="645" y="73"/>
                  </a:lnTo>
                  <a:lnTo>
                    <a:pt x="645" y="71"/>
                  </a:lnTo>
                  <a:close/>
                  <a:moveTo>
                    <a:pt x="615" y="93"/>
                  </a:moveTo>
                  <a:lnTo>
                    <a:pt x="615" y="95"/>
                  </a:lnTo>
                  <a:lnTo>
                    <a:pt x="616" y="95"/>
                  </a:lnTo>
                  <a:lnTo>
                    <a:pt x="618" y="95"/>
                  </a:lnTo>
                  <a:lnTo>
                    <a:pt x="618" y="95"/>
                  </a:lnTo>
                  <a:lnTo>
                    <a:pt x="620" y="95"/>
                  </a:lnTo>
                  <a:lnTo>
                    <a:pt x="621" y="95"/>
                  </a:lnTo>
                  <a:lnTo>
                    <a:pt x="621" y="93"/>
                  </a:lnTo>
                  <a:lnTo>
                    <a:pt x="623" y="93"/>
                  </a:lnTo>
                  <a:lnTo>
                    <a:pt x="627" y="92"/>
                  </a:lnTo>
                  <a:lnTo>
                    <a:pt x="630" y="90"/>
                  </a:lnTo>
                  <a:lnTo>
                    <a:pt x="630" y="88"/>
                  </a:lnTo>
                  <a:lnTo>
                    <a:pt x="628" y="86"/>
                  </a:lnTo>
                  <a:lnTo>
                    <a:pt x="627" y="88"/>
                  </a:lnTo>
                  <a:lnTo>
                    <a:pt x="625" y="90"/>
                  </a:lnTo>
                  <a:lnTo>
                    <a:pt x="623" y="92"/>
                  </a:lnTo>
                  <a:lnTo>
                    <a:pt x="623" y="92"/>
                  </a:lnTo>
                  <a:lnTo>
                    <a:pt x="621" y="92"/>
                  </a:lnTo>
                  <a:lnTo>
                    <a:pt x="621" y="92"/>
                  </a:lnTo>
                  <a:lnTo>
                    <a:pt x="620" y="92"/>
                  </a:lnTo>
                  <a:lnTo>
                    <a:pt x="621" y="90"/>
                  </a:lnTo>
                  <a:lnTo>
                    <a:pt x="621" y="90"/>
                  </a:lnTo>
                  <a:lnTo>
                    <a:pt x="621" y="90"/>
                  </a:lnTo>
                  <a:lnTo>
                    <a:pt x="620" y="88"/>
                  </a:lnTo>
                  <a:lnTo>
                    <a:pt x="620" y="90"/>
                  </a:lnTo>
                  <a:lnTo>
                    <a:pt x="618" y="92"/>
                  </a:lnTo>
                  <a:lnTo>
                    <a:pt x="616" y="92"/>
                  </a:lnTo>
                  <a:lnTo>
                    <a:pt x="616" y="92"/>
                  </a:lnTo>
                  <a:lnTo>
                    <a:pt x="615" y="92"/>
                  </a:lnTo>
                  <a:lnTo>
                    <a:pt x="615" y="90"/>
                  </a:lnTo>
                  <a:lnTo>
                    <a:pt x="615" y="92"/>
                  </a:lnTo>
                  <a:lnTo>
                    <a:pt x="615" y="92"/>
                  </a:lnTo>
                  <a:lnTo>
                    <a:pt x="615" y="93"/>
                  </a:lnTo>
                  <a:lnTo>
                    <a:pt x="615" y="93"/>
                  </a:lnTo>
                  <a:close/>
                  <a:moveTo>
                    <a:pt x="603" y="64"/>
                  </a:moveTo>
                  <a:lnTo>
                    <a:pt x="604" y="63"/>
                  </a:lnTo>
                  <a:lnTo>
                    <a:pt x="606" y="61"/>
                  </a:lnTo>
                  <a:lnTo>
                    <a:pt x="608" y="59"/>
                  </a:lnTo>
                  <a:lnTo>
                    <a:pt x="606" y="59"/>
                  </a:lnTo>
                  <a:lnTo>
                    <a:pt x="603" y="61"/>
                  </a:lnTo>
                  <a:lnTo>
                    <a:pt x="599" y="63"/>
                  </a:lnTo>
                  <a:lnTo>
                    <a:pt x="601" y="64"/>
                  </a:lnTo>
                  <a:lnTo>
                    <a:pt x="603" y="64"/>
                  </a:lnTo>
                  <a:close/>
                  <a:moveTo>
                    <a:pt x="623" y="59"/>
                  </a:moveTo>
                  <a:lnTo>
                    <a:pt x="623" y="59"/>
                  </a:lnTo>
                  <a:lnTo>
                    <a:pt x="625" y="59"/>
                  </a:lnTo>
                  <a:lnTo>
                    <a:pt x="627" y="58"/>
                  </a:lnTo>
                  <a:lnTo>
                    <a:pt x="628" y="56"/>
                  </a:lnTo>
                  <a:lnTo>
                    <a:pt x="628" y="56"/>
                  </a:lnTo>
                  <a:lnTo>
                    <a:pt x="628" y="56"/>
                  </a:lnTo>
                  <a:lnTo>
                    <a:pt x="630" y="56"/>
                  </a:lnTo>
                  <a:lnTo>
                    <a:pt x="630" y="56"/>
                  </a:lnTo>
                  <a:lnTo>
                    <a:pt x="630" y="56"/>
                  </a:lnTo>
                  <a:lnTo>
                    <a:pt x="632" y="56"/>
                  </a:lnTo>
                  <a:lnTo>
                    <a:pt x="635" y="54"/>
                  </a:lnTo>
                  <a:lnTo>
                    <a:pt x="637" y="51"/>
                  </a:lnTo>
                  <a:lnTo>
                    <a:pt x="637" y="51"/>
                  </a:lnTo>
                  <a:lnTo>
                    <a:pt x="638" y="51"/>
                  </a:lnTo>
                  <a:lnTo>
                    <a:pt x="642" y="47"/>
                  </a:lnTo>
                  <a:lnTo>
                    <a:pt x="644" y="46"/>
                  </a:lnTo>
                  <a:lnTo>
                    <a:pt x="645" y="44"/>
                  </a:lnTo>
                  <a:lnTo>
                    <a:pt x="644" y="42"/>
                  </a:lnTo>
                  <a:lnTo>
                    <a:pt x="644" y="44"/>
                  </a:lnTo>
                  <a:lnTo>
                    <a:pt x="642" y="44"/>
                  </a:lnTo>
                  <a:lnTo>
                    <a:pt x="640" y="47"/>
                  </a:lnTo>
                  <a:lnTo>
                    <a:pt x="637" y="47"/>
                  </a:lnTo>
                  <a:lnTo>
                    <a:pt x="635" y="49"/>
                  </a:lnTo>
                  <a:lnTo>
                    <a:pt x="635" y="51"/>
                  </a:lnTo>
                  <a:lnTo>
                    <a:pt x="635" y="49"/>
                  </a:lnTo>
                  <a:lnTo>
                    <a:pt x="635" y="49"/>
                  </a:lnTo>
                  <a:lnTo>
                    <a:pt x="632" y="53"/>
                  </a:lnTo>
                  <a:lnTo>
                    <a:pt x="632" y="54"/>
                  </a:lnTo>
                  <a:lnTo>
                    <a:pt x="630" y="54"/>
                  </a:lnTo>
                  <a:lnTo>
                    <a:pt x="628" y="54"/>
                  </a:lnTo>
                  <a:lnTo>
                    <a:pt x="628" y="53"/>
                  </a:lnTo>
                  <a:lnTo>
                    <a:pt x="628" y="51"/>
                  </a:lnTo>
                  <a:lnTo>
                    <a:pt x="627" y="53"/>
                  </a:lnTo>
                  <a:lnTo>
                    <a:pt x="625" y="54"/>
                  </a:lnTo>
                  <a:lnTo>
                    <a:pt x="623" y="56"/>
                  </a:lnTo>
                  <a:lnTo>
                    <a:pt x="623" y="56"/>
                  </a:lnTo>
                  <a:lnTo>
                    <a:pt x="621" y="58"/>
                  </a:lnTo>
                  <a:lnTo>
                    <a:pt x="620" y="58"/>
                  </a:lnTo>
                  <a:lnTo>
                    <a:pt x="620" y="58"/>
                  </a:lnTo>
                  <a:lnTo>
                    <a:pt x="618" y="61"/>
                  </a:lnTo>
                  <a:lnTo>
                    <a:pt x="618" y="61"/>
                  </a:lnTo>
                  <a:lnTo>
                    <a:pt x="618" y="61"/>
                  </a:lnTo>
                  <a:lnTo>
                    <a:pt x="618" y="63"/>
                  </a:lnTo>
                  <a:lnTo>
                    <a:pt x="620" y="61"/>
                  </a:lnTo>
                  <a:lnTo>
                    <a:pt x="623" y="59"/>
                  </a:lnTo>
                  <a:close/>
                  <a:moveTo>
                    <a:pt x="294" y="100"/>
                  </a:moveTo>
                  <a:lnTo>
                    <a:pt x="294" y="98"/>
                  </a:lnTo>
                  <a:lnTo>
                    <a:pt x="294" y="97"/>
                  </a:lnTo>
                  <a:lnTo>
                    <a:pt x="292" y="95"/>
                  </a:lnTo>
                  <a:lnTo>
                    <a:pt x="290" y="95"/>
                  </a:lnTo>
                  <a:lnTo>
                    <a:pt x="289" y="95"/>
                  </a:lnTo>
                  <a:lnTo>
                    <a:pt x="289" y="97"/>
                  </a:lnTo>
                  <a:lnTo>
                    <a:pt x="289" y="97"/>
                  </a:lnTo>
                  <a:lnTo>
                    <a:pt x="292" y="100"/>
                  </a:lnTo>
                  <a:lnTo>
                    <a:pt x="294" y="100"/>
                  </a:lnTo>
                  <a:close/>
                  <a:moveTo>
                    <a:pt x="306" y="64"/>
                  </a:moveTo>
                  <a:lnTo>
                    <a:pt x="307" y="64"/>
                  </a:lnTo>
                  <a:lnTo>
                    <a:pt x="309" y="64"/>
                  </a:lnTo>
                  <a:lnTo>
                    <a:pt x="311" y="64"/>
                  </a:lnTo>
                  <a:lnTo>
                    <a:pt x="312" y="64"/>
                  </a:lnTo>
                  <a:lnTo>
                    <a:pt x="312" y="63"/>
                  </a:lnTo>
                  <a:lnTo>
                    <a:pt x="314" y="63"/>
                  </a:lnTo>
                  <a:lnTo>
                    <a:pt x="314" y="61"/>
                  </a:lnTo>
                  <a:lnTo>
                    <a:pt x="314" y="61"/>
                  </a:lnTo>
                  <a:lnTo>
                    <a:pt x="314" y="59"/>
                  </a:lnTo>
                  <a:lnTo>
                    <a:pt x="314" y="58"/>
                  </a:lnTo>
                  <a:lnTo>
                    <a:pt x="312" y="58"/>
                  </a:lnTo>
                  <a:lnTo>
                    <a:pt x="309" y="59"/>
                  </a:lnTo>
                  <a:lnTo>
                    <a:pt x="309" y="58"/>
                  </a:lnTo>
                  <a:lnTo>
                    <a:pt x="307" y="58"/>
                  </a:lnTo>
                  <a:lnTo>
                    <a:pt x="307" y="58"/>
                  </a:lnTo>
                  <a:lnTo>
                    <a:pt x="306" y="58"/>
                  </a:lnTo>
                  <a:lnTo>
                    <a:pt x="304" y="58"/>
                  </a:lnTo>
                  <a:lnTo>
                    <a:pt x="302" y="59"/>
                  </a:lnTo>
                  <a:lnTo>
                    <a:pt x="302" y="61"/>
                  </a:lnTo>
                  <a:lnTo>
                    <a:pt x="304" y="63"/>
                  </a:lnTo>
                  <a:lnTo>
                    <a:pt x="306" y="64"/>
                  </a:lnTo>
                  <a:close/>
                  <a:moveTo>
                    <a:pt x="53" y="334"/>
                  </a:moveTo>
                  <a:lnTo>
                    <a:pt x="53" y="336"/>
                  </a:lnTo>
                  <a:lnTo>
                    <a:pt x="54" y="336"/>
                  </a:lnTo>
                  <a:lnTo>
                    <a:pt x="54" y="336"/>
                  </a:lnTo>
                  <a:lnTo>
                    <a:pt x="54" y="334"/>
                  </a:lnTo>
                  <a:lnTo>
                    <a:pt x="54" y="334"/>
                  </a:lnTo>
                  <a:lnTo>
                    <a:pt x="54" y="333"/>
                  </a:lnTo>
                  <a:lnTo>
                    <a:pt x="53" y="333"/>
                  </a:lnTo>
                  <a:lnTo>
                    <a:pt x="53" y="331"/>
                  </a:lnTo>
                  <a:lnTo>
                    <a:pt x="51" y="331"/>
                  </a:lnTo>
                  <a:lnTo>
                    <a:pt x="51" y="331"/>
                  </a:lnTo>
                  <a:lnTo>
                    <a:pt x="51" y="331"/>
                  </a:lnTo>
                  <a:lnTo>
                    <a:pt x="51" y="333"/>
                  </a:lnTo>
                  <a:lnTo>
                    <a:pt x="51" y="333"/>
                  </a:lnTo>
                  <a:lnTo>
                    <a:pt x="53" y="334"/>
                  </a:lnTo>
                  <a:close/>
                  <a:moveTo>
                    <a:pt x="301" y="7"/>
                  </a:moveTo>
                  <a:lnTo>
                    <a:pt x="301" y="8"/>
                  </a:lnTo>
                  <a:lnTo>
                    <a:pt x="301" y="8"/>
                  </a:lnTo>
                  <a:lnTo>
                    <a:pt x="302" y="10"/>
                  </a:lnTo>
                  <a:lnTo>
                    <a:pt x="302" y="10"/>
                  </a:lnTo>
                  <a:lnTo>
                    <a:pt x="304" y="13"/>
                  </a:lnTo>
                  <a:lnTo>
                    <a:pt x="304" y="15"/>
                  </a:lnTo>
                  <a:lnTo>
                    <a:pt x="302" y="15"/>
                  </a:lnTo>
                  <a:lnTo>
                    <a:pt x="302" y="15"/>
                  </a:lnTo>
                  <a:lnTo>
                    <a:pt x="301" y="15"/>
                  </a:lnTo>
                  <a:lnTo>
                    <a:pt x="301" y="17"/>
                  </a:lnTo>
                  <a:lnTo>
                    <a:pt x="301" y="17"/>
                  </a:lnTo>
                  <a:lnTo>
                    <a:pt x="304" y="22"/>
                  </a:lnTo>
                  <a:lnTo>
                    <a:pt x="306" y="24"/>
                  </a:lnTo>
                  <a:lnTo>
                    <a:pt x="307" y="27"/>
                  </a:lnTo>
                  <a:lnTo>
                    <a:pt x="307" y="29"/>
                  </a:lnTo>
                  <a:lnTo>
                    <a:pt x="311" y="32"/>
                  </a:lnTo>
                  <a:lnTo>
                    <a:pt x="311" y="30"/>
                  </a:lnTo>
                  <a:lnTo>
                    <a:pt x="312" y="25"/>
                  </a:lnTo>
                  <a:lnTo>
                    <a:pt x="312" y="24"/>
                  </a:lnTo>
                  <a:lnTo>
                    <a:pt x="312" y="22"/>
                  </a:lnTo>
                  <a:lnTo>
                    <a:pt x="311" y="20"/>
                  </a:lnTo>
                  <a:lnTo>
                    <a:pt x="311" y="19"/>
                  </a:lnTo>
                  <a:lnTo>
                    <a:pt x="312" y="17"/>
                  </a:lnTo>
                  <a:lnTo>
                    <a:pt x="312" y="17"/>
                  </a:lnTo>
                  <a:lnTo>
                    <a:pt x="311" y="17"/>
                  </a:lnTo>
                  <a:lnTo>
                    <a:pt x="309" y="15"/>
                  </a:lnTo>
                  <a:lnTo>
                    <a:pt x="309" y="13"/>
                  </a:lnTo>
                  <a:lnTo>
                    <a:pt x="309" y="13"/>
                  </a:lnTo>
                  <a:lnTo>
                    <a:pt x="311" y="13"/>
                  </a:lnTo>
                  <a:lnTo>
                    <a:pt x="311" y="13"/>
                  </a:lnTo>
                  <a:lnTo>
                    <a:pt x="311" y="12"/>
                  </a:lnTo>
                  <a:lnTo>
                    <a:pt x="311" y="12"/>
                  </a:lnTo>
                  <a:lnTo>
                    <a:pt x="311" y="10"/>
                  </a:lnTo>
                  <a:lnTo>
                    <a:pt x="311" y="8"/>
                  </a:lnTo>
                  <a:lnTo>
                    <a:pt x="309" y="8"/>
                  </a:lnTo>
                  <a:lnTo>
                    <a:pt x="311" y="8"/>
                  </a:lnTo>
                  <a:lnTo>
                    <a:pt x="309" y="7"/>
                  </a:lnTo>
                  <a:lnTo>
                    <a:pt x="309" y="5"/>
                  </a:lnTo>
                  <a:lnTo>
                    <a:pt x="309" y="3"/>
                  </a:lnTo>
                  <a:lnTo>
                    <a:pt x="309" y="3"/>
                  </a:lnTo>
                  <a:lnTo>
                    <a:pt x="309" y="2"/>
                  </a:lnTo>
                  <a:lnTo>
                    <a:pt x="311" y="0"/>
                  </a:lnTo>
                  <a:lnTo>
                    <a:pt x="309" y="0"/>
                  </a:lnTo>
                  <a:lnTo>
                    <a:pt x="307" y="2"/>
                  </a:lnTo>
                  <a:lnTo>
                    <a:pt x="307" y="3"/>
                  </a:lnTo>
                  <a:lnTo>
                    <a:pt x="307" y="5"/>
                  </a:lnTo>
                  <a:lnTo>
                    <a:pt x="306" y="5"/>
                  </a:lnTo>
                  <a:lnTo>
                    <a:pt x="304" y="7"/>
                  </a:lnTo>
                  <a:lnTo>
                    <a:pt x="304" y="7"/>
                  </a:lnTo>
                  <a:lnTo>
                    <a:pt x="302" y="7"/>
                  </a:lnTo>
                  <a:lnTo>
                    <a:pt x="302" y="7"/>
                  </a:lnTo>
                  <a:lnTo>
                    <a:pt x="301" y="5"/>
                  </a:lnTo>
                  <a:lnTo>
                    <a:pt x="299" y="5"/>
                  </a:lnTo>
                  <a:lnTo>
                    <a:pt x="299" y="7"/>
                  </a:lnTo>
                  <a:lnTo>
                    <a:pt x="301" y="7"/>
                  </a:lnTo>
                  <a:close/>
                  <a:moveTo>
                    <a:pt x="46" y="329"/>
                  </a:moveTo>
                  <a:lnTo>
                    <a:pt x="46" y="329"/>
                  </a:lnTo>
                  <a:lnTo>
                    <a:pt x="44" y="329"/>
                  </a:lnTo>
                  <a:lnTo>
                    <a:pt x="44" y="329"/>
                  </a:lnTo>
                  <a:lnTo>
                    <a:pt x="44" y="329"/>
                  </a:lnTo>
                  <a:lnTo>
                    <a:pt x="44" y="331"/>
                  </a:lnTo>
                  <a:lnTo>
                    <a:pt x="46" y="333"/>
                  </a:lnTo>
                  <a:lnTo>
                    <a:pt x="46" y="334"/>
                  </a:lnTo>
                  <a:lnTo>
                    <a:pt x="48" y="339"/>
                  </a:lnTo>
                  <a:lnTo>
                    <a:pt x="49" y="341"/>
                  </a:lnTo>
                  <a:lnTo>
                    <a:pt x="51" y="341"/>
                  </a:lnTo>
                  <a:lnTo>
                    <a:pt x="51" y="343"/>
                  </a:lnTo>
                  <a:lnTo>
                    <a:pt x="51" y="343"/>
                  </a:lnTo>
                  <a:lnTo>
                    <a:pt x="51" y="345"/>
                  </a:lnTo>
                  <a:lnTo>
                    <a:pt x="51" y="339"/>
                  </a:lnTo>
                  <a:lnTo>
                    <a:pt x="51" y="338"/>
                  </a:lnTo>
                  <a:lnTo>
                    <a:pt x="49" y="334"/>
                  </a:lnTo>
                  <a:lnTo>
                    <a:pt x="46" y="329"/>
                  </a:lnTo>
                  <a:close/>
                  <a:moveTo>
                    <a:pt x="379" y="49"/>
                  </a:moveTo>
                  <a:lnTo>
                    <a:pt x="379" y="49"/>
                  </a:lnTo>
                  <a:lnTo>
                    <a:pt x="379" y="49"/>
                  </a:lnTo>
                  <a:lnTo>
                    <a:pt x="379" y="49"/>
                  </a:lnTo>
                  <a:lnTo>
                    <a:pt x="380" y="47"/>
                  </a:lnTo>
                  <a:lnTo>
                    <a:pt x="382" y="46"/>
                  </a:lnTo>
                  <a:lnTo>
                    <a:pt x="382" y="46"/>
                  </a:lnTo>
                  <a:lnTo>
                    <a:pt x="384" y="46"/>
                  </a:lnTo>
                  <a:lnTo>
                    <a:pt x="385" y="46"/>
                  </a:lnTo>
                  <a:lnTo>
                    <a:pt x="387" y="46"/>
                  </a:lnTo>
                  <a:lnTo>
                    <a:pt x="389" y="46"/>
                  </a:lnTo>
                  <a:lnTo>
                    <a:pt x="387" y="46"/>
                  </a:lnTo>
                  <a:lnTo>
                    <a:pt x="387" y="44"/>
                  </a:lnTo>
                  <a:lnTo>
                    <a:pt x="385" y="44"/>
                  </a:lnTo>
                  <a:lnTo>
                    <a:pt x="385" y="42"/>
                  </a:lnTo>
                  <a:lnTo>
                    <a:pt x="384" y="42"/>
                  </a:lnTo>
                  <a:lnTo>
                    <a:pt x="384" y="44"/>
                  </a:lnTo>
                  <a:lnTo>
                    <a:pt x="382" y="44"/>
                  </a:lnTo>
                  <a:lnTo>
                    <a:pt x="379" y="44"/>
                  </a:lnTo>
                  <a:lnTo>
                    <a:pt x="379" y="46"/>
                  </a:lnTo>
                  <a:lnTo>
                    <a:pt x="379" y="46"/>
                  </a:lnTo>
                  <a:lnTo>
                    <a:pt x="379" y="47"/>
                  </a:lnTo>
                  <a:lnTo>
                    <a:pt x="379" y="47"/>
                  </a:lnTo>
                  <a:lnTo>
                    <a:pt x="379" y="49"/>
                  </a:lnTo>
                  <a:close/>
                  <a:moveTo>
                    <a:pt x="375" y="59"/>
                  </a:moveTo>
                  <a:lnTo>
                    <a:pt x="377" y="59"/>
                  </a:lnTo>
                  <a:lnTo>
                    <a:pt x="379" y="59"/>
                  </a:lnTo>
                  <a:lnTo>
                    <a:pt x="379" y="59"/>
                  </a:lnTo>
                  <a:lnTo>
                    <a:pt x="380" y="59"/>
                  </a:lnTo>
                  <a:lnTo>
                    <a:pt x="380" y="58"/>
                  </a:lnTo>
                  <a:lnTo>
                    <a:pt x="379" y="58"/>
                  </a:lnTo>
                  <a:lnTo>
                    <a:pt x="379" y="56"/>
                  </a:lnTo>
                  <a:lnTo>
                    <a:pt x="380" y="56"/>
                  </a:lnTo>
                  <a:lnTo>
                    <a:pt x="384" y="56"/>
                  </a:lnTo>
                  <a:lnTo>
                    <a:pt x="385" y="56"/>
                  </a:lnTo>
                  <a:lnTo>
                    <a:pt x="387" y="54"/>
                  </a:lnTo>
                  <a:lnTo>
                    <a:pt x="385" y="53"/>
                  </a:lnTo>
                  <a:lnTo>
                    <a:pt x="384" y="53"/>
                  </a:lnTo>
                  <a:lnTo>
                    <a:pt x="382" y="53"/>
                  </a:lnTo>
                  <a:lnTo>
                    <a:pt x="380" y="54"/>
                  </a:lnTo>
                  <a:lnTo>
                    <a:pt x="377" y="56"/>
                  </a:lnTo>
                  <a:lnTo>
                    <a:pt x="377" y="56"/>
                  </a:lnTo>
                  <a:lnTo>
                    <a:pt x="375" y="56"/>
                  </a:lnTo>
                  <a:lnTo>
                    <a:pt x="375" y="58"/>
                  </a:lnTo>
                  <a:lnTo>
                    <a:pt x="377" y="59"/>
                  </a:lnTo>
                  <a:lnTo>
                    <a:pt x="375" y="59"/>
                  </a:lnTo>
                  <a:close/>
                  <a:moveTo>
                    <a:pt x="684" y="285"/>
                  </a:moveTo>
                  <a:lnTo>
                    <a:pt x="684" y="285"/>
                  </a:lnTo>
                  <a:lnTo>
                    <a:pt x="684" y="283"/>
                  </a:lnTo>
                  <a:lnTo>
                    <a:pt x="684" y="283"/>
                  </a:lnTo>
                  <a:lnTo>
                    <a:pt x="684" y="282"/>
                  </a:lnTo>
                  <a:lnTo>
                    <a:pt x="686" y="282"/>
                  </a:lnTo>
                  <a:lnTo>
                    <a:pt x="686" y="282"/>
                  </a:lnTo>
                  <a:lnTo>
                    <a:pt x="686" y="280"/>
                  </a:lnTo>
                  <a:lnTo>
                    <a:pt x="684" y="280"/>
                  </a:lnTo>
                  <a:lnTo>
                    <a:pt x="684" y="280"/>
                  </a:lnTo>
                  <a:lnTo>
                    <a:pt x="684" y="278"/>
                  </a:lnTo>
                  <a:lnTo>
                    <a:pt x="684" y="278"/>
                  </a:lnTo>
                  <a:lnTo>
                    <a:pt x="684" y="277"/>
                  </a:lnTo>
                  <a:lnTo>
                    <a:pt x="684" y="277"/>
                  </a:lnTo>
                  <a:lnTo>
                    <a:pt x="684" y="277"/>
                  </a:lnTo>
                  <a:lnTo>
                    <a:pt x="684" y="277"/>
                  </a:lnTo>
                  <a:lnTo>
                    <a:pt x="684" y="277"/>
                  </a:lnTo>
                  <a:lnTo>
                    <a:pt x="686" y="275"/>
                  </a:lnTo>
                  <a:lnTo>
                    <a:pt x="686" y="275"/>
                  </a:lnTo>
                  <a:lnTo>
                    <a:pt x="688" y="273"/>
                  </a:lnTo>
                  <a:lnTo>
                    <a:pt x="686" y="273"/>
                  </a:lnTo>
                  <a:lnTo>
                    <a:pt x="684" y="275"/>
                  </a:lnTo>
                  <a:lnTo>
                    <a:pt x="684" y="275"/>
                  </a:lnTo>
                  <a:lnTo>
                    <a:pt x="683" y="273"/>
                  </a:lnTo>
                  <a:lnTo>
                    <a:pt x="683" y="273"/>
                  </a:lnTo>
                  <a:lnTo>
                    <a:pt x="681" y="275"/>
                  </a:lnTo>
                  <a:lnTo>
                    <a:pt x="681" y="277"/>
                  </a:lnTo>
                  <a:lnTo>
                    <a:pt x="681" y="277"/>
                  </a:lnTo>
                  <a:lnTo>
                    <a:pt x="679" y="278"/>
                  </a:lnTo>
                  <a:lnTo>
                    <a:pt x="679" y="278"/>
                  </a:lnTo>
                  <a:lnTo>
                    <a:pt x="678" y="278"/>
                  </a:lnTo>
                  <a:lnTo>
                    <a:pt x="672" y="275"/>
                  </a:lnTo>
                  <a:lnTo>
                    <a:pt x="671" y="273"/>
                  </a:lnTo>
                  <a:lnTo>
                    <a:pt x="671" y="275"/>
                  </a:lnTo>
                  <a:lnTo>
                    <a:pt x="671" y="277"/>
                  </a:lnTo>
                  <a:lnTo>
                    <a:pt x="671" y="277"/>
                  </a:lnTo>
                  <a:lnTo>
                    <a:pt x="671" y="277"/>
                  </a:lnTo>
                  <a:lnTo>
                    <a:pt x="667" y="277"/>
                  </a:lnTo>
                  <a:lnTo>
                    <a:pt x="666" y="277"/>
                  </a:lnTo>
                  <a:lnTo>
                    <a:pt x="666" y="277"/>
                  </a:lnTo>
                  <a:lnTo>
                    <a:pt x="666" y="277"/>
                  </a:lnTo>
                  <a:lnTo>
                    <a:pt x="664" y="275"/>
                  </a:lnTo>
                  <a:lnTo>
                    <a:pt x="664" y="272"/>
                  </a:lnTo>
                  <a:lnTo>
                    <a:pt x="664" y="270"/>
                  </a:lnTo>
                  <a:lnTo>
                    <a:pt x="664" y="268"/>
                  </a:lnTo>
                  <a:lnTo>
                    <a:pt x="664" y="268"/>
                  </a:lnTo>
                  <a:lnTo>
                    <a:pt x="666" y="266"/>
                  </a:lnTo>
                  <a:lnTo>
                    <a:pt x="666" y="266"/>
                  </a:lnTo>
                  <a:lnTo>
                    <a:pt x="667" y="266"/>
                  </a:lnTo>
                  <a:lnTo>
                    <a:pt x="667" y="268"/>
                  </a:lnTo>
                  <a:lnTo>
                    <a:pt x="667" y="266"/>
                  </a:lnTo>
                  <a:lnTo>
                    <a:pt x="667" y="265"/>
                  </a:lnTo>
                  <a:lnTo>
                    <a:pt x="669" y="265"/>
                  </a:lnTo>
                  <a:lnTo>
                    <a:pt x="671" y="265"/>
                  </a:lnTo>
                  <a:lnTo>
                    <a:pt x="671" y="265"/>
                  </a:lnTo>
                  <a:lnTo>
                    <a:pt x="671" y="265"/>
                  </a:lnTo>
                  <a:lnTo>
                    <a:pt x="671" y="265"/>
                  </a:lnTo>
                  <a:lnTo>
                    <a:pt x="672" y="263"/>
                  </a:lnTo>
                  <a:lnTo>
                    <a:pt x="672" y="263"/>
                  </a:lnTo>
                  <a:lnTo>
                    <a:pt x="672" y="263"/>
                  </a:lnTo>
                  <a:lnTo>
                    <a:pt x="672" y="263"/>
                  </a:lnTo>
                  <a:lnTo>
                    <a:pt x="671" y="263"/>
                  </a:lnTo>
                  <a:lnTo>
                    <a:pt x="671" y="261"/>
                  </a:lnTo>
                  <a:lnTo>
                    <a:pt x="669" y="261"/>
                  </a:lnTo>
                  <a:lnTo>
                    <a:pt x="669" y="261"/>
                  </a:lnTo>
                  <a:lnTo>
                    <a:pt x="669" y="260"/>
                  </a:lnTo>
                  <a:lnTo>
                    <a:pt x="669" y="256"/>
                  </a:lnTo>
                  <a:lnTo>
                    <a:pt x="671" y="255"/>
                  </a:lnTo>
                  <a:lnTo>
                    <a:pt x="674" y="253"/>
                  </a:lnTo>
                  <a:lnTo>
                    <a:pt x="678" y="255"/>
                  </a:lnTo>
                  <a:lnTo>
                    <a:pt x="679" y="249"/>
                  </a:lnTo>
                  <a:lnTo>
                    <a:pt x="679" y="248"/>
                  </a:lnTo>
                  <a:lnTo>
                    <a:pt x="683" y="246"/>
                  </a:lnTo>
                  <a:lnTo>
                    <a:pt x="683" y="244"/>
                  </a:lnTo>
                  <a:lnTo>
                    <a:pt x="683" y="243"/>
                  </a:lnTo>
                  <a:lnTo>
                    <a:pt x="683" y="243"/>
                  </a:lnTo>
                  <a:lnTo>
                    <a:pt x="681" y="241"/>
                  </a:lnTo>
                  <a:lnTo>
                    <a:pt x="681" y="241"/>
                  </a:lnTo>
                  <a:lnTo>
                    <a:pt x="679" y="239"/>
                  </a:lnTo>
                  <a:lnTo>
                    <a:pt x="678" y="241"/>
                  </a:lnTo>
                  <a:lnTo>
                    <a:pt x="676" y="239"/>
                  </a:lnTo>
                  <a:lnTo>
                    <a:pt x="674" y="243"/>
                  </a:lnTo>
                  <a:lnTo>
                    <a:pt x="674" y="243"/>
                  </a:lnTo>
                  <a:lnTo>
                    <a:pt x="674" y="244"/>
                  </a:lnTo>
                  <a:lnTo>
                    <a:pt x="674" y="244"/>
                  </a:lnTo>
                  <a:lnTo>
                    <a:pt x="674" y="244"/>
                  </a:lnTo>
                  <a:lnTo>
                    <a:pt x="676" y="244"/>
                  </a:lnTo>
                  <a:lnTo>
                    <a:pt x="676" y="244"/>
                  </a:lnTo>
                  <a:lnTo>
                    <a:pt x="676" y="246"/>
                  </a:lnTo>
                  <a:lnTo>
                    <a:pt x="674" y="248"/>
                  </a:lnTo>
                  <a:lnTo>
                    <a:pt x="672" y="248"/>
                  </a:lnTo>
                  <a:lnTo>
                    <a:pt x="672" y="248"/>
                  </a:lnTo>
                  <a:lnTo>
                    <a:pt x="667" y="248"/>
                  </a:lnTo>
                  <a:lnTo>
                    <a:pt x="666" y="248"/>
                  </a:lnTo>
                  <a:lnTo>
                    <a:pt x="666" y="246"/>
                  </a:lnTo>
                  <a:lnTo>
                    <a:pt x="664" y="246"/>
                  </a:lnTo>
                  <a:lnTo>
                    <a:pt x="664" y="244"/>
                  </a:lnTo>
                  <a:lnTo>
                    <a:pt x="664" y="243"/>
                  </a:lnTo>
                  <a:lnTo>
                    <a:pt x="666" y="241"/>
                  </a:lnTo>
                  <a:lnTo>
                    <a:pt x="666" y="241"/>
                  </a:lnTo>
                  <a:lnTo>
                    <a:pt x="664" y="241"/>
                  </a:lnTo>
                  <a:lnTo>
                    <a:pt x="664" y="241"/>
                  </a:lnTo>
                  <a:lnTo>
                    <a:pt x="662" y="241"/>
                  </a:lnTo>
                  <a:lnTo>
                    <a:pt x="662" y="239"/>
                  </a:lnTo>
                  <a:lnTo>
                    <a:pt x="661" y="239"/>
                  </a:lnTo>
                  <a:lnTo>
                    <a:pt x="662" y="238"/>
                  </a:lnTo>
                  <a:lnTo>
                    <a:pt x="662" y="238"/>
                  </a:lnTo>
                  <a:lnTo>
                    <a:pt x="664" y="236"/>
                  </a:lnTo>
                  <a:lnTo>
                    <a:pt x="666" y="234"/>
                  </a:lnTo>
                  <a:lnTo>
                    <a:pt x="666" y="233"/>
                  </a:lnTo>
                  <a:lnTo>
                    <a:pt x="666" y="231"/>
                  </a:lnTo>
                  <a:lnTo>
                    <a:pt x="664" y="231"/>
                  </a:lnTo>
                  <a:lnTo>
                    <a:pt x="662" y="231"/>
                  </a:lnTo>
                  <a:lnTo>
                    <a:pt x="661" y="233"/>
                  </a:lnTo>
                  <a:lnTo>
                    <a:pt x="661" y="233"/>
                  </a:lnTo>
                  <a:lnTo>
                    <a:pt x="659" y="236"/>
                  </a:lnTo>
                  <a:lnTo>
                    <a:pt x="659" y="234"/>
                  </a:lnTo>
                  <a:lnTo>
                    <a:pt x="657" y="236"/>
                  </a:lnTo>
                  <a:lnTo>
                    <a:pt x="657" y="236"/>
                  </a:lnTo>
                  <a:lnTo>
                    <a:pt x="657" y="236"/>
                  </a:lnTo>
                  <a:lnTo>
                    <a:pt x="657" y="236"/>
                  </a:lnTo>
                  <a:lnTo>
                    <a:pt x="657" y="236"/>
                  </a:lnTo>
                  <a:lnTo>
                    <a:pt x="657" y="238"/>
                  </a:lnTo>
                  <a:lnTo>
                    <a:pt x="655" y="236"/>
                  </a:lnTo>
                  <a:lnTo>
                    <a:pt x="655" y="236"/>
                  </a:lnTo>
                  <a:lnTo>
                    <a:pt x="655" y="236"/>
                  </a:lnTo>
                  <a:lnTo>
                    <a:pt x="655" y="234"/>
                  </a:lnTo>
                  <a:lnTo>
                    <a:pt x="655" y="234"/>
                  </a:lnTo>
                  <a:lnTo>
                    <a:pt x="657" y="234"/>
                  </a:lnTo>
                  <a:lnTo>
                    <a:pt x="655" y="234"/>
                  </a:lnTo>
                  <a:lnTo>
                    <a:pt x="655" y="234"/>
                  </a:lnTo>
                  <a:lnTo>
                    <a:pt x="654" y="234"/>
                  </a:lnTo>
                  <a:lnTo>
                    <a:pt x="654" y="234"/>
                  </a:lnTo>
                  <a:lnTo>
                    <a:pt x="652" y="234"/>
                  </a:lnTo>
                  <a:lnTo>
                    <a:pt x="652" y="234"/>
                  </a:lnTo>
                  <a:lnTo>
                    <a:pt x="652" y="236"/>
                  </a:lnTo>
                  <a:lnTo>
                    <a:pt x="654" y="236"/>
                  </a:lnTo>
                  <a:lnTo>
                    <a:pt x="654" y="236"/>
                  </a:lnTo>
                  <a:lnTo>
                    <a:pt x="652" y="238"/>
                  </a:lnTo>
                  <a:lnTo>
                    <a:pt x="654" y="238"/>
                  </a:lnTo>
                  <a:lnTo>
                    <a:pt x="655" y="238"/>
                  </a:lnTo>
                  <a:lnTo>
                    <a:pt x="655" y="239"/>
                  </a:lnTo>
                  <a:lnTo>
                    <a:pt x="655" y="241"/>
                  </a:lnTo>
                  <a:lnTo>
                    <a:pt x="655" y="241"/>
                  </a:lnTo>
                  <a:lnTo>
                    <a:pt x="657" y="241"/>
                  </a:lnTo>
                  <a:lnTo>
                    <a:pt x="657" y="243"/>
                  </a:lnTo>
                  <a:lnTo>
                    <a:pt x="655" y="243"/>
                  </a:lnTo>
                  <a:lnTo>
                    <a:pt x="654" y="243"/>
                  </a:lnTo>
                  <a:lnTo>
                    <a:pt x="654" y="244"/>
                  </a:lnTo>
                  <a:lnTo>
                    <a:pt x="654" y="244"/>
                  </a:lnTo>
                  <a:lnTo>
                    <a:pt x="652" y="244"/>
                  </a:lnTo>
                  <a:lnTo>
                    <a:pt x="652" y="246"/>
                  </a:lnTo>
                  <a:lnTo>
                    <a:pt x="650" y="244"/>
                  </a:lnTo>
                  <a:lnTo>
                    <a:pt x="649" y="243"/>
                  </a:lnTo>
                  <a:lnTo>
                    <a:pt x="649" y="243"/>
                  </a:lnTo>
                  <a:lnTo>
                    <a:pt x="647" y="244"/>
                  </a:lnTo>
                  <a:lnTo>
                    <a:pt x="647" y="246"/>
                  </a:lnTo>
                  <a:lnTo>
                    <a:pt x="647" y="246"/>
                  </a:lnTo>
                  <a:lnTo>
                    <a:pt x="645" y="246"/>
                  </a:lnTo>
                  <a:lnTo>
                    <a:pt x="644" y="246"/>
                  </a:lnTo>
                  <a:lnTo>
                    <a:pt x="644" y="248"/>
                  </a:lnTo>
                  <a:lnTo>
                    <a:pt x="640" y="246"/>
                  </a:lnTo>
                  <a:lnTo>
                    <a:pt x="640" y="244"/>
                  </a:lnTo>
                  <a:lnTo>
                    <a:pt x="638" y="246"/>
                  </a:lnTo>
                  <a:lnTo>
                    <a:pt x="638" y="246"/>
                  </a:lnTo>
                  <a:lnTo>
                    <a:pt x="638" y="248"/>
                  </a:lnTo>
                  <a:lnTo>
                    <a:pt x="640" y="249"/>
                  </a:lnTo>
                  <a:lnTo>
                    <a:pt x="640" y="251"/>
                  </a:lnTo>
                  <a:lnTo>
                    <a:pt x="640" y="253"/>
                  </a:lnTo>
                  <a:lnTo>
                    <a:pt x="638" y="258"/>
                  </a:lnTo>
                  <a:lnTo>
                    <a:pt x="638" y="261"/>
                  </a:lnTo>
                  <a:lnTo>
                    <a:pt x="638" y="266"/>
                  </a:lnTo>
                  <a:lnTo>
                    <a:pt x="640" y="268"/>
                  </a:lnTo>
                  <a:lnTo>
                    <a:pt x="640" y="270"/>
                  </a:lnTo>
                  <a:lnTo>
                    <a:pt x="640" y="272"/>
                  </a:lnTo>
                  <a:lnTo>
                    <a:pt x="640" y="272"/>
                  </a:lnTo>
                  <a:lnTo>
                    <a:pt x="640" y="273"/>
                  </a:lnTo>
                  <a:lnTo>
                    <a:pt x="638" y="275"/>
                  </a:lnTo>
                  <a:lnTo>
                    <a:pt x="637" y="277"/>
                  </a:lnTo>
                  <a:lnTo>
                    <a:pt x="635" y="277"/>
                  </a:lnTo>
                  <a:lnTo>
                    <a:pt x="633" y="278"/>
                  </a:lnTo>
                  <a:lnTo>
                    <a:pt x="632" y="278"/>
                  </a:lnTo>
                  <a:lnTo>
                    <a:pt x="632" y="280"/>
                  </a:lnTo>
                  <a:lnTo>
                    <a:pt x="632" y="280"/>
                  </a:lnTo>
                  <a:lnTo>
                    <a:pt x="632" y="282"/>
                  </a:lnTo>
                  <a:lnTo>
                    <a:pt x="632" y="282"/>
                  </a:lnTo>
                  <a:lnTo>
                    <a:pt x="632" y="280"/>
                  </a:lnTo>
                  <a:lnTo>
                    <a:pt x="633" y="280"/>
                  </a:lnTo>
                  <a:lnTo>
                    <a:pt x="635" y="278"/>
                  </a:lnTo>
                  <a:lnTo>
                    <a:pt x="638" y="278"/>
                  </a:lnTo>
                  <a:lnTo>
                    <a:pt x="640" y="278"/>
                  </a:lnTo>
                  <a:lnTo>
                    <a:pt x="640" y="278"/>
                  </a:lnTo>
                  <a:lnTo>
                    <a:pt x="642" y="280"/>
                  </a:lnTo>
                  <a:lnTo>
                    <a:pt x="644" y="280"/>
                  </a:lnTo>
                  <a:lnTo>
                    <a:pt x="659" y="285"/>
                  </a:lnTo>
                  <a:lnTo>
                    <a:pt x="662" y="285"/>
                  </a:lnTo>
                  <a:lnTo>
                    <a:pt x="666" y="283"/>
                  </a:lnTo>
                  <a:lnTo>
                    <a:pt x="666" y="283"/>
                  </a:lnTo>
                  <a:lnTo>
                    <a:pt x="667" y="283"/>
                  </a:lnTo>
                  <a:lnTo>
                    <a:pt x="669" y="283"/>
                  </a:lnTo>
                  <a:lnTo>
                    <a:pt x="672" y="283"/>
                  </a:lnTo>
                  <a:lnTo>
                    <a:pt x="674" y="285"/>
                  </a:lnTo>
                  <a:lnTo>
                    <a:pt x="676" y="285"/>
                  </a:lnTo>
                  <a:lnTo>
                    <a:pt x="676" y="285"/>
                  </a:lnTo>
                  <a:lnTo>
                    <a:pt x="678" y="285"/>
                  </a:lnTo>
                  <a:lnTo>
                    <a:pt x="681" y="287"/>
                  </a:lnTo>
                  <a:lnTo>
                    <a:pt x="681" y="285"/>
                  </a:lnTo>
                  <a:lnTo>
                    <a:pt x="681" y="285"/>
                  </a:lnTo>
                  <a:lnTo>
                    <a:pt x="683" y="285"/>
                  </a:lnTo>
                  <a:lnTo>
                    <a:pt x="684" y="287"/>
                  </a:lnTo>
                  <a:lnTo>
                    <a:pt x="683" y="285"/>
                  </a:lnTo>
                  <a:lnTo>
                    <a:pt x="683" y="285"/>
                  </a:lnTo>
                  <a:lnTo>
                    <a:pt x="684" y="285"/>
                  </a:lnTo>
                  <a:close/>
                  <a:moveTo>
                    <a:pt x="657" y="413"/>
                  </a:moveTo>
                  <a:lnTo>
                    <a:pt x="659" y="413"/>
                  </a:lnTo>
                  <a:lnTo>
                    <a:pt x="659" y="414"/>
                  </a:lnTo>
                  <a:lnTo>
                    <a:pt x="661" y="414"/>
                  </a:lnTo>
                  <a:lnTo>
                    <a:pt x="662" y="411"/>
                  </a:lnTo>
                  <a:lnTo>
                    <a:pt x="664" y="409"/>
                  </a:lnTo>
                  <a:lnTo>
                    <a:pt x="664" y="407"/>
                  </a:lnTo>
                  <a:lnTo>
                    <a:pt x="664" y="407"/>
                  </a:lnTo>
                  <a:lnTo>
                    <a:pt x="662" y="406"/>
                  </a:lnTo>
                  <a:lnTo>
                    <a:pt x="661" y="406"/>
                  </a:lnTo>
                  <a:lnTo>
                    <a:pt x="661" y="404"/>
                  </a:lnTo>
                  <a:lnTo>
                    <a:pt x="659" y="406"/>
                  </a:lnTo>
                  <a:lnTo>
                    <a:pt x="657" y="406"/>
                  </a:lnTo>
                  <a:lnTo>
                    <a:pt x="657" y="407"/>
                  </a:lnTo>
                  <a:lnTo>
                    <a:pt x="655" y="409"/>
                  </a:lnTo>
                  <a:lnTo>
                    <a:pt x="657" y="411"/>
                  </a:lnTo>
                  <a:lnTo>
                    <a:pt x="657" y="413"/>
                  </a:lnTo>
                  <a:close/>
                  <a:moveTo>
                    <a:pt x="618" y="214"/>
                  </a:moveTo>
                  <a:lnTo>
                    <a:pt x="620" y="216"/>
                  </a:lnTo>
                  <a:lnTo>
                    <a:pt x="620" y="214"/>
                  </a:lnTo>
                  <a:lnTo>
                    <a:pt x="620" y="214"/>
                  </a:lnTo>
                  <a:lnTo>
                    <a:pt x="620" y="214"/>
                  </a:lnTo>
                  <a:lnTo>
                    <a:pt x="618" y="214"/>
                  </a:lnTo>
                  <a:lnTo>
                    <a:pt x="618" y="212"/>
                  </a:lnTo>
                  <a:lnTo>
                    <a:pt x="616" y="210"/>
                  </a:lnTo>
                  <a:lnTo>
                    <a:pt x="616" y="209"/>
                  </a:lnTo>
                  <a:lnTo>
                    <a:pt x="615" y="207"/>
                  </a:lnTo>
                  <a:lnTo>
                    <a:pt x="613" y="205"/>
                  </a:lnTo>
                  <a:lnTo>
                    <a:pt x="611" y="205"/>
                  </a:lnTo>
                  <a:lnTo>
                    <a:pt x="613" y="207"/>
                  </a:lnTo>
                  <a:lnTo>
                    <a:pt x="615" y="209"/>
                  </a:lnTo>
                  <a:lnTo>
                    <a:pt x="615" y="210"/>
                  </a:lnTo>
                  <a:lnTo>
                    <a:pt x="615" y="212"/>
                  </a:lnTo>
                  <a:lnTo>
                    <a:pt x="615" y="217"/>
                  </a:lnTo>
                  <a:lnTo>
                    <a:pt x="615" y="217"/>
                  </a:lnTo>
                  <a:lnTo>
                    <a:pt x="616" y="219"/>
                  </a:lnTo>
                  <a:lnTo>
                    <a:pt x="616" y="219"/>
                  </a:lnTo>
                  <a:lnTo>
                    <a:pt x="616" y="221"/>
                  </a:lnTo>
                  <a:lnTo>
                    <a:pt x="616" y="221"/>
                  </a:lnTo>
                  <a:lnTo>
                    <a:pt x="616" y="221"/>
                  </a:lnTo>
                  <a:lnTo>
                    <a:pt x="616" y="221"/>
                  </a:lnTo>
                  <a:lnTo>
                    <a:pt x="616" y="219"/>
                  </a:lnTo>
                  <a:lnTo>
                    <a:pt x="616" y="217"/>
                  </a:lnTo>
                  <a:lnTo>
                    <a:pt x="616" y="216"/>
                  </a:lnTo>
                  <a:lnTo>
                    <a:pt x="618" y="216"/>
                  </a:lnTo>
                  <a:lnTo>
                    <a:pt x="618" y="214"/>
                  </a:lnTo>
                  <a:close/>
                  <a:moveTo>
                    <a:pt x="577" y="338"/>
                  </a:moveTo>
                  <a:lnTo>
                    <a:pt x="577" y="338"/>
                  </a:lnTo>
                  <a:lnTo>
                    <a:pt x="577" y="338"/>
                  </a:lnTo>
                  <a:lnTo>
                    <a:pt x="577" y="339"/>
                  </a:lnTo>
                  <a:lnTo>
                    <a:pt x="579" y="339"/>
                  </a:lnTo>
                  <a:lnTo>
                    <a:pt x="581" y="338"/>
                  </a:lnTo>
                  <a:lnTo>
                    <a:pt x="582" y="338"/>
                  </a:lnTo>
                  <a:lnTo>
                    <a:pt x="582" y="338"/>
                  </a:lnTo>
                  <a:lnTo>
                    <a:pt x="584" y="338"/>
                  </a:lnTo>
                  <a:lnTo>
                    <a:pt x="584" y="336"/>
                  </a:lnTo>
                  <a:lnTo>
                    <a:pt x="582" y="334"/>
                  </a:lnTo>
                  <a:lnTo>
                    <a:pt x="582" y="333"/>
                  </a:lnTo>
                  <a:lnTo>
                    <a:pt x="581" y="333"/>
                  </a:lnTo>
                  <a:lnTo>
                    <a:pt x="579" y="334"/>
                  </a:lnTo>
                  <a:lnTo>
                    <a:pt x="579" y="334"/>
                  </a:lnTo>
                  <a:lnTo>
                    <a:pt x="579" y="336"/>
                  </a:lnTo>
                  <a:lnTo>
                    <a:pt x="579" y="336"/>
                  </a:lnTo>
                  <a:lnTo>
                    <a:pt x="577" y="338"/>
                  </a:lnTo>
                  <a:close/>
                  <a:moveTo>
                    <a:pt x="679" y="399"/>
                  </a:moveTo>
                  <a:lnTo>
                    <a:pt x="681" y="397"/>
                  </a:lnTo>
                  <a:lnTo>
                    <a:pt x="679" y="394"/>
                  </a:lnTo>
                  <a:lnTo>
                    <a:pt x="679" y="392"/>
                  </a:lnTo>
                  <a:lnTo>
                    <a:pt x="679" y="390"/>
                  </a:lnTo>
                  <a:lnTo>
                    <a:pt x="678" y="390"/>
                  </a:lnTo>
                  <a:lnTo>
                    <a:pt x="678" y="392"/>
                  </a:lnTo>
                  <a:lnTo>
                    <a:pt x="676" y="394"/>
                  </a:lnTo>
                  <a:lnTo>
                    <a:pt x="676" y="396"/>
                  </a:lnTo>
                  <a:lnTo>
                    <a:pt x="676" y="396"/>
                  </a:lnTo>
                  <a:lnTo>
                    <a:pt x="676" y="396"/>
                  </a:lnTo>
                  <a:lnTo>
                    <a:pt x="678" y="396"/>
                  </a:lnTo>
                  <a:lnTo>
                    <a:pt x="678" y="397"/>
                  </a:lnTo>
                  <a:lnTo>
                    <a:pt x="676" y="397"/>
                  </a:lnTo>
                  <a:lnTo>
                    <a:pt x="676" y="397"/>
                  </a:lnTo>
                  <a:lnTo>
                    <a:pt x="676" y="399"/>
                  </a:lnTo>
                  <a:lnTo>
                    <a:pt x="676" y="399"/>
                  </a:lnTo>
                  <a:lnTo>
                    <a:pt x="676" y="399"/>
                  </a:lnTo>
                  <a:lnTo>
                    <a:pt x="676" y="399"/>
                  </a:lnTo>
                  <a:lnTo>
                    <a:pt x="676" y="401"/>
                  </a:lnTo>
                  <a:lnTo>
                    <a:pt x="676" y="401"/>
                  </a:lnTo>
                  <a:lnTo>
                    <a:pt x="676" y="401"/>
                  </a:lnTo>
                  <a:lnTo>
                    <a:pt x="676" y="401"/>
                  </a:lnTo>
                  <a:lnTo>
                    <a:pt x="676" y="401"/>
                  </a:lnTo>
                  <a:lnTo>
                    <a:pt x="676" y="402"/>
                  </a:lnTo>
                  <a:lnTo>
                    <a:pt x="676" y="402"/>
                  </a:lnTo>
                  <a:lnTo>
                    <a:pt x="678" y="401"/>
                  </a:lnTo>
                  <a:lnTo>
                    <a:pt x="678" y="401"/>
                  </a:lnTo>
                  <a:lnTo>
                    <a:pt x="679" y="401"/>
                  </a:lnTo>
                  <a:lnTo>
                    <a:pt x="678" y="399"/>
                  </a:lnTo>
                  <a:lnTo>
                    <a:pt x="678" y="399"/>
                  </a:lnTo>
                  <a:lnTo>
                    <a:pt x="679" y="399"/>
                  </a:lnTo>
                  <a:close/>
                  <a:moveTo>
                    <a:pt x="671" y="404"/>
                  </a:moveTo>
                  <a:lnTo>
                    <a:pt x="672" y="406"/>
                  </a:lnTo>
                  <a:lnTo>
                    <a:pt x="672" y="406"/>
                  </a:lnTo>
                  <a:lnTo>
                    <a:pt x="674" y="407"/>
                  </a:lnTo>
                  <a:lnTo>
                    <a:pt x="674" y="406"/>
                  </a:lnTo>
                  <a:lnTo>
                    <a:pt x="674" y="404"/>
                  </a:lnTo>
                  <a:lnTo>
                    <a:pt x="674" y="404"/>
                  </a:lnTo>
                  <a:lnTo>
                    <a:pt x="672" y="402"/>
                  </a:lnTo>
                  <a:lnTo>
                    <a:pt x="671" y="402"/>
                  </a:lnTo>
                  <a:lnTo>
                    <a:pt x="667" y="402"/>
                  </a:lnTo>
                  <a:lnTo>
                    <a:pt x="666" y="402"/>
                  </a:lnTo>
                  <a:lnTo>
                    <a:pt x="667" y="406"/>
                  </a:lnTo>
                  <a:lnTo>
                    <a:pt x="667" y="407"/>
                  </a:lnTo>
                  <a:lnTo>
                    <a:pt x="666" y="409"/>
                  </a:lnTo>
                  <a:lnTo>
                    <a:pt x="666" y="411"/>
                  </a:lnTo>
                  <a:lnTo>
                    <a:pt x="667" y="413"/>
                  </a:lnTo>
                  <a:lnTo>
                    <a:pt x="667" y="411"/>
                  </a:lnTo>
                  <a:lnTo>
                    <a:pt x="669" y="411"/>
                  </a:lnTo>
                  <a:lnTo>
                    <a:pt x="671" y="409"/>
                  </a:lnTo>
                  <a:lnTo>
                    <a:pt x="671" y="409"/>
                  </a:lnTo>
                  <a:lnTo>
                    <a:pt x="671" y="409"/>
                  </a:lnTo>
                  <a:lnTo>
                    <a:pt x="671" y="409"/>
                  </a:lnTo>
                  <a:lnTo>
                    <a:pt x="671" y="407"/>
                  </a:lnTo>
                  <a:lnTo>
                    <a:pt x="671" y="407"/>
                  </a:lnTo>
                  <a:lnTo>
                    <a:pt x="671" y="406"/>
                  </a:lnTo>
                  <a:lnTo>
                    <a:pt x="671" y="406"/>
                  </a:lnTo>
                  <a:lnTo>
                    <a:pt x="671" y="404"/>
                  </a:lnTo>
                  <a:close/>
                  <a:moveTo>
                    <a:pt x="645" y="401"/>
                  </a:moveTo>
                  <a:lnTo>
                    <a:pt x="647" y="402"/>
                  </a:lnTo>
                  <a:lnTo>
                    <a:pt x="647" y="402"/>
                  </a:lnTo>
                  <a:lnTo>
                    <a:pt x="647" y="402"/>
                  </a:lnTo>
                  <a:lnTo>
                    <a:pt x="649" y="402"/>
                  </a:lnTo>
                  <a:lnTo>
                    <a:pt x="650" y="402"/>
                  </a:lnTo>
                  <a:lnTo>
                    <a:pt x="650" y="401"/>
                  </a:lnTo>
                  <a:lnTo>
                    <a:pt x="650" y="402"/>
                  </a:lnTo>
                  <a:lnTo>
                    <a:pt x="652" y="402"/>
                  </a:lnTo>
                  <a:lnTo>
                    <a:pt x="654" y="402"/>
                  </a:lnTo>
                  <a:lnTo>
                    <a:pt x="655" y="401"/>
                  </a:lnTo>
                  <a:lnTo>
                    <a:pt x="655" y="396"/>
                  </a:lnTo>
                  <a:lnTo>
                    <a:pt x="655" y="394"/>
                  </a:lnTo>
                  <a:lnTo>
                    <a:pt x="655" y="392"/>
                  </a:lnTo>
                  <a:lnTo>
                    <a:pt x="654" y="392"/>
                  </a:lnTo>
                  <a:lnTo>
                    <a:pt x="652" y="392"/>
                  </a:lnTo>
                  <a:lnTo>
                    <a:pt x="650" y="394"/>
                  </a:lnTo>
                  <a:lnTo>
                    <a:pt x="649" y="394"/>
                  </a:lnTo>
                  <a:lnTo>
                    <a:pt x="649" y="394"/>
                  </a:lnTo>
                  <a:lnTo>
                    <a:pt x="649" y="394"/>
                  </a:lnTo>
                  <a:lnTo>
                    <a:pt x="649" y="396"/>
                  </a:lnTo>
                  <a:lnTo>
                    <a:pt x="649" y="396"/>
                  </a:lnTo>
                  <a:lnTo>
                    <a:pt x="647" y="397"/>
                  </a:lnTo>
                  <a:lnTo>
                    <a:pt x="645" y="397"/>
                  </a:lnTo>
                  <a:lnTo>
                    <a:pt x="647" y="399"/>
                  </a:lnTo>
                  <a:lnTo>
                    <a:pt x="647" y="399"/>
                  </a:lnTo>
                  <a:lnTo>
                    <a:pt x="647" y="401"/>
                  </a:lnTo>
                  <a:lnTo>
                    <a:pt x="645" y="401"/>
                  </a:lnTo>
                  <a:close/>
                  <a:moveTo>
                    <a:pt x="625" y="239"/>
                  </a:moveTo>
                  <a:lnTo>
                    <a:pt x="627" y="239"/>
                  </a:lnTo>
                  <a:lnTo>
                    <a:pt x="627" y="238"/>
                  </a:lnTo>
                  <a:lnTo>
                    <a:pt x="628" y="238"/>
                  </a:lnTo>
                  <a:lnTo>
                    <a:pt x="628" y="238"/>
                  </a:lnTo>
                  <a:lnTo>
                    <a:pt x="628" y="238"/>
                  </a:lnTo>
                  <a:lnTo>
                    <a:pt x="628" y="236"/>
                  </a:lnTo>
                  <a:lnTo>
                    <a:pt x="627" y="236"/>
                  </a:lnTo>
                  <a:lnTo>
                    <a:pt x="627" y="234"/>
                  </a:lnTo>
                  <a:lnTo>
                    <a:pt x="625" y="234"/>
                  </a:lnTo>
                  <a:lnTo>
                    <a:pt x="625" y="234"/>
                  </a:lnTo>
                  <a:lnTo>
                    <a:pt x="625" y="233"/>
                  </a:lnTo>
                  <a:lnTo>
                    <a:pt x="623" y="233"/>
                  </a:lnTo>
                  <a:lnTo>
                    <a:pt x="621" y="233"/>
                  </a:lnTo>
                  <a:lnTo>
                    <a:pt x="621" y="233"/>
                  </a:lnTo>
                  <a:lnTo>
                    <a:pt x="620" y="233"/>
                  </a:lnTo>
                  <a:lnTo>
                    <a:pt x="618" y="234"/>
                  </a:lnTo>
                  <a:lnTo>
                    <a:pt x="618" y="236"/>
                  </a:lnTo>
                  <a:lnTo>
                    <a:pt x="618" y="238"/>
                  </a:lnTo>
                  <a:lnTo>
                    <a:pt x="618" y="239"/>
                  </a:lnTo>
                  <a:lnTo>
                    <a:pt x="616" y="239"/>
                  </a:lnTo>
                  <a:lnTo>
                    <a:pt x="613" y="238"/>
                  </a:lnTo>
                  <a:lnTo>
                    <a:pt x="613" y="246"/>
                  </a:lnTo>
                  <a:lnTo>
                    <a:pt x="613" y="246"/>
                  </a:lnTo>
                  <a:lnTo>
                    <a:pt x="616" y="248"/>
                  </a:lnTo>
                  <a:lnTo>
                    <a:pt x="616" y="246"/>
                  </a:lnTo>
                  <a:lnTo>
                    <a:pt x="616" y="243"/>
                  </a:lnTo>
                  <a:lnTo>
                    <a:pt x="616" y="241"/>
                  </a:lnTo>
                  <a:lnTo>
                    <a:pt x="618" y="241"/>
                  </a:lnTo>
                  <a:lnTo>
                    <a:pt x="620" y="241"/>
                  </a:lnTo>
                  <a:lnTo>
                    <a:pt x="620" y="244"/>
                  </a:lnTo>
                  <a:lnTo>
                    <a:pt x="621" y="246"/>
                  </a:lnTo>
                  <a:lnTo>
                    <a:pt x="621" y="246"/>
                  </a:lnTo>
                  <a:lnTo>
                    <a:pt x="621" y="246"/>
                  </a:lnTo>
                  <a:lnTo>
                    <a:pt x="621" y="248"/>
                  </a:lnTo>
                  <a:lnTo>
                    <a:pt x="621" y="248"/>
                  </a:lnTo>
                  <a:lnTo>
                    <a:pt x="620" y="248"/>
                  </a:lnTo>
                  <a:lnTo>
                    <a:pt x="621" y="249"/>
                  </a:lnTo>
                  <a:lnTo>
                    <a:pt x="621" y="248"/>
                  </a:lnTo>
                  <a:lnTo>
                    <a:pt x="623" y="248"/>
                  </a:lnTo>
                  <a:lnTo>
                    <a:pt x="625" y="248"/>
                  </a:lnTo>
                  <a:lnTo>
                    <a:pt x="625" y="246"/>
                  </a:lnTo>
                  <a:lnTo>
                    <a:pt x="625" y="244"/>
                  </a:lnTo>
                  <a:lnTo>
                    <a:pt x="625" y="243"/>
                  </a:lnTo>
                  <a:lnTo>
                    <a:pt x="627" y="243"/>
                  </a:lnTo>
                  <a:lnTo>
                    <a:pt x="627" y="243"/>
                  </a:lnTo>
                  <a:lnTo>
                    <a:pt x="627" y="241"/>
                  </a:lnTo>
                  <a:lnTo>
                    <a:pt x="625" y="241"/>
                  </a:lnTo>
                  <a:lnTo>
                    <a:pt x="625" y="241"/>
                  </a:lnTo>
                  <a:lnTo>
                    <a:pt x="625" y="239"/>
                  </a:lnTo>
                  <a:lnTo>
                    <a:pt x="625" y="239"/>
                  </a:lnTo>
                  <a:close/>
                  <a:moveTo>
                    <a:pt x="771" y="477"/>
                  </a:moveTo>
                  <a:lnTo>
                    <a:pt x="767" y="474"/>
                  </a:lnTo>
                  <a:lnTo>
                    <a:pt x="764" y="470"/>
                  </a:lnTo>
                  <a:lnTo>
                    <a:pt x="762" y="469"/>
                  </a:lnTo>
                  <a:lnTo>
                    <a:pt x="762" y="469"/>
                  </a:lnTo>
                  <a:lnTo>
                    <a:pt x="757" y="460"/>
                  </a:lnTo>
                  <a:lnTo>
                    <a:pt x="756" y="460"/>
                  </a:lnTo>
                  <a:lnTo>
                    <a:pt x="754" y="455"/>
                  </a:lnTo>
                  <a:lnTo>
                    <a:pt x="752" y="455"/>
                  </a:lnTo>
                  <a:lnTo>
                    <a:pt x="749" y="453"/>
                  </a:lnTo>
                  <a:lnTo>
                    <a:pt x="745" y="452"/>
                  </a:lnTo>
                  <a:lnTo>
                    <a:pt x="737" y="448"/>
                  </a:lnTo>
                  <a:lnTo>
                    <a:pt x="735" y="448"/>
                  </a:lnTo>
                  <a:lnTo>
                    <a:pt x="734" y="448"/>
                  </a:lnTo>
                  <a:lnTo>
                    <a:pt x="732" y="448"/>
                  </a:lnTo>
                  <a:lnTo>
                    <a:pt x="730" y="448"/>
                  </a:lnTo>
                  <a:lnTo>
                    <a:pt x="730" y="448"/>
                  </a:lnTo>
                  <a:lnTo>
                    <a:pt x="728" y="446"/>
                  </a:lnTo>
                  <a:lnTo>
                    <a:pt x="727" y="446"/>
                  </a:lnTo>
                  <a:lnTo>
                    <a:pt x="727" y="446"/>
                  </a:lnTo>
                  <a:lnTo>
                    <a:pt x="725" y="446"/>
                  </a:lnTo>
                  <a:lnTo>
                    <a:pt x="725" y="445"/>
                  </a:lnTo>
                  <a:lnTo>
                    <a:pt x="725" y="445"/>
                  </a:lnTo>
                  <a:lnTo>
                    <a:pt x="723" y="445"/>
                  </a:lnTo>
                  <a:lnTo>
                    <a:pt x="722" y="445"/>
                  </a:lnTo>
                  <a:lnTo>
                    <a:pt x="720" y="443"/>
                  </a:lnTo>
                  <a:lnTo>
                    <a:pt x="715" y="440"/>
                  </a:lnTo>
                  <a:lnTo>
                    <a:pt x="711" y="436"/>
                  </a:lnTo>
                  <a:lnTo>
                    <a:pt x="711" y="436"/>
                  </a:lnTo>
                  <a:lnTo>
                    <a:pt x="711" y="435"/>
                  </a:lnTo>
                  <a:lnTo>
                    <a:pt x="706" y="431"/>
                  </a:lnTo>
                  <a:lnTo>
                    <a:pt x="705" y="431"/>
                  </a:lnTo>
                  <a:lnTo>
                    <a:pt x="705" y="431"/>
                  </a:lnTo>
                  <a:lnTo>
                    <a:pt x="703" y="431"/>
                  </a:lnTo>
                  <a:lnTo>
                    <a:pt x="703" y="431"/>
                  </a:lnTo>
                  <a:lnTo>
                    <a:pt x="701" y="429"/>
                  </a:lnTo>
                  <a:lnTo>
                    <a:pt x="696" y="429"/>
                  </a:lnTo>
                  <a:lnTo>
                    <a:pt x="693" y="426"/>
                  </a:lnTo>
                  <a:lnTo>
                    <a:pt x="689" y="424"/>
                  </a:lnTo>
                  <a:lnTo>
                    <a:pt x="688" y="421"/>
                  </a:lnTo>
                  <a:lnTo>
                    <a:pt x="688" y="421"/>
                  </a:lnTo>
                  <a:lnTo>
                    <a:pt x="684" y="423"/>
                  </a:lnTo>
                  <a:lnTo>
                    <a:pt x="683" y="424"/>
                  </a:lnTo>
                  <a:lnTo>
                    <a:pt x="683" y="426"/>
                  </a:lnTo>
                  <a:lnTo>
                    <a:pt x="683" y="428"/>
                  </a:lnTo>
                  <a:lnTo>
                    <a:pt x="683" y="428"/>
                  </a:lnTo>
                  <a:lnTo>
                    <a:pt x="681" y="428"/>
                  </a:lnTo>
                  <a:lnTo>
                    <a:pt x="681" y="428"/>
                  </a:lnTo>
                  <a:lnTo>
                    <a:pt x="679" y="426"/>
                  </a:lnTo>
                  <a:lnTo>
                    <a:pt x="678" y="426"/>
                  </a:lnTo>
                  <a:lnTo>
                    <a:pt x="678" y="426"/>
                  </a:lnTo>
                  <a:lnTo>
                    <a:pt x="674" y="426"/>
                  </a:lnTo>
                  <a:lnTo>
                    <a:pt x="671" y="424"/>
                  </a:lnTo>
                  <a:lnTo>
                    <a:pt x="669" y="424"/>
                  </a:lnTo>
                  <a:lnTo>
                    <a:pt x="669" y="426"/>
                  </a:lnTo>
                  <a:lnTo>
                    <a:pt x="667" y="428"/>
                  </a:lnTo>
                  <a:lnTo>
                    <a:pt x="666" y="428"/>
                  </a:lnTo>
                  <a:lnTo>
                    <a:pt x="664" y="428"/>
                  </a:lnTo>
                  <a:lnTo>
                    <a:pt x="664" y="426"/>
                  </a:lnTo>
                  <a:lnTo>
                    <a:pt x="664" y="424"/>
                  </a:lnTo>
                  <a:lnTo>
                    <a:pt x="666" y="423"/>
                  </a:lnTo>
                  <a:lnTo>
                    <a:pt x="666" y="421"/>
                  </a:lnTo>
                  <a:lnTo>
                    <a:pt x="664" y="421"/>
                  </a:lnTo>
                  <a:lnTo>
                    <a:pt x="664" y="421"/>
                  </a:lnTo>
                  <a:lnTo>
                    <a:pt x="661" y="416"/>
                  </a:lnTo>
                  <a:lnTo>
                    <a:pt x="661" y="414"/>
                  </a:lnTo>
                  <a:lnTo>
                    <a:pt x="655" y="413"/>
                  </a:lnTo>
                  <a:lnTo>
                    <a:pt x="655" y="411"/>
                  </a:lnTo>
                  <a:lnTo>
                    <a:pt x="654" y="409"/>
                  </a:lnTo>
                  <a:lnTo>
                    <a:pt x="654" y="409"/>
                  </a:lnTo>
                  <a:lnTo>
                    <a:pt x="654" y="407"/>
                  </a:lnTo>
                  <a:lnTo>
                    <a:pt x="652" y="409"/>
                  </a:lnTo>
                  <a:lnTo>
                    <a:pt x="652" y="409"/>
                  </a:lnTo>
                  <a:lnTo>
                    <a:pt x="650" y="409"/>
                  </a:lnTo>
                  <a:lnTo>
                    <a:pt x="649" y="409"/>
                  </a:lnTo>
                  <a:lnTo>
                    <a:pt x="647" y="407"/>
                  </a:lnTo>
                  <a:lnTo>
                    <a:pt x="645" y="407"/>
                  </a:lnTo>
                  <a:lnTo>
                    <a:pt x="644" y="406"/>
                  </a:lnTo>
                  <a:lnTo>
                    <a:pt x="638" y="401"/>
                  </a:lnTo>
                  <a:lnTo>
                    <a:pt x="637" y="401"/>
                  </a:lnTo>
                  <a:lnTo>
                    <a:pt x="633" y="401"/>
                  </a:lnTo>
                  <a:lnTo>
                    <a:pt x="632" y="399"/>
                  </a:lnTo>
                  <a:lnTo>
                    <a:pt x="628" y="396"/>
                  </a:lnTo>
                  <a:lnTo>
                    <a:pt x="627" y="396"/>
                  </a:lnTo>
                  <a:lnTo>
                    <a:pt x="627" y="394"/>
                  </a:lnTo>
                  <a:lnTo>
                    <a:pt x="625" y="387"/>
                  </a:lnTo>
                  <a:lnTo>
                    <a:pt x="623" y="384"/>
                  </a:lnTo>
                  <a:lnTo>
                    <a:pt x="623" y="384"/>
                  </a:lnTo>
                  <a:lnTo>
                    <a:pt x="623" y="382"/>
                  </a:lnTo>
                  <a:lnTo>
                    <a:pt x="621" y="382"/>
                  </a:lnTo>
                  <a:lnTo>
                    <a:pt x="618" y="380"/>
                  </a:lnTo>
                  <a:lnTo>
                    <a:pt x="615" y="379"/>
                  </a:lnTo>
                  <a:lnTo>
                    <a:pt x="613" y="377"/>
                  </a:lnTo>
                  <a:lnTo>
                    <a:pt x="611" y="377"/>
                  </a:lnTo>
                  <a:lnTo>
                    <a:pt x="611" y="377"/>
                  </a:lnTo>
                  <a:lnTo>
                    <a:pt x="608" y="373"/>
                  </a:lnTo>
                  <a:lnTo>
                    <a:pt x="606" y="373"/>
                  </a:lnTo>
                  <a:lnTo>
                    <a:pt x="603" y="372"/>
                  </a:lnTo>
                  <a:lnTo>
                    <a:pt x="603" y="372"/>
                  </a:lnTo>
                  <a:lnTo>
                    <a:pt x="599" y="370"/>
                  </a:lnTo>
                  <a:lnTo>
                    <a:pt x="596" y="367"/>
                  </a:lnTo>
                  <a:lnTo>
                    <a:pt x="593" y="365"/>
                  </a:lnTo>
                  <a:lnTo>
                    <a:pt x="591" y="362"/>
                  </a:lnTo>
                  <a:lnTo>
                    <a:pt x="586" y="360"/>
                  </a:lnTo>
                  <a:lnTo>
                    <a:pt x="584" y="360"/>
                  </a:lnTo>
                  <a:lnTo>
                    <a:pt x="584" y="358"/>
                  </a:lnTo>
                  <a:lnTo>
                    <a:pt x="582" y="356"/>
                  </a:lnTo>
                  <a:lnTo>
                    <a:pt x="581" y="356"/>
                  </a:lnTo>
                  <a:lnTo>
                    <a:pt x="579" y="356"/>
                  </a:lnTo>
                  <a:lnTo>
                    <a:pt x="577" y="355"/>
                  </a:lnTo>
                  <a:lnTo>
                    <a:pt x="577" y="355"/>
                  </a:lnTo>
                  <a:lnTo>
                    <a:pt x="574" y="353"/>
                  </a:lnTo>
                  <a:lnTo>
                    <a:pt x="574" y="351"/>
                  </a:lnTo>
                  <a:lnTo>
                    <a:pt x="572" y="351"/>
                  </a:lnTo>
                  <a:lnTo>
                    <a:pt x="571" y="351"/>
                  </a:lnTo>
                  <a:lnTo>
                    <a:pt x="571" y="351"/>
                  </a:lnTo>
                  <a:lnTo>
                    <a:pt x="567" y="350"/>
                  </a:lnTo>
                  <a:lnTo>
                    <a:pt x="564" y="350"/>
                  </a:lnTo>
                  <a:lnTo>
                    <a:pt x="557" y="343"/>
                  </a:lnTo>
                  <a:lnTo>
                    <a:pt x="555" y="339"/>
                  </a:lnTo>
                  <a:lnTo>
                    <a:pt x="552" y="331"/>
                  </a:lnTo>
                  <a:lnTo>
                    <a:pt x="550" y="328"/>
                  </a:lnTo>
                  <a:lnTo>
                    <a:pt x="550" y="324"/>
                  </a:lnTo>
                  <a:lnTo>
                    <a:pt x="550" y="324"/>
                  </a:lnTo>
                  <a:lnTo>
                    <a:pt x="548" y="323"/>
                  </a:lnTo>
                  <a:lnTo>
                    <a:pt x="550" y="323"/>
                  </a:lnTo>
                  <a:lnTo>
                    <a:pt x="550" y="323"/>
                  </a:lnTo>
                  <a:lnTo>
                    <a:pt x="552" y="323"/>
                  </a:lnTo>
                  <a:lnTo>
                    <a:pt x="554" y="323"/>
                  </a:lnTo>
                  <a:lnTo>
                    <a:pt x="554" y="323"/>
                  </a:lnTo>
                  <a:lnTo>
                    <a:pt x="555" y="323"/>
                  </a:lnTo>
                  <a:lnTo>
                    <a:pt x="555" y="321"/>
                  </a:lnTo>
                  <a:lnTo>
                    <a:pt x="555" y="321"/>
                  </a:lnTo>
                  <a:lnTo>
                    <a:pt x="559" y="319"/>
                  </a:lnTo>
                  <a:lnTo>
                    <a:pt x="560" y="317"/>
                  </a:lnTo>
                  <a:lnTo>
                    <a:pt x="562" y="317"/>
                  </a:lnTo>
                  <a:lnTo>
                    <a:pt x="562" y="316"/>
                  </a:lnTo>
                  <a:lnTo>
                    <a:pt x="564" y="311"/>
                  </a:lnTo>
                  <a:lnTo>
                    <a:pt x="565" y="309"/>
                  </a:lnTo>
                  <a:lnTo>
                    <a:pt x="569" y="300"/>
                  </a:lnTo>
                  <a:lnTo>
                    <a:pt x="571" y="299"/>
                  </a:lnTo>
                  <a:lnTo>
                    <a:pt x="572" y="297"/>
                  </a:lnTo>
                  <a:lnTo>
                    <a:pt x="574" y="297"/>
                  </a:lnTo>
                  <a:lnTo>
                    <a:pt x="576" y="295"/>
                  </a:lnTo>
                  <a:lnTo>
                    <a:pt x="581" y="287"/>
                  </a:lnTo>
                  <a:lnTo>
                    <a:pt x="582" y="283"/>
                  </a:lnTo>
                  <a:lnTo>
                    <a:pt x="584" y="282"/>
                  </a:lnTo>
                  <a:lnTo>
                    <a:pt x="584" y="282"/>
                  </a:lnTo>
                  <a:lnTo>
                    <a:pt x="586" y="280"/>
                  </a:lnTo>
                  <a:lnTo>
                    <a:pt x="588" y="280"/>
                  </a:lnTo>
                  <a:lnTo>
                    <a:pt x="588" y="280"/>
                  </a:lnTo>
                  <a:lnTo>
                    <a:pt x="589" y="280"/>
                  </a:lnTo>
                  <a:lnTo>
                    <a:pt x="589" y="280"/>
                  </a:lnTo>
                  <a:lnTo>
                    <a:pt x="591" y="278"/>
                  </a:lnTo>
                  <a:lnTo>
                    <a:pt x="593" y="278"/>
                  </a:lnTo>
                  <a:lnTo>
                    <a:pt x="594" y="277"/>
                  </a:lnTo>
                  <a:lnTo>
                    <a:pt x="596" y="278"/>
                  </a:lnTo>
                  <a:lnTo>
                    <a:pt x="594" y="273"/>
                  </a:lnTo>
                  <a:lnTo>
                    <a:pt x="596" y="258"/>
                  </a:lnTo>
                  <a:lnTo>
                    <a:pt x="599" y="256"/>
                  </a:lnTo>
                  <a:lnTo>
                    <a:pt x="603" y="253"/>
                  </a:lnTo>
                  <a:lnTo>
                    <a:pt x="603" y="251"/>
                  </a:lnTo>
                  <a:lnTo>
                    <a:pt x="603" y="249"/>
                  </a:lnTo>
                  <a:lnTo>
                    <a:pt x="603" y="249"/>
                  </a:lnTo>
                  <a:lnTo>
                    <a:pt x="603" y="248"/>
                  </a:lnTo>
                  <a:lnTo>
                    <a:pt x="603" y="248"/>
                  </a:lnTo>
                  <a:lnTo>
                    <a:pt x="603" y="248"/>
                  </a:lnTo>
                  <a:lnTo>
                    <a:pt x="604" y="246"/>
                  </a:lnTo>
                  <a:lnTo>
                    <a:pt x="604" y="244"/>
                  </a:lnTo>
                  <a:lnTo>
                    <a:pt x="603" y="244"/>
                  </a:lnTo>
                  <a:lnTo>
                    <a:pt x="606" y="239"/>
                  </a:lnTo>
                  <a:lnTo>
                    <a:pt x="608" y="236"/>
                  </a:lnTo>
                  <a:lnTo>
                    <a:pt x="608" y="234"/>
                  </a:lnTo>
                  <a:lnTo>
                    <a:pt x="610" y="233"/>
                  </a:lnTo>
                  <a:lnTo>
                    <a:pt x="610" y="233"/>
                  </a:lnTo>
                  <a:lnTo>
                    <a:pt x="610" y="231"/>
                  </a:lnTo>
                  <a:lnTo>
                    <a:pt x="610" y="231"/>
                  </a:lnTo>
                  <a:lnTo>
                    <a:pt x="608" y="231"/>
                  </a:lnTo>
                  <a:lnTo>
                    <a:pt x="608" y="231"/>
                  </a:lnTo>
                  <a:lnTo>
                    <a:pt x="608" y="231"/>
                  </a:lnTo>
                  <a:lnTo>
                    <a:pt x="606" y="231"/>
                  </a:lnTo>
                  <a:lnTo>
                    <a:pt x="606" y="233"/>
                  </a:lnTo>
                  <a:lnTo>
                    <a:pt x="606" y="233"/>
                  </a:lnTo>
                  <a:lnTo>
                    <a:pt x="606" y="233"/>
                  </a:lnTo>
                  <a:lnTo>
                    <a:pt x="603" y="238"/>
                  </a:lnTo>
                  <a:lnTo>
                    <a:pt x="601" y="239"/>
                  </a:lnTo>
                  <a:lnTo>
                    <a:pt x="598" y="239"/>
                  </a:lnTo>
                  <a:lnTo>
                    <a:pt x="594" y="239"/>
                  </a:lnTo>
                  <a:lnTo>
                    <a:pt x="593" y="236"/>
                  </a:lnTo>
                  <a:lnTo>
                    <a:pt x="594" y="234"/>
                  </a:lnTo>
                  <a:lnTo>
                    <a:pt x="596" y="233"/>
                  </a:lnTo>
                  <a:lnTo>
                    <a:pt x="596" y="233"/>
                  </a:lnTo>
                  <a:lnTo>
                    <a:pt x="596" y="233"/>
                  </a:lnTo>
                  <a:lnTo>
                    <a:pt x="596" y="231"/>
                  </a:lnTo>
                  <a:lnTo>
                    <a:pt x="594" y="233"/>
                  </a:lnTo>
                  <a:lnTo>
                    <a:pt x="593" y="231"/>
                  </a:lnTo>
                  <a:lnTo>
                    <a:pt x="591" y="227"/>
                  </a:lnTo>
                  <a:lnTo>
                    <a:pt x="589" y="226"/>
                  </a:lnTo>
                  <a:lnTo>
                    <a:pt x="589" y="224"/>
                  </a:lnTo>
                  <a:lnTo>
                    <a:pt x="591" y="224"/>
                  </a:lnTo>
                  <a:lnTo>
                    <a:pt x="591" y="224"/>
                  </a:lnTo>
                  <a:lnTo>
                    <a:pt x="591" y="222"/>
                  </a:lnTo>
                  <a:lnTo>
                    <a:pt x="591" y="222"/>
                  </a:lnTo>
                  <a:lnTo>
                    <a:pt x="593" y="221"/>
                  </a:lnTo>
                  <a:lnTo>
                    <a:pt x="591" y="219"/>
                  </a:lnTo>
                  <a:lnTo>
                    <a:pt x="591" y="216"/>
                  </a:lnTo>
                  <a:lnTo>
                    <a:pt x="591" y="214"/>
                  </a:lnTo>
                  <a:lnTo>
                    <a:pt x="593" y="212"/>
                  </a:lnTo>
                  <a:lnTo>
                    <a:pt x="594" y="212"/>
                  </a:lnTo>
                  <a:lnTo>
                    <a:pt x="598" y="216"/>
                  </a:lnTo>
                  <a:lnTo>
                    <a:pt x="598" y="214"/>
                  </a:lnTo>
                  <a:lnTo>
                    <a:pt x="598" y="214"/>
                  </a:lnTo>
                  <a:lnTo>
                    <a:pt x="599" y="214"/>
                  </a:lnTo>
                  <a:lnTo>
                    <a:pt x="601" y="212"/>
                  </a:lnTo>
                  <a:lnTo>
                    <a:pt x="601" y="212"/>
                  </a:lnTo>
                  <a:lnTo>
                    <a:pt x="601" y="212"/>
                  </a:lnTo>
                  <a:lnTo>
                    <a:pt x="599" y="210"/>
                  </a:lnTo>
                  <a:lnTo>
                    <a:pt x="599" y="210"/>
                  </a:lnTo>
                  <a:lnTo>
                    <a:pt x="599" y="210"/>
                  </a:lnTo>
                  <a:lnTo>
                    <a:pt x="599" y="212"/>
                  </a:lnTo>
                  <a:lnTo>
                    <a:pt x="598" y="212"/>
                  </a:lnTo>
                  <a:lnTo>
                    <a:pt x="598" y="210"/>
                  </a:lnTo>
                  <a:lnTo>
                    <a:pt x="598" y="210"/>
                  </a:lnTo>
                  <a:lnTo>
                    <a:pt x="598" y="210"/>
                  </a:lnTo>
                  <a:lnTo>
                    <a:pt x="598" y="210"/>
                  </a:lnTo>
                  <a:lnTo>
                    <a:pt x="598" y="209"/>
                  </a:lnTo>
                  <a:lnTo>
                    <a:pt x="598" y="209"/>
                  </a:lnTo>
                  <a:lnTo>
                    <a:pt x="596" y="207"/>
                  </a:lnTo>
                  <a:lnTo>
                    <a:pt x="596" y="207"/>
                  </a:lnTo>
                  <a:lnTo>
                    <a:pt x="594" y="207"/>
                  </a:lnTo>
                  <a:lnTo>
                    <a:pt x="594" y="204"/>
                  </a:lnTo>
                  <a:lnTo>
                    <a:pt x="596" y="200"/>
                  </a:lnTo>
                  <a:lnTo>
                    <a:pt x="596" y="200"/>
                  </a:lnTo>
                  <a:lnTo>
                    <a:pt x="596" y="199"/>
                  </a:lnTo>
                  <a:lnTo>
                    <a:pt x="598" y="199"/>
                  </a:lnTo>
                  <a:lnTo>
                    <a:pt x="599" y="197"/>
                  </a:lnTo>
                  <a:lnTo>
                    <a:pt x="599" y="199"/>
                  </a:lnTo>
                  <a:lnTo>
                    <a:pt x="601" y="200"/>
                  </a:lnTo>
                  <a:lnTo>
                    <a:pt x="601" y="197"/>
                  </a:lnTo>
                  <a:lnTo>
                    <a:pt x="603" y="195"/>
                  </a:lnTo>
                  <a:lnTo>
                    <a:pt x="604" y="193"/>
                  </a:lnTo>
                  <a:lnTo>
                    <a:pt x="606" y="195"/>
                  </a:lnTo>
                  <a:lnTo>
                    <a:pt x="606" y="197"/>
                  </a:lnTo>
                  <a:lnTo>
                    <a:pt x="606" y="200"/>
                  </a:lnTo>
                  <a:lnTo>
                    <a:pt x="608" y="202"/>
                  </a:lnTo>
                  <a:lnTo>
                    <a:pt x="608" y="202"/>
                  </a:lnTo>
                  <a:lnTo>
                    <a:pt x="608" y="200"/>
                  </a:lnTo>
                  <a:lnTo>
                    <a:pt x="608" y="197"/>
                  </a:lnTo>
                  <a:lnTo>
                    <a:pt x="608" y="195"/>
                  </a:lnTo>
                  <a:lnTo>
                    <a:pt x="608" y="195"/>
                  </a:lnTo>
                  <a:lnTo>
                    <a:pt x="608" y="193"/>
                  </a:lnTo>
                  <a:lnTo>
                    <a:pt x="610" y="193"/>
                  </a:lnTo>
                  <a:lnTo>
                    <a:pt x="611" y="193"/>
                  </a:lnTo>
                  <a:lnTo>
                    <a:pt x="611" y="193"/>
                  </a:lnTo>
                  <a:lnTo>
                    <a:pt x="610" y="193"/>
                  </a:lnTo>
                  <a:lnTo>
                    <a:pt x="615" y="185"/>
                  </a:lnTo>
                  <a:lnTo>
                    <a:pt x="616" y="185"/>
                  </a:lnTo>
                  <a:lnTo>
                    <a:pt x="616" y="188"/>
                  </a:lnTo>
                  <a:lnTo>
                    <a:pt x="616" y="190"/>
                  </a:lnTo>
                  <a:lnTo>
                    <a:pt x="616" y="192"/>
                  </a:lnTo>
                  <a:lnTo>
                    <a:pt x="616" y="193"/>
                  </a:lnTo>
                  <a:lnTo>
                    <a:pt x="616" y="195"/>
                  </a:lnTo>
                  <a:lnTo>
                    <a:pt x="618" y="195"/>
                  </a:lnTo>
                  <a:lnTo>
                    <a:pt x="620" y="195"/>
                  </a:lnTo>
                  <a:lnTo>
                    <a:pt x="621" y="195"/>
                  </a:lnTo>
                  <a:lnTo>
                    <a:pt x="621" y="193"/>
                  </a:lnTo>
                  <a:lnTo>
                    <a:pt x="621" y="193"/>
                  </a:lnTo>
                  <a:lnTo>
                    <a:pt x="621" y="193"/>
                  </a:lnTo>
                  <a:lnTo>
                    <a:pt x="621" y="192"/>
                  </a:lnTo>
                  <a:lnTo>
                    <a:pt x="623" y="192"/>
                  </a:lnTo>
                  <a:lnTo>
                    <a:pt x="623" y="193"/>
                  </a:lnTo>
                  <a:lnTo>
                    <a:pt x="625" y="192"/>
                  </a:lnTo>
                  <a:lnTo>
                    <a:pt x="625" y="190"/>
                  </a:lnTo>
                  <a:lnTo>
                    <a:pt x="623" y="190"/>
                  </a:lnTo>
                  <a:lnTo>
                    <a:pt x="623" y="188"/>
                  </a:lnTo>
                  <a:lnTo>
                    <a:pt x="623" y="187"/>
                  </a:lnTo>
                  <a:lnTo>
                    <a:pt x="625" y="187"/>
                  </a:lnTo>
                  <a:lnTo>
                    <a:pt x="625" y="187"/>
                  </a:lnTo>
                  <a:lnTo>
                    <a:pt x="627" y="188"/>
                  </a:lnTo>
                  <a:lnTo>
                    <a:pt x="628" y="190"/>
                  </a:lnTo>
                  <a:lnTo>
                    <a:pt x="630" y="188"/>
                  </a:lnTo>
                  <a:lnTo>
                    <a:pt x="630" y="188"/>
                  </a:lnTo>
                  <a:lnTo>
                    <a:pt x="632" y="187"/>
                  </a:lnTo>
                  <a:lnTo>
                    <a:pt x="630" y="185"/>
                  </a:lnTo>
                  <a:lnTo>
                    <a:pt x="630" y="185"/>
                  </a:lnTo>
                  <a:lnTo>
                    <a:pt x="630" y="183"/>
                  </a:lnTo>
                  <a:lnTo>
                    <a:pt x="630" y="182"/>
                  </a:lnTo>
                  <a:lnTo>
                    <a:pt x="630" y="180"/>
                  </a:lnTo>
                  <a:lnTo>
                    <a:pt x="632" y="180"/>
                  </a:lnTo>
                  <a:lnTo>
                    <a:pt x="633" y="180"/>
                  </a:lnTo>
                  <a:lnTo>
                    <a:pt x="635" y="180"/>
                  </a:lnTo>
                  <a:lnTo>
                    <a:pt x="635" y="180"/>
                  </a:lnTo>
                  <a:lnTo>
                    <a:pt x="635" y="183"/>
                  </a:lnTo>
                  <a:lnTo>
                    <a:pt x="635" y="187"/>
                  </a:lnTo>
                  <a:lnTo>
                    <a:pt x="635" y="188"/>
                  </a:lnTo>
                  <a:lnTo>
                    <a:pt x="637" y="190"/>
                  </a:lnTo>
                  <a:lnTo>
                    <a:pt x="637" y="193"/>
                  </a:lnTo>
                  <a:lnTo>
                    <a:pt x="637" y="195"/>
                  </a:lnTo>
                  <a:lnTo>
                    <a:pt x="637" y="195"/>
                  </a:lnTo>
                  <a:lnTo>
                    <a:pt x="635" y="195"/>
                  </a:lnTo>
                  <a:lnTo>
                    <a:pt x="633" y="195"/>
                  </a:lnTo>
                  <a:lnTo>
                    <a:pt x="633" y="195"/>
                  </a:lnTo>
                  <a:lnTo>
                    <a:pt x="633" y="197"/>
                  </a:lnTo>
                  <a:lnTo>
                    <a:pt x="633" y="199"/>
                  </a:lnTo>
                  <a:lnTo>
                    <a:pt x="633" y="199"/>
                  </a:lnTo>
                  <a:lnTo>
                    <a:pt x="632" y="200"/>
                  </a:lnTo>
                  <a:lnTo>
                    <a:pt x="632" y="200"/>
                  </a:lnTo>
                  <a:lnTo>
                    <a:pt x="632" y="200"/>
                  </a:lnTo>
                  <a:lnTo>
                    <a:pt x="633" y="202"/>
                  </a:lnTo>
                  <a:lnTo>
                    <a:pt x="632" y="202"/>
                  </a:lnTo>
                  <a:lnTo>
                    <a:pt x="633" y="202"/>
                  </a:lnTo>
                  <a:lnTo>
                    <a:pt x="635" y="200"/>
                  </a:lnTo>
                  <a:lnTo>
                    <a:pt x="637" y="199"/>
                  </a:lnTo>
                  <a:lnTo>
                    <a:pt x="638" y="197"/>
                  </a:lnTo>
                  <a:lnTo>
                    <a:pt x="640" y="195"/>
                  </a:lnTo>
                  <a:lnTo>
                    <a:pt x="642" y="193"/>
                  </a:lnTo>
                  <a:lnTo>
                    <a:pt x="642" y="193"/>
                  </a:lnTo>
                  <a:lnTo>
                    <a:pt x="642" y="195"/>
                  </a:lnTo>
                  <a:lnTo>
                    <a:pt x="642" y="195"/>
                  </a:lnTo>
                  <a:lnTo>
                    <a:pt x="642" y="197"/>
                  </a:lnTo>
                  <a:lnTo>
                    <a:pt x="644" y="195"/>
                  </a:lnTo>
                  <a:lnTo>
                    <a:pt x="644" y="195"/>
                  </a:lnTo>
                  <a:lnTo>
                    <a:pt x="644" y="192"/>
                  </a:lnTo>
                  <a:lnTo>
                    <a:pt x="645" y="190"/>
                  </a:lnTo>
                  <a:lnTo>
                    <a:pt x="647" y="187"/>
                  </a:lnTo>
                  <a:lnTo>
                    <a:pt x="649" y="187"/>
                  </a:lnTo>
                  <a:lnTo>
                    <a:pt x="650" y="185"/>
                  </a:lnTo>
                  <a:lnTo>
                    <a:pt x="652" y="180"/>
                  </a:lnTo>
                  <a:lnTo>
                    <a:pt x="649" y="178"/>
                  </a:lnTo>
                  <a:lnTo>
                    <a:pt x="649" y="178"/>
                  </a:lnTo>
                  <a:lnTo>
                    <a:pt x="649" y="176"/>
                  </a:lnTo>
                  <a:lnTo>
                    <a:pt x="649" y="176"/>
                  </a:lnTo>
                  <a:lnTo>
                    <a:pt x="647" y="176"/>
                  </a:lnTo>
                  <a:lnTo>
                    <a:pt x="647" y="176"/>
                  </a:lnTo>
                  <a:lnTo>
                    <a:pt x="645" y="176"/>
                  </a:lnTo>
                  <a:lnTo>
                    <a:pt x="645" y="175"/>
                  </a:lnTo>
                  <a:lnTo>
                    <a:pt x="645" y="175"/>
                  </a:lnTo>
                  <a:lnTo>
                    <a:pt x="645" y="173"/>
                  </a:lnTo>
                  <a:lnTo>
                    <a:pt x="645" y="173"/>
                  </a:lnTo>
                  <a:lnTo>
                    <a:pt x="647" y="173"/>
                  </a:lnTo>
                  <a:lnTo>
                    <a:pt x="647" y="171"/>
                  </a:lnTo>
                  <a:lnTo>
                    <a:pt x="649" y="173"/>
                  </a:lnTo>
                  <a:lnTo>
                    <a:pt x="649" y="173"/>
                  </a:lnTo>
                  <a:lnTo>
                    <a:pt x="649" y="173"/>
                  </a:lnTo>
                  <a:lnTo>
                    <a:pt x="650" y="171"/>
                  </a:lnTo>
                  <a:lnTo>
                    <a:pt x="650" y="171"/>
                  </a:lnTo>
                  <a:lnTo>
                    <a:pt x="650" y="171"/>
                  </a:lnTo>
                  <a:lnTo>
                    <a:pt x="652" y="171"/>
                  </a:lnTo>
                  <a:lnTo>
                    <a:pt x="652" y="175"/>
                  </a:lnTo>
                  <a:lnTo>
                    <a:pt x="654" y="175"/>
                  </a:lnTo>
                  <a:lnTo>
                    <a:pt x="655" y="173"/>
                  </a:lnTo>
                  <a:lnTo>
                    <a:pt x="655" y="173"/>
                  </a:lnTo>
                  <a:lnTo>
                    <a:pt x="657" y="173"/>
                  </a:lnTo>
                  <a:lnTo>
                    <a:pt x="657" y="175"/>
                  </a:lnTo>
                  <a:lnTo>
                    <a:pt x="657" y="175"/>
                  </a:lnTo>
                  <a:lnTo>
                    <a:pt x="657" y="175"/>
                  </a:lnTo>
                  <a:lnTo>
                    <a:pt x="659" y="176"/>
                  </a:lnTo>
                  <a:lnTo>
                    <a:pt x="659" y="176"/>
                  </a:lnTo>
                  <a:lnTo>
                    <a:pt x="659" y="175"/>
                  </a:lnTo>
                  <a:lnTo>
                    <a:pt x="659" y="173"/>
                  </a:lnTo>
                  <a:lnTo>
                    <a:pt x="659" y="171"/>
                  </a:lnTo>
                  <a:lnTo>
                    <a:pt x="659" y="171"/>
                  </a:lnTo>
                  <a:lnTo>
                    <a:pt x="657" y="170"/>
                  </a:lnTo>
                  <a:lnTo>
                    <a:pt x="652" y="168"/>
                  </a:lnTo>
                  <a:lnTo>
                    <a:pt x="650" y="168"/>
                  </a:lnTo>
                  <a:lnTo>
                    <a:pt x="650" y="168"/>
                  </a:lnTo>
                  <a:lnTo>
                    <a:pt x="650" y="166"/>
                  </a:lnTo>
                  <a:lnTo>
                    <a:pt x="650" y="165"/>
                  </a:lnTo>
                  <a:lnTo>
                    <a:pt x="649" y="165"/>
                  </a:lnTo>
                  <a:lnTo>
                    <a:pt x="645" y="163"/>
                  </a:lnTo>
                  <a:lnTo>
                    <a:pt x="645" y="161"/>
                  </a:lnTo>
                  <a:lnTo>
                    <a:pt x="645" y="159"/>
                  </a:lnTo>
                  <a:lnTo>
                    <a:pt x="644" y="158"/>
                  </a:lnTo>
                  <a:lnTo>
                    <a:pt x="644" y="156"/>
                  </a:lnTo>
                  <a:lnTo>
                    <a:pt x="644" y="154"/>
                  </a:lnTo>
                  <a:lnTo>
                    <a:pt x="645" y="156"/>
                  </a:lnTo>
                  <a:lnTo>
                    <a:pt x="649" y="159"/>
                  </a:lnTo>
                  <a:lnTo>
                    <a:pt x="650" y="159"/>
                  </a:lnTo>
                  <a:lnTo>
                    <a:pt x="650" y="158"/>
                  </a:lnTo>
                  <a:lnTo>
                    <a:pt x="650" y="158"/>
                  </a:lnTo>
                  <a:lnTo>
                    <a:pt x="650" y="156"/>
                  </a:lnTo>
                  <a:lnTo>
                    <a:pt x="650" y="154"/>
                  </a:lnTo>
                  <a:lnTo>
                    <a:pt x="649" y="153"/>
                  </a:lnTo>
                  <a:lnTo>
                    <a:pt x="650" y="153"/>
                  </a:lnTo>
                  <a:lnTo>
                    <a:pt x="650" y="153"/>
                  </a:lnTo>
                  <a:lnTo>
                    <a:pt x="652" y="153"/>
                  </a:lnTo>
                  <a:lnTo>
                    <a:pt x="652" y="153"/>
                  </a:lnTo>
                  <a:lnTo>
                    <a:pt x="652" y="154"/>
                  </a:lnTo>
                  <a:lnTo>
                    <a:pt x="652" y="154"/>
                  </a:lnTo>
                  <a:lnTo>
                    <a:pt x="654" y="158"/>
                  </a:lnTo>
                  <a:lnTo>
                    <a:pt x="654" y="158"/>
                  </a:lnTo>
                  <a:lnTo>
                    <a:pt x="654" y="159"/>
                  </a:lnTo>
                  <a:lnTo>
                    <a:pt x="654" y="161"/>
                  </a:lnTo>
                  <a:lnTo>
                    <a:pt x="655" y="161"/>
                  </a:lnTo>
                  <a:lnTo>
                    <a:pt x="657" y="159"/>
                  </a:lnTo>
                  <a:lnTo>
                    <a:pt x="657" y="158"/>
                  </a:lnTo>
                  <a:lnTo>
                    <a:pt x="657" y="158"/>
                  </a:lnTo>
                  <a:lnTo>
                    <a:pt x="657" y="156"/>
                  </a:lnTo>
                  <a:lnTo>
                    <a:pt x="657" y="156"/>
                  </a:lnTo>
                  <a:lnTo>
                    <a:pt x="655" y="153"/>
                  </a:lnTo>
                  <a:lnTo>
                    <a:pt x="655" y="153"/>
                  </a:lnTo>
                  <a:lnTo>
                    <a:pt x="655" y="151"/>
                  </a:lnTo>
                  <a:lnTo>
                    <a:pt x="657" y="149"/>
                  </a:lnTo>
                  <a:lnTo>
                    <a:pt x="661" y="149"/>
                  </a:lnTo>
                  <a:lnTo>
                    <a:pt x="662" y="149"/>
                  </a:lnTo>
                  <a:lnTo>
                    <a:pt x="662" y="148"/>
                  </a:lnTo>
                  <a:lnTo>
                    <a:pt x="662" y="144"/>
                  </a:lnTo>
                  <a:lnTo>
                    <a:pt x="664" y="143"/>
                  </a:lnTo>
                  <a:lnTo>
                    <a:pt x="666" y="139"/>
                  </a:lnTo>
                  <a:lnTo>
                    <a:pt x="667" y="137"/>
                  </a:lnTo>
                  <a:lnTo>
                    <a:pt x="669" y="137"/>
                  </a:lnTo>
                  <a:lnTo>
                    <a:pt x="667" y="136"/>
                  </a:lnTo>
                  <a:lnTo>
                    <a:pt x="667" y="132"/>
                  </a:lnTo>
                  <a:lnTo>
                    <a:pt x="667" y="131"/>
                  </a:lnTo>
                  <a:lnTo>
                    <a:pt x="669" y="129"/>
                  </a:lnTo>
                  <a:lnTo>
                    <a:pt x="669" y="129"/>
                  </a:lnTo>
                  <a:lnTo>
                    <a:pt x="671" y="127"/>
                  </a:lnTo>
                  <a:lnTo>
                    <a:pt x="671" y="127"/>
                  </a:lnTo>
                  <a:lnTo>
                    <a:pt x="672" y="127"/>
                  </a:lnTo>
                  <a:lnTo>
                    <a:pt x="672" y="129"/>
                  </a:lnTo>
                  <a:lnTo>
                    <a:pt x="672" y="129"/>
                  </a:lnTo>
                  <a:lnTo>
                    <a:pt x="672" y="131"/>
                  </a:lnTo>
                  <a:lnTo>
                    <a:pt x="672" y="131"/>
                  </a:lnTo>
                  <a:lnTo>
                    <a:pt x="671" y="132"/>
                  </a:lnTo>
                  <a:lnTo>
                    <a:pt x="669" y="134"/>
                  </a:lnTo>
                  <a:lnTo>
                    <a:pt x="671" y="136"/>
                  </a:lnTo>
                  <a:lnTo>
                    <a:pt x="671" y="136"/>
                  </a:lnTo>
                  <a:lnTo>
                    <a:pt x="671" y="134"/>
                  </a:lnTo>
                  <a:lnTo>
                    <a:pt x="683" y="122"/>
                  </a:lnTo>
                  <a:lnTo>
                    <a:pt x="683" y="122"/>
                  </a:lnTo>
                  <a:lnTo>
                    <a:pt x="684" y="122"/>
                  </a:lnTo>
                  <a:lnTo>
                    <a:pt x="684" y="120"/>
                  </a:lnTo>
                  <a:lnTo>
                    <a:pt x="686" y="120"/>
                  </a:lnTo>
                  <a:lnTo>
                    <a:pt x="686" y="120"/>
                  </a:lnTo>
                  <a:lnTo>
                    <a:pt x="686" y="120"/>
                  </a:lnTo>
                  <a:lnTo>
                    <a:pt x="688" y="119"/>
                  </a:lnTo>
                  <a:lnTo>
                    <a:pt x="686" y="119"/>
                  </a:lnTo>
                  <a:lnTo>
                    <a:pt x="684" y="119"/>
                  </a:lnTo>
                  <a:lnTo>
                    <a:pt x="684" y="119"/>
                  </a:lnTo>
                  <a:lnTo>
                    <a:pt x="684" y="115"/>
                  </a:lnTo>
                  <a:lnTo>
                    <a:pt x="684" y="114"/>
                  </a:lnTo>
                  <a:lnTo>
                    <a:pt x="679" y="109"/>
                  </a:lnTo>
                  <a:lnTo>
                    <a:pt x="679" y="109"/>
                  </a:lnTo>
                  <a:lnTo>
                    <a:pt x="672" y="105"/>
                  </a:lnTo>
                  <a:lnTo>
                    <a:pt x="671" y="103"/>
                  </a:lnTo>
                  <a:lnTo>
                    <a:pt x="669" y="103"/>
                  </a:lnTo>
                  <a:lnTo>
                    <a:pt x="667" y="103"/>
                  </a:lnTo>
                  <a:lnTo>
                    <a:pt x="662" y="105"/>
                  </a:lnTo>
                  <a:lnTo>
                    <a:pt x="662" y="107"/>
                  </a:lnTo>
                  <a:lnTo>
                    <a:pt x="662" y="107"/>
                  </a:lnTo>
                  <a:lnTo>
                    <a:pt x="664" y="107"/>
                  </a:lnTo>
                  <a:lnTo>
                    <a:pt x="666" y="107"/>
                  </a:lnTo>
                  <a:lnTo>
                    <a:pt x="667" y="109"/>
                  </a:lnTo>
                  <a:lnTo>
                    <a:pt x="667" y="109"/>
                  </a:lnTo>
                  <a:lnTo>
                    <a:pt x="669" y="109"/>
                  </a:lnTo>
                  <a:lnTo>
                    <a:pt x="669" y="110"/>
                  </a:lnTo>
                  <a:lnTo>
                    <a:pt x="667" y="112"/>
                  </a:lnTo>
                  <a:lnTo>
                    <a:pt x="666" y="114"/>
                  </a:lnTo>
                  <a:lnTo>
                    <a:pt x="662" y="114"/>
                  </a:lnTo>
                  <a:lnTo>
                    <a:pt x="661" y="112"/>
                  </a:lnTo>
                  <a:lnTo>
                    <a:pt x="661" y="110"/>
                  </a:lnTo>
                  <a:lnTo>
                    <a:pt x="659" y="109"/>
                  </a:lnTo>
                  <a:lnTo>
                    <a:pt x="657" y="107"/>
                  </a:lnTo>
                  <a:lnTo>
                    <a:pt x="655" y="105"/>
                  </a:lnTo>
                  <a:lnTo>
                    <a:pt x="654" y="102"/>
                  </a:lnTo>
                  <a:lnTo>
                    <a:pt x="654" y="102"/>
                  </a:lnTo>
                  <a:lnTo>
                    <a:pt x="655" y="100"/>
                  </a:lnTo>
                  <a:lnTo>
                    <a:pt x="654" y="97"/>
                  </a:lnTo>
                  <a:lnTo>
                    <a:pt x="654" y="95"/>
                  </a:lnTo>
                  <a:lnTo>
                    <a:pt x="652" y="93"/>
                  </a:lnTo>
                  <a:lnTo>
                    <a:pt x="649" y="90"/>
                  </a:lnTo>
                  <a:lnTo>
                    <a:pt x="649" y="88"/>
                  </a:lnTo>
                  <a:lnTo>
                    <a:pt x="647" y="90"/>
                  </a:lnTo>
                  <a:lnTo>
                    <a:pt x="645" y="90"/>
                  </a:lnTo>
                  <a:lnTo>
                    <a:pt x="645" y="88"/>
                  </a:lnTo>
                  <a:lnTo>
                    <a:pt x="644" y="86"/>
                  </a:lnTo>
                  <a:lnTo>
                    <a:pt x="645" y="86"/>
                  </a:lnTo>
                  <a:lnTo>
                    <a:pt x="645" y="86"/>
                  </a:lnTo>
                  <a:lnTo>
                    <a:pt x="647" y="86"/>
                  </a:lnTo>
                  <a:lnTo>
                    <a:pt x="650" y="85"/>
                  </a:lnTo>
                  <a:lnTo>
                    <a:pt x="652" y="85"/>
                  </a:lnTo>
                  <a:lnTo>
                    <a:pt x="652" y="85"/>
                  </a:lnTo>
                  <a:lnTo>
                    <a:pt x="654" y="83"/>
                  </a:lnTo>
                  <a:lnTo>
                    <a:pt x="654" y="81"/>
                  </a:lnTo>
                  <a:lnTo>
                    <a:pt x="655" y="81"/>
                  </a:lnTo>
                  <a:lnTo>
                    <a:pt x="654" y="80"/>
                  </a:lnTo>
                  <a:lnTo>
                    <a:pt x="654" y="80"/>
                  </a:lnTo>
                  <a:lnTo>
                    <a:pt x="654" y="78"/>
                  </a:lnTo>
                  <a:lnTo>
                    <a:pt x="652" y="81"/>
                  </a:lnTo>
                  <a:lnTo>
                    <a:pt x="650" y="83"/>
                  </a:lnTo>
                  <a:lnTo>
                    <a:pt x="649" y="85"/>
                  </a:lnTo>
                  <a:lnTo>
                    <a:pt x="645" y="85"/>
                  </a:lnTo>
                  <a:lnTo>
                    <a:pt x="644" y="83"/>
                  </a:lnTo>
                  <a:lnTo>
                    <a:pt x="644" y="83"/>
                  </a:lnTo>
                  <a:lnTo>
                    <a:pt x="640" y="85"/>
                  </a:lnTo>
                  <a:lnTo>
                    <a:pt x="640" y="86"/>
                  </a:lnTo>
                  <a:lnTo>
                    <a:pt x="638" y="86"/>
                  </a:lnTo>
                  <a:lnTo>
                    <a:pt x="637" y="90"/>
                  </a:lnTo>
                  <a:lnTo>
                    <a:pt x="633" y="92"/>
                  </a:lnTo>
                  <a:lnTo>
                    <a:pt x="632" y="93"/>
                  </a:lnTo>
                  <a:lnTo>
                    <a:pt x="632" y="93"/>
                  </a:lnTo>
                  <a:lnTo>
                    <a:pt x="630" y="93"/>
                  </a:lnTo>
                  <a:lnTo>
                    <a:pt x="628" y="93"/>
                  </a:lnTo>
                  <a:lnTo>
                    <a:pt x="628" y="95"/>
                  </a:lnTo>
                  <a:lnTo>
                    <a:pt x="623" y="100"/>
                  </a:lnTo>
                  <a:lnTo>
                    <a:pt x="623" y="102"/>
                  </a:lnTo>
                  <a:lnTo>
                    <a:pt x="620" y="102"/>
                  </a:lnTo>
                  <a:lnTo>
                    <a:pt x="618" y="103"/>
                  </a:lnTo>
                  <a:lnTo>
                    <a:pt x="618" y="103"/>
                  </a:lnTo>
                  <a:lnTo>
                    <a:pt x="618" y="105"/>
                  </a:lnTo>
                  <a:lnTo>
                    <a:pt x="620" y="105"/>
                  </a:lnTo>
                  <a:lnTo>
                    <a:pt x="621" y="105"/>
                  </a:lnTo>
                  <a:lnTo>
                    <a:pt x="623" y="105"/>
                  </a:lnTo>
                  <a:lnTo>
                    <a:pt x="625" y="107"/>
                  </a:lnTo>
                  <a:lnTo>
                    <a:pt x="625" y="107"/>
                  </a:lnTo>
                  <a:lnTo>
                    <a:pt x="627" y="107"/>
                  </a:lnTo>
                  <a:lnTo>
                    <a:pt x="628" y="107"/>
                  </a:lnTo>
                  <a:lnTo>
                    <a:pt x="630" y="107"/>
                  </a:lnTo>
                  <a:lnTo>
                    <a:pt x="632" y="107"/>
                  </a:lnTo>
                  <a:lnTo>
                    <a:pt x="633" y="107"/>
                  </a:lnTo>
                  <a:lnTo>
                    <a:pt x="635" y="109"/>
                  </a:lnTo>
                  <a:lnTo>
                    <a:pt x="635" y="110"/>
                  </a:lnTo>
                  <a:lnTo>
                    <a:pt x="635" y="110"/>
                  </a:lnTo>
                  <a:lnTo>
                    <a:pt x="632" y="115"/>
                  </a:lnTo>
                  <a:lnTo>
                    <a:pt x="630" y="122"/>
                  </a:lnTo>
                  <a:lnTo>
                    <a:pt x="628" y="124"/>
                  </a:lnTo>
                  <a:lnTo>
                    <a:pt x="625" y="127"/>
                  </a:lnTo>
                  <a:lnTo>
                    <a:pt x="621" y="127"/>
                  </a:lnTo>
                  <a:lnTo>
                    <a:pt x="620" y="129"/>
                  </a:lnTo>
                  <a:lnTo>
                    <a:pt x="618" y="129"/>
                  </a:lnTo>
                  <a:lnTo>
                    <a:pt x="618" y="129"/>
                  </a:lnTo>
                  <a:lnTo>
                    <a:pt x="616" y="127"/>
                  </a:lnTo>
                  <a:lnTo>
                    <a:pt x="616" y="126"/>
                  </a:lnTo>
                  <a:lnTo>
                    <a:pt x="615" y="126"/>
                  </a:lnTo>
                  <a:lnTo>
                    <a:pt x="611" y="127"/>
                  </a:lnTo>
                  <a:lnTo>
                    <a:pt x="611" y="127"/>
                  </a:lnTo>
                  <a:lnTo>
                    <a:pt x="611" y="127"/>
                  </a:lnTo>
                  <a:lnTo>
                    <a:pt x="610" y="127"/>
                  </a:lnTo>
                  <a:lnTo>
                    <a:pt x="610" y="127"/>
                  </a:lnTo>
                  <a:lnTo>
                    <a:pt x="610" y="126"/>
                  </a:lnTo>
                  <a:lnTo>
                    <a:pt x="610" y="126"/>
                  </a:lnTo>
                  <a:lnTo>
                    <a:pt x="610" y="126"/>
                  </a:lnTo>
                  <a:lnTo>
                    <a:pt x="608" y="126"/>
                  </a:lnTo>
                  <a:lnTo>
                    <a:pt x="608" y="127"/>
                  </a:lnTo>
                  <a:lnTo>
                    <a:pt x="608" y="127"/>
                  </a:lnTo>
                  <a:lnTo>
                    <a:pt x="608" y="129"/>
                  </a:lnTo>
                  <a:lnTo>
                    <a:pt x="606" y="129"/>
                  </a:lnTo>
                  <a:lnTo>
                    <a:pt x="604" y="129"/>
                  </a:lnTo>
                  <a:lnTo>
                    <a:pt x="604" y="126"/>
                  </a:lnTo>
                  <a:lnTo>
                    <a:pt x="604" y="124"/>
                  </a:lnTo>
                  <a:lnTo>
                    <a:pt x="604" y="122"/>
                  </a:lnTo>
                  <a:lnTo>
                    <a:pt x="604" y="122"/>
                  </a:lnTo>
                  <a:lnTo>
                    <a:pt x="603" y="122"/>
                  </a:lnTo>
                  <a:lnTo>
                    <a:pt x="603" y="122"/>
                  </a:lnTo>
                  <a:lnTo>
                    <a:pt x="603" y="122"/>
                  </a:lnTo>
                  <a:lnTo>
                    <a:pt x="601" y="120"/>
                  </a:lnTo>
                  <a:lnTo>
                    <a:pt x="601" y="120"/>
                  </a:lnTo>
                  <a:lnTo>
                    <a:pt x="603" y="119"/>
                  </a:lnTo>
                  <a:lnTo>
                    <a:pt x="604" y="115"/>
                  </a:lnTo>
                  <a:lnTo>
                    <a:pt x="606" y="114"/>
                  </a:lnTo>
                  <a:lnTo>
                    <a:pt x="606" y="112"/>
                  </a:lnTo>
                  <a:lnTo>
                    <a:pt x="606" y="112"/>
                  </a:lnTo>
                  <a:lnTo>
                    <a:pt x="608" y="112"/>
                  </a:lnTo>
                  <a:lnTo>
                    <a:pt x="608" y="112"/>
                  </a:lnTo>
                  <a:lnTo>
                    <a:pt x="610" y="110"/>
                  </a:lnTo>
                  <a:lnTo>
                    <a:pt x="608" y="109"/>
                  </a:lnTo>
                  <a:lnTo>
                    <a:pt x="606" y="109"/>
                  </a:lnTo>
                  <a:lnTo>
                    <a:pt x="604" y="110"/>
                  </a:lnTo>
                  <a:lnTo>
                    <a:pt x="604" y="110"/>
                  </a:lnTo>
                  <a:lnTo>
                    <a:pt x="603" y="112"/>
                  </a:lnTo>
                  <a:lnTo>
                    <a:pt x="601" y="112"/>
                  </a:lnTo>
                  <a:lnTo>
                    <a:pt x="599" y="110"/>
                  </a:lnTo>
                  <a:lnTo>
                    <a:pt x="599" y="109"/>
                  </a:lnTo>
                  <a:lnTo>
                    <a:pt x="598" y="109"/>
                  </a:lnTo>
                  <a:lnTo>
                    <a:pt x="598" y="109"/>
                  </a:lnTo>
                  <a:lnTo>
                    <a:pt x="598" y="107"/>
                  </a:lnTo>
                  <a:lnTo>
                    <a:pt x="598" y="107"/>
                  </a:lnTo>
                  <a:lnTo>
                    <a:pt x="598" y="105"/>
                  </a:lnTo>
                  <a:lnTo>
                    <a:pt x="599" y="105"/>
                  </a:lnTo>
                  <a:lnTo>
                    <a:pt x="601" y="103"/>
                  </a:lnTo>
                  <a:lnTo>
                    <a:pt x="603" y="103"/>
                  </a:lnTo>
                  <a:lnTo>
                    <a:pt x="603" y="102"/>
                  </a:lnTo>
                  <a:lnTo>
                    <a:pt x="603" y="102"/>
                  </a:lnTo>
                  <a:lnTo>
                    <a:pt x="603" y="100"/>
                  </a:lnTo>
                  <a:lnTo>
                    <a:pt x="604" y="100"/>
                  </a:lnTo>
                  <a:lnTo>
                    <a:pt x="604" y="98"/>
                  </a:lnTo>
                  <a:lnTo>
                    <a:pt x="606" y="98"/>
                  </a:lnTo>
                  <a:lnTo>
                    <a:pt x="608" y="97"/>
                  </a:lnTo>
                  <a:lnTo>
                    <a:pt x="608" y="95"/>
                  </a:lnTo>
                  <a:lnTo>
                    <a:pt x="606" y="97"/>
                  </a:lnTo>
                  <a:lnTo>
                    <a:pt x="601" y="102"/>
                  </a:lnTo>
                  <a:lnTo>
                    <a:pt x="599" y="102"/>
                  </a:lnTo>
                  <a:lnTo>
                    <a:pt x="598" y="102"/>
                  </a:lnTo>
                  <a:lnTo>
                    <a:pt x="598" y="102"/>
                  </a:lnTo>
                  <a:lnTo>
                    <a:pt x="598" y="102"/>
                  </a:lnTo>
                  <a:lnTo>
                    <a:pt x="596" y="103"/>
                  </a:lnTo>
                  <a:lnTo>
                    <a:pt x="596" y="105"/>
                  </a:lnTo>
                  <a:lnTo>
                    <a:pt x="596" y="103"/>
                  </a:lnTo>
                  <a:lnTo>
                    <a:pt x="594" y="103"/>
                  </a:lnTo>
                  <a:lnTo>
                    <a:pt x="594" y="103"/>
                  </a:lnTo>
                  <a:lnTo>
                    <a:pt x="594" y="102"/>
                  </a:lnTo>
                  <a:lnTo>
                    <a:pt x="594" y="102"/>
                  </a:lnTo>
                  <a:lnTo>
                    <a:pt x="593" y="102"/>
                  </a:lnTo>
                  <a:lnTo>
                    <a:pt x="589" y="105"/>
                  </a:lnTo>
                  <a:lnTo>
                    <a:pt x="586" y="107"/>
                  </a:lnTo>
                  <a:lnTo>
                    <a:pt x="586" y="109"/>
                  </a:lnTo>
                  <a:lnTo>
                    <a:pt x="584" y="112"/>
                  </a:lnTo>
                  <a:lnTo>
                    <a:pt x="584" y="112"/>
                  </a:lnTo>
                  <a:lnTo>
                    <a:pt x="582" y="110"/>
                  </a:lnTo>
                  <a:lnTo>
                    <a:pt x="582" y="112"/>
                  </a:lnTo>
                  <a:lnTo>
                    <a:pt x="581" y="115"/>
                  </a:lnTo>
                  <a:lnTo>
                    <a:pt x="581" y="112"/>
                  </a:lnTo>
                  <a:lnTo>
                    <a:pt x="579" y="110"/>
                  </a:lnTo>
                  <a:lnTo>
                    <a:pt x="576" y="109"/>
                  </a:lnTo>
                  <a:lnTo>
                    <a:pt x="576" y="107"/>
                  </a:lnTo>
                  <a:lnTo>
                    <a:pt x="574" y="103"/>
                  </a:lnTo>
                  <a:lnTo>
                    <a:pt x="574" y="102"/>
                  </a:lnTo>
                  <a:lnTo>
                    <a:pt x="576" y="102"/>
                  </a:lnTo>
                  <a:lnTo>
                    <a:pt x="576" y="102"/>
                  </a:lnTo>
                  <a:lnTo>
                    <a:pt x="579" y="98"/>
                  </a:lnTo>
                  <a:lnTo>
                    <a:pt x="579" y="98"/>
                  </a:lnTo>
                  <a:lnTo>
                    <a:pt x="582" y="95"/>
                  </a:lnTo>
                  <a:lnTo>
                    <a:pt x="586" y="92"/>
                  </a:lnTo>
                  <a:lnTo>
                    <a:pt x="588" y="90"/>
                  </a:lnTo>
                  <a:lnTo>
                    <a:pt x="591" y="88"/>
                  </a:lnTo>
                  <a:lnTo>
                    <a:pt x="594" y="86"/>
                  </a:lnTo>
                  <a:lnTo>
                    <a:pt x="596" y="86"/>
                  </a:lnTo>
                  <a:lnTo>
                    <a:pt x="596" y="85"/>
                  </a:lnTo>
                  <a:lnTo>
                    <a:pt x="594" y="85"/>
                  </a:lnTo>
                  <a:lnTo>
                    <a:pt x="591" y="86"/>
                  </a:lnTo>
                  <a:lnTo>
                    <a:pt x="591" y="88"/>
                  </a:lnTo>
                  <a:lnTo>
                    <a:pt x="584" y="88"/>
                  </a:lnTo>
                  <a:lnTo>
                    <a:pt x="582" y="88"/>
                  </a:lnTo>
                  <a:lnTo>
                    <a:pt x="582" y="88"/>
                  </a:lnTo>
                  <a:lnTo>
                    <a:pt x="581" y="88"/>
                  </a:lnTo>
                  <a:lnTo>
                    <a:pt x="581" y="88"/>
                  </a:lnTo>
                  <a:lnTo>
                    <a:pt x="582" y="86"/>
                  </a:lnTo>
                  <a:lnTo>
                    <a:pt x="582" y="86"/>
                  </a:lnTo>
                  <a:lnTo>
                    <a:pt x="586" y="86"/>
                  </a:lnTo>
                  <a:lnTo>
                    <a:pt x="588" y="85"/>
                  </a:lnTo>
                  <a:lnTo>
                    <a:pt x="589" y="81"/>
                  </a:lnTo>
                  <a:lnTo>
                    <a:pt x="596" y="76"/>
                  </a:lnTo>
                  <a:lnTo>
                    <a:pt x="598" y="73"/>
                  </a:lnTo>
                  <a:lnTo>
                    <a:pt x="598" y="69"/>
                  </a:lnTo>
                  <a:lnTo>
                    <a:pt x="596" y="69"/>
                  </a:lnTo>
                  <a:lnTo>
                    <a:pt x="594" y="68"/>
                  </a:lnTo>
                  <a:lnTo>
                    <a:pt x="593" y="68"/>
                  </a:lnTo>
                  <a:lnTo>
                    <a:pt x="591" y="69"/>
                  </a:lnTo>
                  <a:lnTo>
                    <a:pt x="593" y="71"/>
                  </a:lnTo>
                  <a:lnTo>
                    <a:pt x="593" y="73"/>
                  </a:lnTo>
                  <a:lnTo>
                    <a:pt x="593" y="73"/>
                  </a:lnTo>
                  <a:lnTo>
                    <a:pt x="593" y="76"/>
                  </a:lnTo>
                  <a:lnTo>
                    <a:pt x="591" y="76"/>
                  </a:lnTo>
                  <a:lnTo>
                    <a:pt x="591" y="76"/>
                  </a:lnTo>
                  <a:lnTo>
                    <a:pt x="589" y="76"/>
                  </a:lnTo>
                  <a:lnTo>
                    <a:pt x="589" y="78"/>
                  </a:lnTo>
                  <a:lnTo>
                    <a:pt x="589" y="78"/>
                  </a:lnTo>
                  <a:lnTo>
                    <a:pt x="588" y="80"/>
                  </a:lnTo>
                  <a:lnTo>
                    <a:pt x="584" y="81"/>
                  </a:lnTo>
                  <a:lnTo>
                    <a:pt x="581" y="83"/>
                  </a:lnTo>
                  <a:lnTo>
                    <a:pt x="579" y="83"/>
                  </a:lnTo>
                  <a:lnTo>
                    <a:pt x="577" y="83"/>
                  </a:lnTo>
                  <a:lnTo>
                    <a:pt x="576" y="83"/>
                  </a:lnTo>
                  <a:lnTo>
                    <a:pt x="574" y="85"/>
                  </a:lnTo>
                  <a:lnTo>
                    <a:pt x="574" y="85"/>
                  </a:lnTo>
                  <a:lnTo>
                    <a:pt x="574" y="85"/>
                  </a:lnTo>
                  <a:lnTo>
                    <a:pt x="574" y="86"/>
                  </a:lnTo>
                  <a:lnTo>
                    <a:pt x="572" y="86"/>
                  </a:lnTo>
                  <a:lnTo>
                    <a:pt x="572" y="86"/>
                  </a:lnTo>
                  <a:lnTo>
                    <a:pt x="571" y="85"/>
                  </a:lnTo>
                  <a:lnTo>
                    <a:pt x="571" y="85"/>
                  </a:lnTo>
                  <a:lnTo>
                    <a:pt x="571" y="85"/>
                  </a:lnTo>
                  <a:lnTo>
                    <a:pt x="569" y="85"/>
                  </a:lnTo>
                  <a:lnTo>
                    <a:pt x="567" y="86"/>
                  </a:lnTo>
                  <a:lnTo>
                    <a:pt x="567" y="88"/>
                  </a:lnTo>
                  <a:lnTo>
                    <a:pt x="567" y="92"/>
                  </a:lnTo>
                  <a:lnTo>
                    <a:pt x="565" y="93"/>
                  </a:lnTo>
                  <a:lnTo>
                    <a:pt x="567" y="93"/>
                  </a:lnTo>
                  <a:lnTo>
                    <a:pt x="569" y="93"/>
                  </a:lnTo>
                  <a:lnTo>
                    <a:pt x="572" y="92"/>
                  </a:lnTo>
                  <a:lnTo>
                    <a:pt x="572" y="90"/>
                  </a:lnTo>
                  <a:lnTo>
                    <a:pt x="574" y="92"/>
                  </a:lnTo>
                  <a:lnTo>
                    <a:pt x="574" y="92"/>
                  </a:lnTo>
                  <a:lnTo>
                    <a:pt x="574" y="93"/>
                  </a:lnTo>
                  <a:lnTo>
                    <a:pt x="572" y="93"/>
                  </a:lnTo>
                  <a:lnTo>
                    <a:pt x="571" y="95"/>
                  </a:lnTo>
                  <a:lnTo>
                    <a:pt x="571" y="95"/>
                  </a:lnTo>
                  <a:lnTo>
                    <a:pt x="567" y="97"/>
                  </a:lnTo>
                  <a:lnTo>
                    <a:pt x="565" y="97"/>
                  </a:lnTo>
                  <a:lnTo>
                    <a:pt x="565" y="97"/>
                  </a:lnTo>
                  <a:lnTo>
                    <a:pt x="564" y="93"/>
                  </a:lnTo>
                  <a:lnTo>
                    <a:pt x="562" y="97"/>
                  </a:lnTo>
                  <a:lnTo>
                    <a:pt x="560" y="97"/>
                  </a:lnTo>
                  <a:lnTo>
                    <a:pt x="559" y="98"/>
                  </a:lnTo>
                  <a:lnTo>
                    <a:pt x="557" y="98"/>
                  </a:lnTo>
                  <a:lnTo>
                    <a:pt x="555" y="98"/>
                  </a:lnTo>
                  <a:lnTo>
                    <a:pt x="554" y="98"/>
                  </a:lnTo>
                  <a:lnTo>
                    <a:pt x="555" y="97"/>
                  </a:lnTo>
                  <a:lnTo>
                    <a:pt x="552" y="97"/>
                  </a:lnTo>
                  <a:lnTo>
                    <a:pt x="548" y="97"/>
                  </a:lnTo>
                  <a:lnTo>
                    <a:pt x="547" y="98"/>
                  </a:lnTo>
                  <a:lnTo>
                    <a:pt x="545" y="100"/>
                  </a:lnTo>
                  <a:lnTo>
                    <a:pt x="545" y="100"/>
                  </a:lnTo>
                  <a:lnTo>
                    <a:pt x="545" y="100"/>
                  </a:lnTo>
                  <a:lnTo>
                    <a:pt x="545" y="102"/>
                  </a:lnTo>
                  <a:lnTo>
                    <a:pt x="543" y="102"/>
                  </a:lnTo>
                  <a:lnTo>
                    <a:pt x="543" y="102"/>
                  </a:lnTo>
                  <a:lnTo>
                    <a:pt x="540" y="103"/>
                  </a:lnTo>
                  <a:lnTo>
                    <a:pt x="538" y="105"/>
                  </a:lnTo>
                  <a:lnTo>
                    <a:pt x="540" y="105"/>
                  </a:lnTo>
                  <a:lnTo>
                    <a:pt x="543" y="107"/>
                  </a:lnTo>
                  <a:lnTo>
                    <a:pt x="543" y="109"/>
                  </a:lnTo>
                  <a:lnTo>
                    <a:pt x="545" y="109"/>
                  </a:lnTo>
                  <a:lnTo>
                    <a:pt x="547" y="109"/>
                  </a:lnTo>
                  <a:lnTo>
                    <a:pt x="547" y="109"/>
                  </a:lnTo>
                  <a:lnTo>
                    <a:pt x="547" y="110"/>
                  </a:lnTo>
                  <a:lnTo>
                    <a:pt x="545" y="110"/>
                  </a:lnTo>
                  <a:lnTo>
                    <a:pt x="543" y="110"/>
                  </a:lnTo>
                  <a:lnTo>
                    <a:pt x="542" y="109"/>
                  </a:lnTo>
                  <a:lnTo>
                    <a:pt x="540" y="109"/>
                  </a:lnTo>
                  <a:lnTo>
                    <a:pt x="540" y="109"/>
                  </a:lnTo>
                  <a:lnTo>
                    <a:pt x="538" y="109"/>
                  </a:lnTo>
                  <a:lnTo>
                    <a:pt x="535" y="109"/>
                  </a:lnTo>
                  <a:lnTo>
                    <a:pt x="533" y="109"/>
                  </a:lnTo>
                  <a:lnTo>
                    <a:pt x="535" y="110"/>
                  </a:lnTo>
                  <a:lnTo>
                    <a:pt x="537" y="112"/>
                  </a:lnTo>
                  <a:lnTo>
                    <a:pt x="537" y="114"/>
                  </a:lnTo>
                  <a:lnTo>
                    <a:pt x="535" y="114"/>
                  </a:lnTo>
                  <a:lnTo>
                    <a:pt x="535" y="112"/>
                  </a:lnTo>
                  <a:lnTo>
                    <a:pt x="533" y="112"/>
                  </a:lnTo>
                  <a:lnTo>
                    <a:pt x="531" y="110"/>
                  </a:lnTo>
                  <a:lnTo>
                    <a:pt x="531" y="110"/>
                  </a:lnTo>
                  <a:lnTo>
                    <a:pt x="530" y="110"/>
                  </a:lnTo>
                  <a:lnTo>
                    <a:pt x="528" y="110"/>
                  </a:lnTo>
                  <a:lnTo>
                    <a:pt x="526" y="110"/>
                  </a:lnTo>
                  <a:lnTo>
                    <a:pt x="525" y="112"/>
                  </a:lnTo>
                  <a:lnTo>
                    <a:pt x="525" y="112"/>
                  </a:lnTo>
                  <a:lnTo>
                    <a:pt x="523" y="112"/>
                  </a:lnTo>
                  <a:lnTo>
                    <a:pt x="521" y="109"/>
                  </a:lnTo>
                  <a:lnTo>
                    <a:pt x="521" y="109"/>
                  </a:lnTo>
                  <a:lnTo>
                    <a:pt x="520" y="109"/>
                  </a:lnTo>
                  <a:lnTo>
                    <a:pt x="518" y="107"/>
                  </a:lnTo>
                  <a:lnTo>
                    <a:pt x="516" y="107"/>
                  </a:lnTo>
                  <a:lnTo>
                    <a:pt x="516" y="105"/>
                  </a:lnTo>
                  <a:lnTo>
                    <a:pt x="514" y="102"/>
                  </a:lnTo>
                  <a:lnTo>
                    <a:pt x="514" y="102"/>
                  </a:lnTo>
                  <a:lnTo>
                    <a:pt x="514" y="102"/>
                  </a:lnTo>
                  <a:lnTo>
                    <a:pt x="513" y="102"/>
                  </a:lnTo>
                  <a:lnTo>
                    <a:pt x="511" y="100"/>
                  </a:lnTo>
                  <a:lnTo>
                    <a:pt x="511" y="100"/>
                  </a:lnTo>
                  <a:lnTo>
                    <a:pt x="506" y="100"/>
                  </a:lnTo>
                  <a:lnTo>
                    <a:pt x="504" y="100"/>
                  </a:lnTo>
                  <a:lnTo>
                    <a:pt x="504" y="98"/>
                  </a:lnTo>
                  <a:lnTo>
                    <a:pt x="504" y="97"/>
                  </a:lnTo>
                  <a:lnTo>
                    <a:pt x="503" y="93"/>
                  </a:lnTo>
                  <a:lnTo>
                    <a:pt x="503" y="92"/>
                  </a:lnTo>
                  <a:lnTo>
                    <a:pt x="503" y="92"/>
                  </a:lnTo>
                  <a:lnTo>
                    <a:pt x="501" y="93"/>
                  </a:lnTo>
                  <a:lnTo>
                    <a:pt x="501" y="93"/>
                  </a:lnTo>
                  <a:lnTo>
                    <a:pt x="499" y="92"/>
                  </a:lnTo>
                  <a:lnTo>
                    <a:pt x="499" y="92"/>
                  </a:lnTo>
                  <a:lnTo>
                    <a:pt x="499" y="90"/>
                  </a:lnTo>
                  <a:lnTo>
                    <a:pt x="498" y="90"/>
                  </a:lnTo>
                  <a:lnTo>
                    <a:pt x="498" y="88"/>
                  </a:lnTo>
                  <a:lnTo>
                    <a:pt x="498" y="88"/>
                  </a:lnTo>
                  <a:lnTo>
                    <a:pt x="498" y="86"/>
                  </a:lnTo>
                  <a:lnTo>
                    <a:pt x="498" y="85"/>
                  </a:lnTo>
                  <a:lnTo>
                    <a:pt x="498" y="85"/>
                  </a:lnTo>
                  <a:lnTo>
                    <a:pt x="496" y="85"/>
                  </a:lnTo>
                  <a:lnTo>
                    <a:pt x="492" y="85"/>
                  </a:lnTo>
                  <a:lnTo>
                    <a:pt x="491" y="85"/>
                  </a:lnTo>
                  <a:lnTo>
                    <a:pt x="491" y="86"/>
                  </a:lnTo>
                  <a:lnTo>
                    <a:pt x="486" y="92"/>
                  </a:lnTo>
                  <a:lnTo>
                    <a:pt x="482" y="93"/>
                  </a:lnTo>
                  <a:lnTo>
                    <a:pt x="482" y="95"/>
                  </a:lnTo>
                  <a:lnTo>
                    <a:pt x="481" y="93"/>
                  </a:lnTo>
                  <a:lnTo>
                    <a:pt x="479" y="93"/>
                  </a:lnTo>
                  <a:lnTo>
                    <a:pt x="475" y="95"/>
                  </a:lnTo>
                  <a:lnTo>
                    <a:pt x="467" y="93"/>
                  </a:lnTo>
                  <a:lnTo>
                    <a:pt x="464" y="93"/>
                  </a:lnTo>
                  <a:lnTo>
                    <a:pt x="460" y="90"/>
                  </a:lnTo>
                  <a:lnTo>
                    <a:pt x="455" y="86"/>
                  </a:lnTo>
                  <a:lnTo>
                    <a:pt x="453" y="86"/>
                  </a:lnTo>
                  <a:lnTo>
                    <a:pt x="453" y="88"/>
                  </a:lnTo>
                  <a:lnTo>
                    <a:pt x="453" y="88"/>
                  </a:lnTo>
                  <a:lnTo>
                    <a:pt x="453" y="90"/>
                  </a:lnTo>
                  <a:lnTo>
                    <a:pt x="452" y="92"/>
                  </a:lnTo>
                  <a:lnTo>
                    <a:pt x="448" y="93"/>
                  </a:lnTo>
                  <a:lnTo>
                    <a:pt x="448" y="95"/>
                  </a:lnTo>
                  <a:lnTo>
                    <a:pt x="447" y="95"/>
                  </a:lnTo>
                  <a:lnTo>
                    <a:pt x="447" y="95"/>
                  </a:lnTo>
                  <a:lnTo>
                    <a:pt x="447" y="95"/>
                  </a:lnTo>
                  <a:lnTo>
                    <a:pt x="447" y="93"/>
                  </a:lnTo>
                  <a:lnTo>
                    <a:pt x="447" y="93"/>
                  </a:lnTo>
                  <a:lnTo>
                    <a:pt x="447" y="92"/>
                  </a:lnTo>
                  <a:lnTo>
                    <a:pt x="447" y="90"/>
                  </a:lnTo>
                  <a:lnTo>
                    <a:pt x="447" y="90"/>
                  </a:lnTo>
                  <a:lnTo>
                    <a:pt x="447" y="88"/>
                  </a:lnTo>
                  <a:lnTo>
                    <a:pt x="447" y="88"/>
                  </a:lnTo>
                  <a:lnTo>
                    <a:pt x="445" y="88"/>
                  </a:lnTo>
                  <a:lnTo>
                    <a:pt x="445" y="86"/>
                  </a:lnTo>
                  <a:lnTo>
                    <a:pt x="445" y="86"/>
                  </a:lnTo>
                  <a:lnTo>
                    <a:pt x="447" y="86"/>
                  </a:lnTo>
                  <a:lnTo>
                    <a:pt x="447" y="86"/>
                  </a:lnTo>
                  <a:lnTo>
                    <a:pt x="448" y="85"/>
                  </a:lnTo>
                  <a:lnTo>
                    <a:pt x="448" y="85"/>
                  </a:lnTo>
                  <a:lnTo>
                    <a:pt x="447" y="83"/>
                  </a:lnTo>
                  <a:lnTo>
                    <a:pt x="445" y="83"/>
                  </a:lnTo>
                  <a:lnTo>
                    <a:pt x="445" y="83"/>
                  </a:lnTo>
                  <a:lnTo>
                    <a:pt x="445" y="81"/>
                  </a:lnTo>
                  <a:lnTo>
                    <a:pt x="443" y="80"/>
                  </a:lnTo>
                  <a:lnTo>
                    <a:pt x="443" y="78"/>
                  </a:lnTo>
                  <a:lnTo>
                    <a:pt x="441" y="80"/>
                  </a:lnTo>
                  <a:lnTo>
                    <a:pt x="438" y="83"/>
                  </a:lnTo>
                  <a:lnTo>
                    <a:pt x="438" y="81"/>
                  </a:lnTo>
                  <a:lnTo>
                    <a:pt x="438" y="81"/>
                  </a:lnTo>
                  <a:lnTo>
                    <a:pt x="438" y="80"/>
                  </a:lnTo>
                  <a:lnTo>
                    <a:pt x="438" y="80"/>
                  </a:lnTo>
                  <a:lnTo>
                    <a:pt x="438" y="78"/>
                  </a:lnTo>
                  <a:lnTo>
                    <a:pt x="438" y="78"/>
                  </a:lnTo>
                  <a:lnTo>
                    <a:pt x="438" y="78"/>
                  </a:lnTo>
                  <a:lnTo>
                    <a:pt x="436" y="78"/>
                  </a:lnTo>
                  <a:lnTo>
                    <a:pt x="436" y="76"/>
                  </a:lnTo>
                  <a:lnTo>
                    <a:pt x="436" y="76"/>
                  </a:lnTo>
                  <a:lnTo>
                    <a:pt x="435" y="75"/>
                  </a:lnTo>
                  <a:lnTo>
                    <a:pt x="433" y="76"/>
                  </a:lnTo>
                  <a:lnTo>
                    <a:pt x="433" y="76"/>
                  </a:lnTo>
                  <a:lnTo>
                    <a:pt x="431" y="78"/>
                  </a:lnTo>
                  <a:lnTo>
                    <a:pt x="431" y="78"/>
                  </a:lnTo>
                  <a:lnTo>
                    <a:pt x="430" y="80"/>
                  </a:lnTo>
                  <a:lnTo>
                    <a:pt x="426" y="81"/>
                  </a:lnTo>
                  <a:lnTo>
                    <a:pt x="421" y="80"/>
                  </a:lnTo>
                  <a:lnTo>
                    <a:pt x="418" y="76"/>
                  </a:lnTo>
                  <a:lnTo>
                    <a:pt x="416" y="75"/>
                  </a:lnTo>
                  <a:lnTo>
                    <a:pt x="418" y="73"/>
                  </a:lnTo>
                  <a:lnTo>
                    <a:pt x="419" y="71"/>
                  </a:lnTo>
                  <a:lnTo>
                    <a:pt x="421" y="71"/>
                  </a:lnTo>
                  <a:lnTo>
                    <a:pt x="423" y="69"/>
                  </a:lnTo>
                  <a:lnTo>
                    <a:pt x="423" y="69"/>
                  </a:lnTo>
                  <a:lnTo>
                    <a:pt x="425" y="69"/>
                  </a:lnTo>
                  <a:lnTo>
                    <a:pt x="425" y="68"/>
                  </a:lnTo>
                  <a:lnTo>
                    <a:pt x="426" y="68"/>
                  </a:lnTo>
                  <a:lnTo>
                    <a:pt x="425" y="66"/>
                  </a:lnTo>
                  <a:lnTo>
                    <a:pt x="423" y="64"/>
                  </a:lnTo>
                  <a:lnTo>
                    <a:pt x="423" y="66"/>
                  </a:lnTo>
                  <a:lnTo>
                    <a:pt x="421" y="66"/>
                  </a:lnTo>
                  <a:lnTo>
                    <a:pt x="419" y="66"/>
                  </a:lnTo>
                  <a:lnTo>
                    <a:pt x="418" y="66"/>
                  </a:lnTo>
                  <a:lnTo>
                    <a:pt x="418" y="66"/>
                  </a:lnTo>
                  <a:lnTo>
                    <a:pt x="418" y="64"/>
                  </a:lnTo>
                  <a:lnTo>
                    <a:pt x="416" y="64"/>
                  </a:lnTo>
                  <a:lnTo>
                    <a:pt x="416" y="64"/>
                  </a:lnTo>
                  <a:lnTo>
                    <a:pt x="414" y="64"/>
                  </a:lnTo>
                  <a:lnTo>
                    <a:pt x="411" y="68"/>
                  </a:lnTo>
                  <a:lnTo>
                    <a:pt x="409" y="69"/>
                  </a:lnTo>
                  <a:lnTo>
                    <a:pt x="408" y="69"/>
                  </a:lnTo>
                  <a:lnTo>
                    <a:pt x="406" y="69"/>
                  </a:lnTo>
                  <a:lnTo>
                    <a:pt x="404" y="69"/>
                  </a:lnTo>
                  <a:lnTo>
                    <a:pt x="404" y="69"/>
                  </a:lnTo>
                  <a:lnTo>
                    <a:pt x="402" y="73"/>
                  </a:lnTo>
                  <a:lnTo>
                    <a:pt x="402" y="73"/>
                  </a:lnTo>
                  <a:lnTo>
                    <a:pt x="401" y="73"/>
                  </a:lnTo>
                  <a:lnTo>
                    <a:pt x="399" y="73"/>
                  </a:lnTo>
                  <a:lnTo>
                    <a:pt x="399" y="75"/>
                  </a:lnTo>
                  <a:lnTo>
                    <a:pt x="397" y="75"/>
                  </a:lnTo>
                  <a:lnTo>
                    <a:pt x="397" y="73"/>
                  </a:lnTo>
                  <a:lnTo>
                    <a:pt x="397" y="73"/>
                  </a:lnTo>
                  <a:lnTo>
                    <a:pt x="397" y="73"/>
                  </a:lnTo>
                  <a:lnTo>
                    <a:pt x="396" y="71"/>
                  </a:lnTo>
                  <a:lnTo>
                    <a:pt x="396" y="71"/>
                  </a:lnTo>
                  <a:lnTo>
                    <a:pt x="396" y="71"/>
                  </a:lnTo>
                  <a:lnTo>
                    <a:pt x="392" y="73"/>
                  </a:lnTo>
                  <a:lnTo>
                    <a:pt x="392" y="73"/>
                  </a:lnTo>
                  <a:lnTo>
                    <a:pt x="391" y="76"/>
                  </a:lnTo>
                  <a:lnTo>
                    <a:pt x="391" y="78"/>
                  </a:lnTo>
                  <a:lnTo>
                    <a:pt x="391" y="76"/>
                  </a:lnTo>
                  <a:lnTo>
                    <a:pt x="391" y="75"/>
                  </a:lnTo>
                  <a:lnTo>
                    <a:pt x="391" y="71"/>
                  </a:lnTo>
                  <a:lnTo>
                    <a:pt x="392" y="69"/>
                  </a:lnTo>
                  <a:lnTo>
                    <a:pt x="391" y="68"/>
                  </a:lnTo>
                  <a:lnTo>
                    <a:pt x="391" y="68"/>
                  </a:lnTo>
                  <a:lnTo>
                    <a:pt x="389" y="69"/>
                  </a:lnTo>
                  <a:lnTo>
                    <a:pt x="387" y="69"/>
                  </a:lnTo>
                  <a:lnTo>
                    <a:pt x="387" y="69"/>
                  </a:lnTo>
                  <a:lnTo>
                    <a:pt x="385" y="71"/>
                  </a:lnTo>
                  <a:lnTo>
                    <a:pt x="385" y="71"/>
                  </a:lnTo>
                  <a:lnTo>
                    <a:pt x="382" y="69"/>
                  </a:lnTo>
                  <a:lnTo>
                    <a:pt x="380" y="69"/>
                  </a:lnTo>
                  <a:lnTo>
                    <a:pt x="380" y="69"/>
                  </a:lnTo>
                  <a:lnTo>
                    <a:pt x="380" y="69"/>
                  </a:lnTo>
                  <a:lnTo>
                    <a:pt x="379" y="68"/>
                  </a:lnTo>
                  <a:lnTo>
                    <a:pt x="380" y="68"/>
                  </a:lnTo>
                  <a:lnTo>
                    <a:pt x="380" y="68"/>
                  </a:lnTo>
                  <a:lnTo>
                    <a:pt x="380" y="66"/>
                  </a:lnTo>
                  <a:lnTo>
                    <a:pt x="380" y="66"/>
                  </a:lnTo>
                  <a:lnTo>
                    <a:pt x="380" y="64"/>
                  </a:lnTo>
                  <a:lnTo>
                    <a:pt x="379" y="66"/>
                  </a:lnTo>
                  <a:lnTo>
                    <a:pt x="379" y="66"/>
                  </a:lnTo>
                  <a:lnTo>
                    <a:pt x="377" y="68"/>
                  </a:lnTo>
                  <a:lnTo>
                    <a:pt x="377" y="68"/>
                  </a:lnTo>
                  <a:lnTo>
                    <a:pt x="377" y="68"/>
                  </a:lnTo>
                  <a:lnTo>
                    <a:pt x="374" y="68"/>
                  </a:lnTo>
                  <a:lnTo>
                    <a:pt x="372" y="68"/>
                  </a:lnTo>
                  <a:lnTo>
                    <a:pt x="372" y="68"/>
                  </a:lnTo>
                  <a:lnTo>
                    <a:pt x="372" y="66"/>
                  </a:lnTo>
                  <a:lnTo>
                    <a:pt x="374" y="64"/>
                  </a:lnTo>
                  <a:lnTo>
                    <a:pt x="374" y="64"/>
                  </a:lnTo>
                  <a:lnTo>
                    <a:pt x="375" y="63"/>
                  </a:lnTo>
                  <a:lnTo>
                    <a:pt x="375" y="63"/>
                  </a:lnTo>
                  <a:lnTo>
                    <a:pt x="375" y="63"/>
                  </a:lnTo>
                  <a:lnTo>
                    <a:pt x="374" y="63"/>
                  </a:lnTo>
                  <a:lnTo>
                    <a:pt x="372" y="63"/>
                  </a:lnTo>
                  <a:lnTo>
                    <a:pt x="370" y="63"/>
                  </a:lnTo>
                  <a:lnTo>
                    <a:pt x="368" y="64"/>
                  </a:lnTo>
                  <a:lnTo>
                    <a:pt x="367" y="66"/>
                  </a:lnTo>
                  <a:lnTo>
                    <a:pt x="362" y="64"/>
                  </a:lnTo>
                  <a:lnTo>
                    <a:pt x="360" y="64"/>
                  </a:lnTo>
                  <a:lnTo>
                    <a:pt x="358" y="63"/>
                  </a:lnTo>
                  <a:lnTo>
                    <a:pt x="358" y="63"/>
                  </a:lnTo>
                  <a:lnTo>
                    <a:pt x="357" y="61"/>
                  </a:lnTo>
                  <a:lnTo>
                    <a:pt x="353" y="54"/>
                  </a:lnTo>
                  <a:lnTo>
                    <a:pt x="351" y="51"/>
                  </a:lnTo>
                  <a:lnTo>
                    <a:pt x="351" y="49"/>
                  </a:lnTo>
                  <a:lnTo>
                    <a:pt x="351" y="47"/>
                  </a:lnTo>
                  <a:lnTo>
                    <a:pt x="351" y="47"/>
                  </a:lnTo>
                  <a:lnTo>
                    <a:pt x="350" y="46"/>
                  </a:lnTo>
                  <a:lnTo>
                    <a:pt x="350" y="46"/>
                  </a:lnTo>
                  <a:lnTo>
                    <a:pt x="350" y="46"/>
                  </a:lnTo>
                  <a:lnTo>
                    <a:pt x="348" y="46"/>
                  </a:lnTo>
                  <a:lnTo>
                    <a:pt x="348" y="42"/>
                  </a:lnTo>
                  <a:lnTo>
                    <a:pt x="346" y="41"/>
                  </a:lnTo>
                  <a:lnTo>
                    <a:pt x="343" y="37"/>
                  </a:lnTo>
                  <a:lnTo>
                    <a:pt x="341" y="37"/>
                  </a:lnTo>
                  <a:lnTo>
                    <a:pt x="341" y="36"/>
                  </a:lnTo>
                  <a:lnTo>
                    <a:pt x="340" y="34"/>
                  </a:lnTo>
                  <a:lnTo>
                    <a:pt x="340" y="34"/>
                  </a:lnTo>
                  <a:lnTo>
                    <a:pt x="340" y="32"/>
                  </a:lnTo>
                  <a:lnTo>
                    <a:pt x="338" y="32"/>
                  </a:lnTo>
                  <a:lnTo>
                    <a:pt x="338" y="32"/>
                  </a:lnTo>
                  <a:lnTo>
                    <a:pt x="338" y="32"/>
                  </a:lnTo>
                  <a:lnTo>
                    <a:pt x="338" y="32"/>
                  </a:lnTo>
                  <a:lnTo>
                    <a:pt x="336" y="32"/>
                  </a:lnTo>
                  <a:lnTo>
                    <a:pt x="335" y="30"/>
                  </a:lnTo>
                  <a:lnTo>
                    <a:pt x="335" y="30"/>
                  </a:lnTo>
                  <a:lnTo>
                    <a:pt x="335" y="30"/>
                  </a:lnTo>
                  <a:lnTo>
                    <a:pt x="333" y="32"/>
                  </a:lnTo>
                  <a:lnTo>
                    <a:pt x="336" y="34"/>
                  </a:lnTo>
                  <a:lnTo>
                    <a:pt x="336" y="36"/>
                  </a:lnTo>
                  <a:lnTo>
                    <a:pt x="336" y="37"/>
                  </a:lnTo>
                  <a:lnTo>
                    <a:pt x="336" y="39"/>
                  </a:lnTo>
                  <a:lnTo>
                    <a:pt x="335" y="39"/>
                  </a:lnTo>
                  <a:lnTo>
                    <a:pt x="333" y="37"/>
                  </a:lnTo>
                  <a:lnTo>
                    <a:pt x="331" y="37"/>
                  </a:lnTo>
                  <a:lnTo>
                    <a:pt x="329" y="37"/>
                  </a:lnTo>
                  <a:lnTo>
                    <a:pt x="331" y="39"/>
                  </a:lnTo>
                  <a:lnTo>
                    <a:pt x="331" y="39"/>
                  </a:lnTo>
                  <a:lnTo>
                    <a:pt x="329" y="39"/>
                  </a:lnTo>
                  <a:lnTo>
                    <a:pt x="329" y="39"/>
                  </a:lnTo>
                  <a:lnTo>
                    <a:pt x="329" y="41"/>
                  </a:lnTo>
                  <a:lnTo>
                    <a:pt x="328" y="41"/>
                  </a:lnTo>
                  <a:lnTo>
                    <a:pt x="328" y="41"/>
                  </a:lnTo>
                  <a:lnTo>
                    <a:pt x="326" y="41"/>
                  </a:lnTo>
                  <a:lnTo>
                    <a:pt x="326" y="44"/>
                  </a:lnTo>
                  <a:lnTo>
                    <a:pt x="324" y="46"/>
                  </a:lnTo>
                  <a:lnTo>
                    <a:pt x="323" y="46"/>
                  </a:lnTo>
                  <a:lnTo>
                    <a:pt x="321" y="47"/>
                  </a:lnTo>
                  <a:lnTo>
                    <a:pt x="316" y="46"/>
                  </a:lnTo>
                  <a:lnTo>
                    <a:pt x="314" y="44"/>
                  </a:lnTo>
                  <a:lnTo>
                    <a:pt x="312" y="41"/>
                  </a:lnTo>
                  <a:lnTo>
                    <a:pt x="311" y="37"/>
                  </a:lnTo>
                  <a:lnTo>
                    <a:pt x="307" y="36"/>
                  </a:lnTo>
                  <a:lnTo>
                    <a:pt x="307" y="34"/>
                  </a:lnTo>
                  <a:lnTo>
                    <a:pt x="306" y="32"/>
                  </a:lnTo>
                  <a:lnTo>
                    <a:pt x="306" y="32"/>
                  </a:lnTo>
                  <a:lnTo>
                    <a:pt x="306" y="30"/>
                  </a:lnTo>
                  <a:lnTo>
                    <a:pt x="304" y="32"/>
                  </a:lnTo>
                  <a:lnTo>
                    <a:pt x="304" y="32"/>
                  </a:lnTo>
                  <a:lnTo>
                    <a:pt x="304" y="32"/>
                  </a:lnTo>
                  <a:lnTo>
                    <a:pt x="304" y="32"/>
                  </a:lnTo>
                  <a:lnTo>
                    <a:pt x="302" y="30"/>
                  </a:lnTo>
                  <a:lnTo>
                    <a:pt x="302" y="30"/>
                  </a:lnTo>
                  <a:lnTo>
                    <a:pt x="304" y="29"/>
                  </a:lnTo>
                  <a:lnTo>
                    <a:pt x="302" y="27"/>
                  </a:lnTo>
                  <a:lnTo>
                    <a:pt x="299" y="24"/>
                  </a:lnTo>
                  <a:lnTo>
                    <a:pt x="297" y="20"/>
                  </a:lnTo>
                  <a:lnTo>
                    <a:pt x="295" y="22"/>
                  </a:lnTo>
                  <a:lnTo>
                    <a:pt x="294" y="25"/>
                  </a:lnTo>
                  <a:lnTo>
                    <a:pt x="294" y="27"/>
                  </a:lnTo>
                  <a:lnTo>
                    <a:pt x="292" y="27"/>
                  </a:lnTo>
                  <a:lnTo>
                    <a:pt x="290" y="27"/>
                  </a:lnTo>
                  <a:lnTo>
                    <a:pt x="292" y="24"/>
                  </a:lnTo>
                  <a:lnTo>
                    <a:pt x="292" y="22"/>
                  </a:lnTo>
                  <a:lnTo>
                    <a:pt x="292" y="22"/>
                  </a:lnTo>
                  <a:lnTo>
                    <a:pt x="292" y="22"/>
                  </a:lnTo>
                  <a:lnTo>
                    <a:pt x="292" y="22"/>
                  </a:lnTo>
                  <a:lnTo>
                    <a:pt x="289" y="15"/>
                  </a:lnTo>
                  <a:lnTo>
                    <a:pt x="289" y="13"/>
                  </a:lnTo>
                  <a:lnTo>
                    <a:pt x="289" y="13"/>
                  </a:lnTo>
                  <a:lnTo>
                    <a:pt x="287" y="13"/>
                  </a:lnTo>
                  <a:lnTo>
                    <a:pt x="287" y="15"/>
                  </a:lnTo>
                  <a:lnTo>
                    <a:pt x="287" y="15"/>
                  </a:lnTo>
                  <a:lnTo>
                    <a:pt x="285" y="17"/>
                  </a:lnTo>
                  <a:lnTo>
                    <a:pt x="285" y="17"/>
                  </a:lnTo>
                  <a:lnTo>
                    <a:pt x="285" y="17"/>
                  </a:lnTo>
                  <a:lnTo>
                    <a:pt x="284" y="15"/>
                  </a:lnTo>
                  <a:lnTo>
                    <a:pt x="282" y="17"/>
                  </a:lnTo>
                  <a:lnTo>
                    <a:pt x="282" y="19"/>
                  </a:lnTo>
                  <a:lnTo>
                    <a:pt x="282" y="22"/>
                  </a:lnTo>
                  <a:lnTo>
                    <a:pt x="284" y="25"/>
                  </a:lnTo>
                  <a:lnTo>
                    <a:pt x="284" y="25"/>
                  </a:lnTo>
                  <a:lnTo>
                    <a:pt x="282" y="25"/>
                  </a:lnTo>
                  <a:lnTo>
                    <a:pt x="280" y="24"/>
                  </a:lnTo>
                  <a:lnTo>
                    <a:pt x="280" y="20"/>
                  </a:lnTo>
                  <a:lnTo>
                    <a:pt x="278" y="19"/>
                  </a:lnTo>
                  <a:lnTo>
                    <a:pt x="277" y="19"/>
                  </a:lnTo>
                  <a:lnTo>
                    <a:pt x="277" y="17"/>
                  </a:lnTo>
                  <a:lnTo>
                    <a:pt x="275" y="15"/>
                  </a:lnTo>
                  <a:lnTo>
                    <a:pt x="275" y="13"/>
                  </a:lnTo>
                  <a:lnTo>
                    <a:pt x="272" y="13"/>
                  </a:lnTo>
                  <a:lnTo>
                    <a:pt x="272" y="15"/>
                  </a:lnTo>
                  <a:lnTo>
                    <a:pt x="272" y="17"/>
                  </a:lnTo>
                  <a:lnTo>
                    <a:pt x="272" y="17"/>
                  </a:lnTo>
                  <a:lnTo>
                    <a:pt x="273" y="19"/>
                  </a:lnTo>
                  <a:lnTo>
                    <a:pt x="275" y="20"/>
                  </a:lnTo>
                  <a:lnTo>
                    <a:pt x="275" y="22"/>
                  </a:lnTo>
                  <a:lnTo>
                    <a:pt x="273" y="22"/>
                  </a:lnTo>
                  <a:lnTo>
                    <a:pt x="275" y="24"/>
                  </a:lnTo>
                  <a:lnTo>
                    <a:pt x="275" y="25"/>
                  </a:lnTo>
                  <a:lnTo>
                    <a:pt x="275" y="25"/>
                  </a:lnTo>
                  <a:lnTo>
                    <a:pt x="275" y="27"/>
                  </a:lnTo>
                  <a:lnTo>
                    <a:pt x="275" y="27"/>
                  </a:lnTo>
                  <a:lnTo>
                    <a:pt x="275" y="29"/>
                  </a:lnTo>
                  <a:lnTo>
                    <a:pt x="275" y="29"/>
                  </a:lnTo>
                  <a:lnTo>
                    <a:pt x="275" y="29"/>
                  </a:lnTo>
                  <a:lnTo>
                    <a:pt x="275" y="29"/>
                  </a:lnTo>
                  <a:lnTo>
                    <a:pt x="277" y="29"/>
                  </a:lnTo>
                  <a:lnTo>
                    <a:pt x="277" y="29"/>
                  </a:lnTo>
                  <a:lnTo>
                    <a:pt x="278" y="30"/>
                  </a:lnTo>
                  <a:lnTo>
                    <a:pt x="278" y="32"/>
                  </a:lnTo>
                  <a:lnTo>
                    <a:pt x="278" y="32"/>
                  </a:lnTo>
                  <a:lnTo>
                    <a:pt x="278" y="34"/>
                  </a:lnTo>
                  <a:lnTo>
                    <a:pt x="277" y="34"/>
                  </a:lnTo>
                  <a:lnTo>
                    <a:pt x="277" y="32"/>
                  </a:lnTo>
                  <a:lnTo>
                    <a:pt x="275" y="32"/>
                  </a:lnTo>
                  <a:lnTo>
                    <a:pt x="275" y="34"/>
                  </a:lnTo>
                  <a:lnTo>
                    <a:pt x="277" y="37"/>
                  </a:lnTo>
                  <a:lnTo>
                    <a:pt x="277" y="37"/>
                  </a:lnTo>
                  <a:lnTo>
                    <a:pt x="273" y="37"/>
                  </a:lnTo>
                  <a:lnTo>
                    <a:pt x="272" y="36"/>
                  </a:lnTo>
                  <a:lnTo>
                    <a:pt x="272" y="34"/>
                  </a:lnTo>
                  <a:lnTo>
                    <a:pt x="272" y="30"/>
                  </a:lnTo>
                  <a:lnTo>
                    <a:pt x="270" y="29"/>
                  </a:lnTo>
                  <a:lnTo>
                    <a:pt x="270" y="30"/>
                  </a:lnTo>
                  <a:lnTo>
                    <a:pt x="270" y="30"/>
                  </a:lnTo>
                  <a:lnTo>
                    <a:pt x="270" y="30"/>
                  </a:lnTo>
                  <a:lnTo>
                    <a:pt x="270" y="32"/>
                  </a:lnTo>
                  <a:lnTo>
                    <a:pt x="270" y="32"/>
                  </a:lnTo>
                  <a:lnTo>
                    <a:pt x="270" y="32"/>
                  </a:lnTo>
                  <a:lnTo>
                    <a:pt x="268" y="32"/>
                  </a:lnTo>
                  <a:lnTo>
                    <a:pt x="268" y="32"/>
                  </a:lnTo>
                  <a:lnTo>
                    <a:pt x="268" y="32"/>
                  </a:lnTo>
                  <a:lnTo>
                    <a:pt x="268" y="30"/>
                  </a:lnTo>
                  <a:lnTo>
                    <a:pt x="268" y="27"/>
                  </a:lnTo>
                  <a:lnTo>
                    <a:pt x="268" y="27"/>
                  </a:lnTo>
                  <a:lnTo>
                    <a:pt x="268" y="25"/>
                  </a:lnTo>
                  <a:lnTo>
                    <a:pt x="268" y="24"/>
                  </a:lnTo>
                  <a:lnTo>
                    <a:pt x="268" y="24"/>
                  </a:lnTo>
                  <a:lnTo>
                    <a:pt x="268" y="22"/>
                  </a:lnTo>
                  <a:lnTo>
                    <a:pt x="268" y="22"/>
                  </a:lnTo>
                  <a:lnTo>
                    <a:pt x="268" y="20"/>
                  </a:lnTo>
                  <a:lnTo>
                    <a:pt x="268" y="22"/>
                  </a:lnTo>
                  <a:lnTo>
                    <a:pt x="267" y="22"/>
                  </a:lnTo>
                  <a:lnTo>
                    <a:pt x="267" y="22"/>
                  </a:lnTo>
                  <a:lnTo>
                    <a:pt x="265" y="22"/>
                  </a:lnTo>
                  <a:lnTo>
                    <a:pt x="265" y="19"/>
                  </a:lnTo>
                  <a:lnTo>
                    <a:pt x="263" y="19"/>
                  </a:lnTo>
                  <a:lnTo>
                    <a:pt x="261" y="17"/>
                  </a:lnTo>
                  <a:lnTo>
                    <a:pt x="260" y="15"/>
                  </a:lnTo>
                  <a:lnTo>
                    <a:pt x="260" y="15"/>
                  </a:lnTo>
                  <a:lnTo>
                    <a:pt x="258" y="15"/>
                  </a:lnTo>
                  <a:lnTo>
                    <a:pt x="258" y="13"/>
                  </a:lnTo>
                  <a:lnTo>
                    <a:pt x="256" y="13"/>
                  </a:lnTo>
                  <a:lnTo>
                    <a:pt x="256" y="15"/>
                  </a:lnTo>
                  <a:lnTo>
                    <a:pt x="258" y="17"/>
                  </a:lnTo>
                  <a:lnTo>
                    <a:pt x="258" y="19"/>
                  </a:lnTo>
                  <a:lnTo>
                    <a:pt x="256" y="17"/>
                  </a:lnTo>
                  <a:lnTo>
                    <a:pt x="256" y="19"/>
                  </a:lnTo>
                  <a:lnTo>
                    <a:pt x="256" y="20"/>
                  </a:lnTo>
                  <a:lnTo>
                    <a:pt x="256" y="22"/>
                  </a:lnTo>
                  <a:lnTo>
                    <a:pt x="255" y="24"/>
                  </a:lnTo>
                  <a:lnTo>
                    <a:pt x="255" y="24"/>
                  </a:lnTo>
                  <a:lnTo>
                    <a:pt x="253" y="24"/>
                  </a:lnTo>
                  <a:lnTo>
                    <a:pt x="253" y="24"/>
                  </a:lnTo>
                  <a:lnTo>
                    <a:pt x="250" y="20"/>
                  </a:lnTo>
                  <a:lnTo>
                    <a:pt x="250" y="19"/>
                  </a:lnTo>
                  <a:lnTo>
                    <a:pt x="250" y="19"/>
                  </a:lnTo>
                  <a:lnTo>
                    <a:pt x="248" y="17"/>
                  </a:lnTo>
                  <a:lnTo>
                    <a:pt x="248" y="19"/>
                  </a:lnTo>
                  <a:lnTo>
                    <a:pt x="248" y="20"/>
                  </a:lnTo>
                  <a:lnTo>
                    <a:pt x="248" y="20"/>
                  </a:lnTo>
                  <a:lnTo>
                    <a:pt x="248" y="20"/>
                  </a:lnTo>
                  <a:lnTo>
                    <a:pt x="248" y="22"/>
                  </a:lnTo>
                  <a:lnTo>
                    <a:pt x="248" y="22"/>
                  </a:lnTo>
                  <a:lnTo>
                    <a:pt x="246" y="20"/>
                  </a:lnTo>
                  <a:lnTo>
                    <a:pt x="246" y="20"/>
                  </a:lnTo>
                  <a:lnTo>
                    <a:pt x="245" y="20"/>
                  </a:lnTo>
                  <a:lnTo>
                    <a:pt x="243" y="20"/>
                  </a:lnTo>
                  <a:lnTo>
                    <a:pt x="243" y="22"/>
                  </a:lnTo>
                  <a:lnTo>
                    <a:pt x="245" y="24"/>
                  </a:lnTo>
                  <a:lnTo>
                    <a:pt x="246" y="25"/>
                  </a:lnTo>
                  <a:lnTo>
                    <a:pt x="245" y="27"/>
                  </a:lnTo>
                  <a:lnTo>
                    <a:pt x="243" y="27"/>
                  </a:lnTo>
                  <a:lnTo>
                    <a:pt x="241" y="25"/>
                  </a:lnTo>
                  <a:lnTo>
                    <a:pt x="241" y="25"/>
                  </a:lnTo>
                  <a:lnTo>
                    <a:pt x="241" y="27"/>
                  </a:lnTo>
                  <a:lnTo>
                    <a:pt x="241" y="29"/>
                  </a:lnTo>
                  <a:lnTo>
                    <a:pt x="239" y="29"/>
                  </a:lnTo>
                  <a:lnTo>
                    <a:pt x="238" y="29"/>
                  </a:lnTo>
                  <a:lnTo>
                    <a:pt x="239" y="29"/>
                  </a:lnTo>
                  <a:lnTo>
                    <a:pt x="243" y="30"/>
                  </a:lnTo>
                  <a:lnTo>
                    <a:pt x="243" y="30"/>
                  </a:lnTo>
                  <a:lnTo>
                    <a:pt x="246" y="29"/>
                  </a:lnTo>
                  <a:lnTo>
                    <a:pt x="246" y="29"/>
                  </a:lnTo>
                  <a:lnTo>
                    <a:pt x="248" y="29"/>
                  </a:lnTo>
                  <a:lnTo>
                    <a:pt x="250" y="30"/>
                  </a:lnTo>
                  <a:lnTo>
                    <a:pt x="251" y="30"/>
                  </a:lnTo>
                  <a:lnTo>
                    <a:pt x="253" y="30"/>
                  </a:lnTo>
                  <a:lnTo>
                    <a:pt x="253" y="30"/>
                  </a:lnTo>
                  <a:lnTo>
                    <a:pt x="251" y="32"/>
                  </a:lnTo>
                  <a:lnTo>
                    <a:pt x="253" y="32"/>
                  </a:lnTo>
                  <a:lnTo>
                    <a:pt x="253" y="34"/>
                  </a:lnTo>
                  <a:lnTo>
                    <a:pt x="256" y="32"/>
                  </a:lnTo>
                  <a:lnTo>
                    <a:pt x="256" y="32"/>
                  </a:lnTo>
                  <a:lnTo>
                    <a:pt x="256" y="34"/>
                  </a:lnTo>
                  <a:lnTo>
                    <a:pt x="256" y="36"/>
                  </a:lnTo>
                  <a:lnTo>
                    <a:pt x="255" y="36"/>
                  </a:lnTo>
                  <a:lnTo>
                    <a:pt x="255" y="37"/>
                  </a:lnTo>
                  <a:lnTo>
                    <a:pt x="255" y="37"/>
                  </a:lnTo>
                  <a:lnTo>
                    <a:pt x="256" y="37"/>
                  </a:lnTo>
                  <a:lnTo>
                    <a:pt x="256" y="37"/>
                  </a:lnTo>
                  <a:lnTo>
                    <a:pt x="256" y="37"/>
                  </a:lnTo>
                  <a:lnTo>
                    <a:pt x="258" y="39"/>
                  </a:lnTo>
                  <a:lnTo>
                    <a:pt x="260" y="39"/>
                  </a:lnTo>
                  <a:lnTo>
                    <a:pt x="261" y="39"/>
                  </a:lnTo>
                  <a:lnTo>
                    <a:pt x="263" y="41"/>
                  </a:lnTo>
                  <a:lnTo>
                    <a:pt x="263" y="41"/>
                  </a:lnTo>
                  <a:lnTo>
                    <a:pt x="263" y="41"/>
                  </a:lnTo>
                  <a:lnTo>
                    <a:pt x="261" y="41"/>
                  </a:lnTo>
                  <a:lnTo>
                    <a:pt x="261" y="42"/>
                  </a:lnTo>
                  <a:lnTo>
                    <a:pt x="261" y="42"/>
                  </a:lnTo>
                  <a:lnTo>
                    <a:pt x="261" y="44"/>
                  </a:lnTo>
                  <a:lnTo>
                    <a:pt x="261" y="44"/>
                  </a:lnTo>
                  <a:lnTo>
                    <a:pt x="263" y="44"/>
                  </a:lnTo>
                  <a:lnTo>
                    <a:pt x="263" y="46"/>
                  </a:lnTo>
                  <a:lnTo>
                    <a:pt x="265" y="46"/>
                  </a:lnTo>
                  <a:lnTo>
                    <a:pt x="267" y="47"/>
                  </a:lnTo>
                  <a:lnTo>
                    <a:pt x="268" y="47"/>
                  </a:lnTo>
                  <a:lnTo>
                    <a:pt x="270" y="47"/>
                  </a:lnTo>
                  <a:lnTo>
                    <a:pt x="272" y="47"/>
                  </a:lnTo>
                  <a:lnTo>
                    <a:pt x="273" y="44"/>
                  </a:lnTo>
                  <a:lnTo>
                    <a:pt x="273" y="44"/>
                  </a:lnTo>
                  <a:lnTo>
                    <a:pt x="275" y="44"/>
                  </a:lnTo>
                  <a:lnTo>
                    <a:pt x="275" y="44"/>
                  </a:lnTo>
                  <a:lnTo>
                    <a:pt x="275" y="44"/>
                  </a:lnTo>
                  <a:lnTo>
                    <a:pt x="275" y="44"/>
                  </a:lnTo>
                  <a:lnTo>
                    <a:pt x="277" y="44"/>
                  </a:lnTo>
                  <a:lnTo>
                    <a:pt x="277" y="42"/>
                  </a:lnTo>
                  <a:lnTo>
                    <a:pt x="278" y="42"/>
                  </a:lnTo>
                  <a:lnTo>
                    <a:pt x="278" y="42"/>
                  </a:lnTo>
                  <a:lnTo>
                    <a:pt x="280" y="42"/>
                  </a:lnTo>
                  <a:lnTo>
                    <a:pt x="282" y="42"/>
                  </a:lnTo>
                  <a:lnTo>
                    <a:pt x="284" y="42"/>
                  </a:lnTo>
                  <a:lnTo>
                    <a:pt x="285" y="42"/>
                  </a:lnTo>
                  <a:lnTo>
                    <a:pt x="289" y="41"/>
                  </a:lnTo>
                  <a:lnTo>
                    <a:pt x="290" y="41"/>
                  </a:lnTo>
                  <a:lnTo>
                    <a:pt x="294" y="41"/>
                  </a:lnTo>
                  <a:lnTo>
                    <a:pt x="295" y="41"/>
                  </a:lnTo>
                  <a:lnTo>
                    <a:pt x="301" y="44"/>
                  </a:lnTo>
                  <a:lnTo>
                    <a:pt x="302" y="46"/>
                  </a:lnTo>
                  <a:lnTo>
                    <a:pt x="304" y="47"/>
                  </a:lnTo>
                  <a:lnTo>
                    <a:pt x="304" y="47"/>
                  </a:lnTo>
                  <a:lnTo>
                    <a:pt x="304" y="49"/>
                  </a:lnTo>
                  <a:lnTo>
                    <a:pt x="306" y="49"/>
                  </a:lnTo>
                  <a:lnTo>
                    <a:pt x="307" y="51"/>
                  </a:lnTo>
                  <a:lnTo>
                    <a:pt x="306" y="51"/>
                  </a:lnTo>
                  <a:lnTo>
                    <a:pt x="306" y="53"/>
                  </a:lnTo>
                  <a:lnTo>
                    <a:pt x="306" y="53"/>
                  </a:lnTo>
                  <a:lnTo>
                    <a:pt x="307" y="54"/>
                  </a:lnTo>
                  <a:lnTo>
                    <a:pt x="309" y="56"/>
                  </a:lnTo>
                  <a:lnTo>
                    <a:pt x="309" y="56"/>
                  </a:lnTo>
                  <a:lnTo>
                    <a:pt x="311" y="58"/>
                  </a:lnTo>
                  <a:lnTo>
                    <a:pt x="314" y="58"/>
                  </a:lnTo>
                  <a:lnTo>
                    <a:pt x="319" y="59"/>
                  </a:lnTo>
                  <a:lnTo>
                    <a:pt x="319" y="59"/>
                  </a:lnTo>
                  <a:lnTo>
                    <a:pt x="318" y="59"/>
                  </a:lnTo>
                  <a:lnTo>
                    <a:pt x="316" y="61"/>
                  </a:lnTo>
                  <a:lnTo>
                    <a:pt x="314" y="64"/>
                  </a:lnTo>
                  <a:lnTo>
                    <a:pt x="314" y="66"/>
                  </a:lnTo>
                  <a:lnTo>
                    <a:pt x="311" y="69"/>
                  </a:lnTo>
                  <a:lnTo>
                    <a:pt x="309" y="69"/>
                  </a:lnTo>
                  <a:lnTo>
                    <a:pt x="311" y="71"/>
                  </a:lnTo>
                  <a:lnTo>
                    <a:pt x="314" y="73"/>
                  </a:lnTo>
                  <a:lnTo>
                    <a:pt x="314" y="75"/>
                  </a:lnTo>
                  <a:lnTo>
                    <a:pt x="314" y="76"/>
                  </a:lnTo>
                  <a:lnTo>
                    <a:pt x="314" y="78"/>
                  </a:lnTo>
                  <a:lnTo>
                    <a:pt x="312" y="90"/>
                  </a:lnTo>
                  <a:lnTo>
                    <a:pt x="312" y="93"/>
                  </a:lnTo>
                  <a:lnTo>
                    <a:pt x="312" y="95"/>
                  </a:lnTo>
                  <a:lnTo>
                    <a:pt x="314" y="97"/>
                  </a:lnTo>
                  <a:lnTo>
                    <a:pt x="318" y="98"/>
                  </a:lnTo>
                  <a:lnTo>
                    <a:pt x="319" y="98"/>
                  </a:lnTo>
                  <a:lnTo>
                    <a:pt x="319" y="100"/>
                  </a:lnTo>
                  <a:lnTo>
                    <a:pt x="321" y="100"/>
                  </a:lnTo>
                  <a:lnTo>
                    <a:pt x="321" y="100"/>
                  </a:lnTo>
                  <a:lnTo>
                    <a:pt x="323" y="100"/>
                  </a:lnTo>
                  <a:lnTo>
                    <a:pt x="324" y="100"/>
                  </a:lnTo>
                  <a:lnTo>
                    <a:pt x="321" y="102"/>
                  </a:lnTo>
                  <a:lnTo>
                    <a:pt x="318" y="100"/>
                  </a:lnTo>
                  <a:lnTo>
                    <a:pt x="314" y="100"/>
                  </a:lnTo>
                  <a:lnTo>
                    <a:pt x="311" y="98"/>
                  </a:lnTo>
                  <a:lnTo>
                    <a:pt x="309" y="97"/>
                  </a:lnTo>
                  <a:lnTo>
                    <a:pt x="307" y="97"/>
                  </a:lnTo>
                  <a:lnTo>
                    <a:pt x="306" y="97"/>
                  </a:lnTo>
                  <a:lnTo>
                    <a:pt x="301" y="100"/>
                  </a:lnTo>
                  <a:lnTo>
                    <a:pt x="299" y="102"/>
                  </a:lnTo>
                  <a:lnTo>
                    <a:pt x="297" y="102"/>
                  </a:lnTo>
                  <a:lnTo>
                    <a:pt x="295" y="105"/>
                  </a:lnTo>
                  <a:lnTo>
                    <a:pt x="295" y="109"/>
                  </a:lnTo>
                  <a:lnTo>
                    <a:pt x="297" y="115"/>
                  </a:lnTo>
                  <a:lnTo>
                    <a:pt x="295" y="117"/>
                  </a:lnTo>
                  <a:lnTo>
                    <a:pt x="294" y="120"/>
                  </a:lnTo>
                  <a:lnTo>
                    <a:pt x="292" y="122"/>
                  </a:lnTo>
                  <a:lnTo>
                    <a:pt x="292" y="119"/>
                  </a:lnTo>
                  <a:lnTo>
                    <a:pt x="292" y="119"/>
                  </a:lnTo>
                  <a:lnTo>
                    <a:pt x="292" y="119"/>
                  </a:lnTo>
                  <a:lnTo>
                    <a:pt x="294" y="117"/>
                  </a:lnTo>
                  <a:lnTo>
                    <a:pt x="294" y="117"/>
                  </a:lnTo>
                  <a:lnTo>
                    <a:pt x="294" y="115"/>
                  </a:lnTo>
                  <a:lnTo>
                    <a:pt x="295" y="115"/>
                  </a:lnTo>
                  <a:lnTo>
                    <a:pt x="295" y="115"/>
                  </a:lnTo>
                  <a:lnTo>
                    <a:pt x="295" y="115"/>
                  </a:lnTo>
                  <a:lnTo>
                    <a:pt x="294" y="114"/>
                  </a:lnTo>
                  <a:lnTo>
                    <a:pt x="294" y="112"/>
                  </a:lnTo>
                  <a:lnTo>
                    <a:pt x="292" y="107"/>
                  </a:lnTo>
                  <a:lnTo>
                    <a:pt x="290" y="107"/>
                  </a:lnTo>
                  <a:lnTo>
                    <a:pt x="290" y="107"/>
                  </a:lnTo>
                  <a:lnTo>
                    <a:pt x="289" y="107"/>
                  </a:lnTo>
                  <a:lnTo>
                    <a:pt x="287" y="107"/>
                  </a:lnTo>
                  <a:lnTo>
                    <a:pt x="284" y="109"/>
                  </a:lnTo>
                  <a:lnTo>
                    <a:pt x="282" y="109"/>
                  </a:lnTo>
                  <a:lnTo>
                    <a:pt x="282" y="105"/>
                  </a:lnTo>
                  <a:lnTo>
                    <a:pt x="282" y="105"/>
                  </a:lnTo>
                  <a:lnTo>
                    <a:pt x="282" y="103"/>
                  </a:lnTo>
                  <a:lnTo>
                    <a:pt x="280" y="102"/>
                  </a:lnTo>
                  <a:lnTo>
                    <a:pt x="278" y="103"/>
                  </a:lnTo>
                  <a:lnTo>
                    <a:pt x="278" y="103"/>
                  </a:lnTo>
                  <a:lnTo>
                    <a:pt x="278" y="105"/>
                  </a:lnTo>
                  <a:lnTo>
                    <a:pt x="277" y="107"/>
                  </a:lnTo>
                  <a:lnTo>
                    <a:pt x="273" y="109"/>
                  </a:lnTo>
                  <a:lnTo>
                    <a:pt x="273" y="109"/>
                  </a:lnTo>
                  <a:lnTo>
                    <a:pt x="272" y="110"/>
                  </a:lnTo>
                  <a:lnTo>
                    <a:pt x="268" y="112"/>
                  </a:lnTo>
                  <a:lnTo>
                    <a:pt x="265" y="114"/>
                  </a:lnTo>
                  <a:lnTo>
                    <a:pt x="263" y="115"/>
                  </a:lnTo>
                  <a:lnTo>
                    <a:pt x="263" y="115"/>
                  </a:lnTo>
                  <a:lnTo>
                    <a:pt x="261" y="114"/>
                  </a:lnTo>
                  <a:lnTo>
                    <a:pt x="258" y="114"/>
                  </a:lnTo>
                  <a:lnTo>
                    <a:pt x="256" y="112"/>
                  </a:lnTo>
                  <a:lnTo>
                    <a:pt x="253" y="112"/>
                  </a:lnTo>
                  <a:lnTo>
                    <a:pt x="251" y="110"/>
                  </a:lnTo>
                  <a:lnTo>
                    <a:pt x="251" y="110"/>
                  </a:lnTo>
                  <a:lnTo>
                    <a:pt x="251" y="109"/>
                  </a:lnTo>
                  <a:lnTo>
                    <a:pt x="250" y="109"/>
                  </a:lnTo>
                  <a:lnTo>
                    <a:pt x="250" y="107"/>
                  </a:lnTo>
                  <a:lnTo>
                    <a:pt x="248" y="107"/>
                  </a:lnTo>
                  <a:lnTo>
                    <a:pt x="248" y="109"/>
                  </a:lnTo>
                  <a:lnTo>
                    <a:pt x="246" y="109"/>
                  </a:lnTo>
                  <a:lnTo>
                    <a:pt x="245" y="110"/>
                  </a:lnTo>
                  <a:lnTo>
                    <a:pt x="243" y="110"/>
                  </a:lnTo>
                  <a:lnTo>
                    <a:pt x="239" y="112"/>
                  </a:lnTo>
                  <a:lnTo>
                    <a:pt x="233" y="114"/>
                  </a:lnTo>
                  <a:lnTo>
                    <a:pt x="226" y="114"/>
                  </a:lnTo>
                  <a:lnTo>
                    <a:pt x="226" y="114"/>
                  </a:lnTo>
                  <a:lnTo>
                    <a:pt x="224" y="114"/>
                  </a:lnTo>
                  <a:lnTo>
                    <a:pt x="222" y="114"/>
                  </a:lnTo>
                  <a:lnTo>
                    <a:pt x="221" y="114"/>
                  </a:lnTo>
                  <a:lnTo>
                    <a:pt x="217" y="114"/>
                  </a:lnTo>
                  <a:lnTo>
                    <a:pt x="216" y="114"/>
                  </a:lnTo>
                  <a:lnTo>
                    <a:pt x="212" y="114"/>
                  </a:lnTo>
                  <a:lnTo>
                    <a:pt x="211" y="114"/>
                  </a:lnTo>
                  <a:lnTo>
                    <a:pt x="209" y="114"/>
                  </a:lnTo>
                  <a:lnTo>
                    <a:pt x="207" y="112"/>
                  </a:lnTo>
                  <a:lnTo>
                    <a:pt x="205" y="110"/>
                  </a:lnTo>
                  <a:lnTo>
                    <a:pt x="202" y="109"/>
                  </a:lnTo>
                  <a:lnTo>
                    <a:pt x="200" y="105"/>
                  </a:lnTo>
                  <a:lnTo>
                    <a:pt x="200" y="102"/>
                  </a:lnTo>
                  <a:lnTo>
                    <a:pt x="200" y="97"/>
                  </a:lnTo>
                  <a:lnTo>
                    <a:pt x="200" y="97"/>
                  </a:lnTo>
                  <a:lnTo>
                    <a:pt x="199" y="95"/>
                  </a:lnTo>
                  <a:lnTo>
                    <a:pt x="199" y="93"/>
                  </a:lnTo>
                  <a:lnTo>
                    <a:pt x="199" y="93"/>
                  </a:lnTo>
                  <a:lnTo>
                    <a:pt x="197" y="93"/>
                  </a:lnTo>
                  <a:lnTo>
                    <a:pt x="197" y="93"/>
                  </a:lnTo>
                  <a:lnTo>
                    <a:pt x="195" y="95"/>
                  </a:lnTo>
                  <a:lnTo>
                    <a:pt x="195" y="97"/>
                  </a:lnTo>
                  <a:lnTo>
                    <a:pt x="195" y="100"/>
                  </a:lnTo>
                  <a:lnTo>
                    <a:pt x="195" y="102"/>
                  </a:lnTo>
                  <a:lnTo>
                    <a:pt x="195" y="103"/>
                  </a:lnTo>
                  <a:lnTo>
                    <a:pt x="194" y="103"/>
                  </a:lnTo>
                  <a:lnTo>
                    <a:pt x="194" y="105"/>
                  </a:lnTo>
                  <a:lnTo>
                    <a:pt x="194" y="107"/>
                  </a:lnTo>
                  <a:lnTo>
                    <a:pt x="194" y="107"/>
                  </a:lnTo>
                  <a:lnTo>
                    <a:pt x="195" y="109"/>
                  </a:lnTo>
                  <a:lnTo>
                    <a:pt x="192" y="109"/>
                  </a:lnTo>
                  <a:lnTo>
                    <a:pt x="192" y="109"/>
                  </a:lnTo>
                  <a:lnTo>
                    <a:pt x="192" y="107"/>
                  </a:lnTo>
                  <a:lnTo>
                    <a:pt x="190" y="107"/>
                  </a:lnTo>
                  <a:lnTo>
                    <a:pt x="188" y="107"/>
                  </a:lnTo>
                  <a:lnTo>
                    <a:pt x="187" y="103"/>
                  </a:lnTo>
                  <a:lnTo>
                    <a:pt x="185" y="105"/>
                  </a:lnTo>
                  <a:lnTo>
                    <a:pt x="183" y="103"/>
                  </a:lnTo>
                  <a:lnTo>
                    <a:pt x="182" y="102"/>
                  </a:lnTo>
                  <a:lnTo>
                    <a:pt x="182" y="102"/>
                  </a:lnTo>
                  <a:lnTo>
                    <a:pt x="180" y="102"/>
                  </a:lnTo>
                  <a:lnTo>
                    <a:pt x="180" y="103"/>
                  </a:lnTo>
                  <a:lnTo>
                    <a:pt x="180" y="103"/>
                  </a:lnTo>
                  <a:lnTo>
                    <a:pt x="178" y="103"/>
                  </a:lnTo>
                  <a:lnTo>
                    <a:pt x="177" y="102"/>
                  </a:lnTo>
                  <a:lnTo>
                    <a:pt x="177" y="102"/>
                  </a:lnTo>
                  <a:lnTo>
                    <a:pt x="175" y="102"/>
                  </a:lnTo>
                  <a:lnTo>
                    <a:pt x="173" y="102"/>
                  </a:lnTo>
                  <a:lnTo>
                    <a:pt x="173" y="103"/>
                  </a:lnTo>
                  <a:lnTo>
                    <a:pt x="172" y="105"/>
                  </a:lnTo>
                  <a:lnTo>
                    <a:pt x="173" y="107"/>
                  </a:lnTo>
                  <a:lnTo>
                    <a:pt x="175" y="109"/>
                  </a:lnTo>
                  <a:lnTo>
                    <a:pt x="175" y="110"/>
                  </a:lnTo>
                  <a:lnTo>
                    <a:pt x="175" y="115"/>
                  </a:lnTo>
                  <a:lnTo>
                    <a:pt x="175" y="117"/>
                  </a:lnTo>
                  <a:lnTo>
                    <a:pt x="177" y="119"/>
                  </a:lnTo>
                  <a:lnTo>
                    <a:pt x="177" y="119"/>
                  </a:lnTo>
                  <a:lnTo>
                    <a:pt x="177" y="120"/>
                  </a:lnTo>
                  <a:lnTo>
                    <a:pt x="175" y="120"/>
                  </a:lnTo>
                  <a:lnTo>
                    <a:pt x="166" y="119"/>
                  </a:lnTo>
                  <a:lnTo>
                    <a:pt x="166" y="119"/>
                  </a:lnTo>
                  <a:lnTo>
                    <a:pt x="166" y="117"/>
                  </a:lnTo>
                  <a:lnTo>
                    <a:pt x="165" y="117"/>
                  </a:lnTo>
                  <a:lnTo>
                    <a:pt x="165" y="117"/>
                  </a:lnTo>
                  <a:lnTo>
                    <a:pt x="163" y="117"/>
                  </a:lnTo>
                  <a:lnTo>
                    <a:pt x="163" y="119"/>
                  </a:lnTo>
                  <a:lnTo>
                    <a:pt x="163" y="119"/>
                  </a:lnTo>
                  <a:lnTo>
                    <a:pt x="163" y="119"/>
                  </a:lnTo>
                  <a:lnTo>
                    <a:pt x="160" y="120"/>
                  </a:lnTo>
                  <a:lnTo>
                    <a:pt x="160" y="122"/>
                  </a:lnTo>
                  <a:lnTo>
                    <a:pt x="160" y="122"/>
                  </a:lnTo>
                  <a:lnTo>
                    <a:pt x="158" y="124"/>
                  </a:lnTo>
                  <a:lnTo>
                    <a:pt x="158" y="126"/>
                  </a:lnTo>
                  <a:lnTo>
                    <a:pt x="158" y="126"/>
                  </a:lnTo>
                  <a:lnTo>
                    <a:pt x="158" y="127"/>
                  </a:lnTo>
                  <a:lnTo>
                    <a:pt x="158" y="127"/>
                  </a:lnTo>
                  <a:lnTo>
                    <a:pt x="160" y="129"/>
                  </a:lnTo>
                  <a:lnTo>
                    <a:pt x="160" y="127"/>
                  </a:lnTo>
                  <a:lnTo>
                    <a:pt x="161" y="127"/>
                  </a:lnTo>
                  <a:lnTo>
                    <a:pt x="163" y="127"/>
                  </a:lnTo>
                  <a:lnTo>
                    <a:pt x="163" y="129"/>
                  </a:lnTo>
                  <a:lnTo>
                    <a:pt x="163" y="129"/>
                  </a:lnTo>
                  <a:lnTo>
                    <a:pt x="163" y="131"/>
                  </a:lnTo>
                  <a:lnTo>
                    <a:pt x="165" y="131"/>
                  </a:lnTo>
                  <a:lnTo>
                    <a:pt x="166" y="131"/>
                  </a:lnTo>
                  <a:lnTo>
                    <a:pt x="166" y="131"/>
                  </a:lnTo>
                  <a:lnTo>
                    <a:pt x="168" y="132"/>
                  </a:lnTo>
                  <a:lnTo>
                    <a:pt x="170" y="134"/>
                  </a:lnTo>
                  <a:lnTo>
                    <a:pt x="170" y="136"/>
                  </a:lnTo>
                  <a:lnTo>
                    <a:pt x="168" y="134"/>
                  </a:lnTo>
                  <a:lnTo>
                    <a:pt x="166" y="132"/>
                  </a:lnTo>
                  <a:lnTo>
                    <a:pt x="163" y="132"/>
                  </a:lnTo>
                  <a:lnTo>
                    <a:pt x="163" y="132"/>
                  </a:lnTo>
                  <a:lnTo>
                    <a:pt x="161" y="132"/>
                  </a:lnTo>
                  <a:lnTo>
                    <a:pt x="161" y="134"/>
                  </a:lnTo>
                  <a:lnTo>
                    <a:pt x="163" y="136"/>
                  </a:lnTo>
                  <a:lnTo>
                    <a:pt x="165" y="137"/>
                  </a:lnTo>
                  <a:lnTo>
                    <a:pt x="166" y="139"/>
                  </a:lnTo>
                  <a:lnTo>
                    <a:pt x="168" y="141"/>
                  </a:lnTo>
                  <a:lnTo>
                    <a:pt x="170" y="143"/>
                  </a:lnTo>
                  <a:lnTo>
                    <a:pt x="166" y="141"/>
                  </a:lnTo>
                  <a:lnTo>
                    <a:pt x="165" y="141"/>
                  </a:lnTo>
                  <a:lnTo>
                    <a:pt x="163" y="141"/>
                  </a:lnTo>
                  <a:lnTo>
                    <a:pt x="163" y="143"/>
                  </a:lnTo>
                  <a:lnTo>
                    <a:pt x="163" y="143"/>
                  </a:lnTo>
                  <a:lnTo>
                    <a:pt x="163" y="144"/>
                  </a:lnTo>
                  <a:lnTo>
                    <a:pt x="161" y="143"/>
                  </a:lnTo>
                  <a:lnTo>
                    <a:pt x="160" y="137"/>
                  </a:lnTo>
                  <a:lnTo>
                    <a:pt x="156" y="136"/>
                  </a:lnTo>
                  <a:lnTo>
                    <a:pt x="155" y="136"/>
                  </a:lnTo>
                  <a:lnTo>
                    <a:pt x="155" y="137"/>
                  </a:lnTo>
                  <a:lnTo>
                    <a:pt x="155" y="137"/>
                  </a:lnTo>
                  <a:lnTo>
                    <a:pt x="155" y="139"/>
                  </a:lnTo>
                  <a:lnTo>
                    <a:pt x="155" y="137"/>
                  </a:lnTo>
                  <a:lnTo>
                    <a:pt x="155" y="132"/>
                  </a:lnTo>
                  <a:lnTo>
                    <a:pt x="153" y="129"/>
                  </a:lnTo>
                  <a:lnTo>
                    <a:pt x="153" y="127"/>
                  </a:lnTo>
                  <a:lnTo>
                    <a:pt x="155" y="126"/>
                  </a:lnTo>
                  <a:lnTo>
                    <a:pt x="153" y="126"/>
                  </a:lnTo>
                  <a:lnTo>
                    <a:pt x="149" y="124"/>
                  </a:lnTo>
                  <a:lnTo>
                    <a:pt x="148" y="124"/>
                  </a:lnTo>
                  <a:lnTo>
                    <a:pt x="146" y="124"/>
                  </a:lnTo>
                  <a:lnTo>
                    <a:pt x="144" y="122"/>
                  </a:lnTo>
                  <a:lnTo>
                    <a:pt x="141" y="122"/>
                  </a:lnTo>
                  <a:lnTo>
                    <a:pt x="139" y="122"/>
                  </a:lnTo>
                  <a:lnTo>
                    <a:pt x="136" y="124"/>
                  </a:lnTo>
                  <a:lnTo>
                    <a:pt x="136" y="124"/>
                  </a:lnTo>
                  <a:lnTo>
                    <a:pt x="138" y="124"/>
                  </a:lnTo>
                  <a:lnTo>
                    <a:pt x="138" y="124"/>
                  </a:lnTo>
                  <a:lnTo>
                    <a:pt x="139" y="126"/>
                  </a:lnTo>
                  <a:lnTo>
                    <a:pt x="139" y="127"/>
                  </a:lnTo>
                  <a:lnTo>
                    <a:pt x="138" y="127"/>
                  </a:lnTo>
                  <a:lnTo>
                    <a:pt x="138" y="127"/>
                  </a:lnTo>
                  <a:lnTo>
                    <a:pt x="138" y="129"/>
                  </a:lnTo>
                  <a:lnTo>
                    <a:pt x="139" y="131"/>
                  </a:lnTo>
                  <a:lnTo>
                    <a:pt x="138" y="132"/>
                  </a:lnTo>
                  <a:lnTo>
                    <a:pt x="136" y="137"/>
                  </a:lnTo>
                  <a:lnTo>
                    <a:pt x="136" y="139"/>
                  </a:lnTo>
                  <a:lnTo>
                    <a:pt x="136" y="139"/>
                  </a:lnTo>
                  <a:lnTo>
                    <a:pt x="139" y="139"/>
                  </a:lnTo>
                  <a:lnTo>
                    <a:pt x="139" y="139"/>
                  </a:lnTo>
                  <a:lnTo>
                    <a:pt x="139" y="141"/>
                  </a:lnTo>
                  <a:lnTo>
                    <a:pt x="139" y="141"/>
                  </a:lnTo>
                  <a:lnTo>
                    <a:pt x="139" y="141"/>
                  </a:lnTo>
                  <a:lnTo>
                    <a:pt x="139" y="143"/>
                  </a:lnTo>
                  <a:lnTo>
                    <a:pt x="138" y="143"/>
                  </a:lnTo>
                  <a:lnTo>
                    <a:pt x="138" y="143"/>
                  </a:lnTo>
                  <a:lnTo>
                    <a:pt x="136" y="143"/>
                  </a:lnTo>
                  <a:lnTo>
                    <a:pt x="136" y="143"/>
                  </a:lnTo>
                  <a:lnTo>
                    <a:pt x="134" y="143"/>
                  </a:lnTo>
                  <a:lnTo>
                    <a:pt x="134" y="143"/>
                  </a:lnTo>
                  <a:lnTo>
                    <a:pt x="136" y="143"/>
                  </a:lnTo>
                  <a:lnTo>
                    <a:pt x="136" y="144"/>
                  </a:lnTo>
                  <a:lnTo>
                    <a:pt x="136" y="144"/>
                  </a:lnTo>
                  <a:lnTo>
                    <a:pt x="138" y="146"/>
                  </a:lnTo>
                  <a:lnTo>
                    <a:pt x="138" y="146"/>
                  </a:lnTo>
                  <a:lnTo>
                    <a:pt x="138" y="146"/>
                  </a:lnTo>
                  <a:lnTo>
                    <a:pt x="138" y="146"/>
                  </a:lnTo>
                  <a:lnTo>
                    <a:pt x="138" y="148"/>
                  </a:lnTo>
                  <a:lnTo>
                    <a:pt x="139" y="148"/>
                  </a:lnTo>
                  <a:lnTo>
                    <a:pt x="139" y="148"/>
                  </a:lnTo>
                  <a:lnTo>
                    <a:pt x="139" y="146"/>
                  </a:lnTo>
                  <a:lnTo>
                    <a:pt x="139" y="146"/>
                  </a:lnTo>
                  <a:lnTo>
                    <a:pt x="146" y="148"/>
                  </a:lnTo>
                  <a:lnTo>
                    <a:pt x="146" y="149"/>
                  </a:lnTo>
                  <a:lnTo>
                    <a:pt x="146" y="149"/>
                  </a:lnTo>
                  <a:lnTo>
                    <a:pt x="144" y="149"/>
                  </a:lnTo>
                  <a:lnTo>
                    <a:pt x="144" y="149"/>
                  </a:lnTo>
                  <a:lnTo>
                    <a:pt x="143" y="149"/>
                  </a:lnTo>
                  <a:lnTo>
                    <a:pt x="143" y="149"/>
                  </a:lnTo>
                  <a:lnTo>
                    <a:pt x="141" y="149"/>
                  </a:lnTo>
                  <a:lnTo>
                    <a:pt x="141" y="149"/>
                  </a:lnTo>
                  <a:lnTo>
                    <a:pt x="141" y="149"/>
                  </a:lnTo>
                  <a:lnTo>
                    <a:pt x="141" y="151"/>
                  </a:lnTo>
                  <a:lnTo>
                    <a:pt x="141" y="151"/>
                  </a:lnTo>
                  <a:lnTo>
                    <a:pt x="139" y="149"/>
                  </a:lnTo>
                  <a:lnTo>
                    <a:pt x="139" y="149"/>
                  </a:lnTo>
                  <a:lnTo>
                    <a:pt x="138" y="149"/>
                  </a:lnTo>
                  <a:lnTo>
                    <a:pt x="138" y="149"/>
                  </a:lnTo>
                  <a:lnTo>
                    <a:pt x="138" y="149"/>
                  </a:lnTo>
                  <a:lnTo>
                    <a:pt x="136" y="148"/>
                  </a:lnTo>
                  <a:lnTo>
                    <a:pt x="136" y="148"/>
                  </a:lnTo>
                  <a:lnTo>
                    <a:pt x="134" y="148"/>
                  </a:lnTo>
                  <a:lnTo>
                    <a:pt x="131" y="141"/>
                  </a:lnTo>
                  <a:lnTo>
                    <a:pt x="131" y="141"/>
                  </a:lnTo>
                  <a:lnTo>
                    <a:pt x="129" y="141"/>
                  </a:lnTo>
                  <a:lnTo>
                    <a:pt x="129" y="143"/>
                  </a:lnTo>
                  <a:lnTo>
                    <a:pt x="129" y="143"/>
                  </a:lnTo>
                  <a:lnTo>
                    <a:pt x="131" y="146"/>
                  </a:lnTo>
                  <a:lnTo>
                    <a:pt x="129" y="144"/>
                  </a:lnTo>
                  <a:lnTo>
                    <a:pt x="126" y="143"/>
                  </a:lnTo>
                  <a:lnTo>
                    <a:pt x="126" y="143"/>
                  </a:lnTo>
                  <a:lnTo>
                    <a:pt x="124" y="143"/>
                  </a:lnTo>
                  <a:lnTo>
                    <a:pt x="122" y="144"/>
                  </a:lnTo>
                  <a:lnTo>
                    <a:pt x="122" y="144"/>
                  </a:lnTo>
                  <a:lnTo>
                    <a:pt x="121" y="144"/>
                  </a:lnTo>
                  <a:lnTo>
                    <a:pt x="121" y="146"/>
                  </a:lnTo>
                  <a:lnTo>
                    <a:pt x="121" y="148"/>
                  </a:lnTo>
                  <a:lnTo>
                    <a:pt x="121" y="148"/>
                  </a:lnTo>
                  <a:lnTo>
                    <a:pt x="119" y="148"/>
                  </a:lnTo>
                  <a:lnTo>
                    <a:pt x="117" y="148"/>
                  </a:lnTo>
                  <a:lnTo>
                    <a:pt x="117" y="146"/>
                  </a:lnTo>
                  <a:lnTo>
                    <a:pt x="115" y="149"/>
                  </a:lnTo>
                  <a:lnTo>
                    <a:pt x="115" y="151"/>
                  </a:lnTo>
                  <a:lnTo>
                    <a:pt x="117" y="153"/>
                  </a:lnTo>
                  <a:lnTo>
                    <a:pt x="117" y="153"/>
                  </a:lnTo>
                  <a:lnTo>
                    <a:pt x="117" y="156"/>
                  </a:lnTo>
                  <a:lnTo>
                    <a:pt x="117" y="161"/>
                  </a:lnTo>
                  <a:lnTo>
                    <a:pt x="115" y="163"/>
                  </a:lnTo>
                  <a:lnTo>
                    <a:pt x="115" y="165"/>
                  </a:lnTo>
                  <a:lnTo>
                    <a:pt x="114" y="166"/>
                  </a:lnTo>
                  <a:lnTo>
                    <a:pt x="112" y="168"/>
                  </a:lnTo>
                  <a:lnTo>
                    <a:pt x="110" y="168"/>
                  </a:lnTo>
                  <a:lnTo>
                    <a:pt x="107" y="170"/>
                  </a:lnTo>
                  <a:lnTo>
                    <a:pt x="105" y="170"/>
                  </a:lnTo>
                  <a:lnTo>
                    <a:pt x="104" y="170"/>
                  </a:lnTo>
                  <a:lnTo>
                    <a:pt x="104" y="168"/>
                  </a:lnTo>
                  <a:lnTo>
                    <a:pt x="104" y="168"/>
                  </a:lnTo>
                  <a:lnTo>
                    <a:pt x="102" y="166"/>
                  </a:lnTo>
                  <a:lnTo>
                    <a:pt x="102" y="168"/>
                  </a:lnTo>
                  <a:lnTo>
                    <a:pt x="100" y="168"/>
                  </a:lnTo>
                  <a:lnTo>
                    <a:pt x="100" y="168"/>
                  </a:lnTo>
                  <a:lnTo>
                    <a:pt x="98" y="168"/>
                  </a:lnTo>
                  <a:lnTo>
                    <a:pt x="97" y="170"/>
                  </a:lnTo>
                  <a:lnTo>
                    <a:pt x="97" y="173"/>
                  </a:lnTo>
                  <a:lnTo>
                    <a:pt x="98" y="175"/>
                  </a:lnTo>
                  <a:lnTo>
                    <a:pt x="97" y="176"/>
                  </a:lnTo>
                  <a:lnTo>
                    <a:pt x="97" y="178"/>
                  </a:lnTo>
                  <a:lnTo>
                    <a:pt x="97" y="178"/>
                  </a:lnTo>
                  <a:lnTo>
                    <a:pt x="97" y="188"/>
                  </a:lnTo>
                  <a:lnTo>
                    <a:pt x="97" y="188"/>
                  </a:lnTo>
                  <a:lnTo>
                    <a:pt x="98" y="190"/>
                  </a:lnTo>
                  <a:lnTo>
                    <a:pt x="100" y="190"/>
                  </a:lnTo>
                  <a:lnTo>
                    <a:pt x="100" y="190"/>
                  </a:lnTo>
                  <a:lnTo>
                    <a:pt x="105" y="195"/>
                  </a:lnTo>
                  <a:lnTo>
                    <a:pt x="107" y="197"/>
                  </a:lnTo>
                  <a:lnTo>
                    <a:pt x="107" y="199"/>
                  </a:lnTo>
                  <a:lnTo>
                    <a:pt x="109" y="200"/>
                  </a:lnTo>
                  <a:lnTo>
                    <a:pt x="110" y="200"/>
                  </a:lnTo>
                  <a:lnTo>
                    <a:pt x="112" y="200"/>
                  </a:lnTo>
                  <a:lnTo>
                    <a:pt x="114" y="202"/>
                  </a:lnTo>
                  <a:lnTo>
                    <a:pt x="114" y="202"/>
                  </a:lnTo>
                  <a:lnTo>
                    <a:pt x="115" y="205"/>
                  </a:lnTo>
                  <a:lnTo>
                    <a:pt x="114" y="205"/>
                  </a:lnTo>
                  <a:lnTo>
                    <a:pt x="112" y="204"/>
                  </a:lnTo>
                  <a:lnTo>
                    <a:pt x="110" y="202"/>
                  </a:lnTo>
                  <a:lnTo>
                    <a:pt x="109" y="204"/>
                  </a:lnTo>
                  <a:lnTo>
                    <a:pt x="107" y="204"/>
                  </a:lnTo>
                  <a:lnTo>
                    <a:pt x="105" y="205"/>
                  </a:lnTo>
                  <a:lnTo>
                    <a:pt x="100" y="212"/>
                  </a:lnTo>
                  <a:lnTo>
                    <a:pt x="98" y="214"/>
                  </a:lnTo>
                  <a:lnTo>
                    <a:pt x="97" y="214"/>
                  </a:lnTo>
                  <a:lnTo>
                    <a:pt x="92" y="217"/>
                  </a:lnTo>
                  <a:lnTo>
                    <a:pt x="90" y="219"/>
                  </a:lnTo>
                  <a:lnTo>
                    <a:pt x="85" y="221"/>
                  </a:lnTo>
                  <a:lnTo>
                    <a:pt x="83" y="221"/>
                  </a:lnTo>
                  <a:lnTo>
                    <a:pt x="80" y="219"/>
                  </a:lnTo>
                  <a:lnTo>
                    <a:pt x="80" y="219"/>
                  </a:lnTo>
                  <a:lnTo>
                    <a:pt x="78" y="217"/>
                  </a:lnTo>
                  <a:lnTo>
                    <a:pt x="78" y="216"/>
                  </a:lnTo>
                  <a:lnTo>
                    <a:pt x="78" y="214"/>
                  </a:lnTo>
                  <a:lnTo>
                    <a:pt x="78" y="212"/>
                  </a:lnTo>
                  <a:lnTo>
                    <a:pt x="76" y="212"/>
                  </a:lnTo>
                  <a:lnTo>
                    <a:pt x="76" y="214"/>
                  </a:lnTo>
                  <a:lnTo>
                    <a:pt x="76" y="216"/>
                  </a:lnTo>
                  <a:lnTo>
                    <a:pt x="75" y="217"/>
                  </a:lnTo>
                  <a:lnTo>
                    <a:pt x="75" y="217"/>
                  </a:lnTo>
                  <a:lnTo>
                    <a:pt x="73" y="219"/>
                  </a:lnTo>
                  <a:lnTo>
                    <a:pt x="73" y="219"/>
                  </a:lnTo>
                  <a:lnTo>
                    <a:pt x="71" y="221"/>
                  </a:lnTo>
                  <a:lnTo>
                    <a:pt x="71" y="221"/>
                  </a:lnTo>
                  <a:lnTo>
                    <a:pt x="71" y="224"/>
                  </a:lnTo>
                  <a:lnTo>
                    <a:pt x="71" y="226"/>
                  </a:lnTo>
                  <a:lnTo>
                    <a:pt x="70" y="227"/>
                  </a:lnTo>
                  <a:lnTo>
                    <a:pt x="68" y="233"/>
                  </a:lnTo>
                  <a:lnTo>
                    <a:pt x="68" y="234"/>
                  </a:lnTo>
                  <a:lnTo>
                    <a:pt x="68" y="238"/>
                  </a:lnTo>
                  <a:lnTo>
                    <a:pt x="68" y="239"/>
                  </a:lnTo>
                  <a:lnTo>
                    <a:pt x="68" y="241"/>
                  </a:lnTo>
                  <a:lnTo>
                    <a:pt x="68" y="241"/>
                  </a:lnTo>
                  <a:lnTo>
                    <a:pt x="68" y="241"/>
                  </a:lnTo>
                  <a:lnTo>
                    <a:pt x="70" y="239"/>
                  </a:lnTo>
                  <a:lnTo>
                    <a:pt x="70" y="239"/>
                  </a:lnTo>
                  <a:lnTo>
                    <a:pt x="71" y="241"/>
                  </a:lnTo>
                  <a:lnTo>
                    <a:pt x="70" y="243"/>
                  </a:lnTo>
                  <a:lnTo>
                    <a:pt x="65" y="246"/>
                  </a:lnTo>
                  <a:lnTo>
                    <a:pt x="63" y="248"/>
                  </a:lnTo>
                  <a:lnTo>
                    <a:pt x="61" y="249"/>
                  </a:lnTo>
                  <a:lnTo>
                    <a:pt x="61" y="251"/>
                  </a:lnTo>
                  <a:lnTo>
                    <a:pt x="63" y="251"/>
                  </a:lnTo>
                  <a:lnTo>
                    <a:pt x="63" y="253"/>
                  </a:lnTo>
                  <a:lnTo>
                    <a:pt x="65" y="253"/>
                  </a:lnTo>
                  <a:lnTo>
                    <a:pt x="65" y="255"/>
                  </a:lnTo>
                  <a:lnTo>
                    <a:pt x="65" y="258"/>
                  </a:lnTo>
                  <a:lnTo>
                    <a:pt x="63" y="260"/>
                  </a:lnTo>
                  <a:lnTo>
                    <a:pt x="63" y="263"/>
                  </a:lnTo>
                  <a:lnTo>
                    <a:pt x="59" y="263"/>
                  </a:lnTo>
                  <a:lnTo>
                    <a:pt x="54" y="265"/>
                  </a:lnTo>
                  <a:lnTo>
                    <a:pt x="53" y="263"/>
                  </a:lnTo>
                  <a:lnTo>
                    <a:pt x="53" y="261"/>
                  </a:lnTo>
                  <a:lnTo>
                    <a:pt x="51" y="261"/>
                  </a:lnTo>
                  <a:lnTo>
                    <a:pt x="53" y="265"/>
                  </a:lnTo>
                  <a:lnTo>
                    <a:pt x="53" y="266"/>
                  </a:lnTo>
                  <a:lnTo>
                    <a:pt x="51" y="270"/>
                  </a:lnTo>
                  <a:lnTo>
                    <a:pt x="51" y="268"/>
                  </a:lnTo>
                  <a:lnTo>
                    <a:pt x="49" y="268"/>
                  </a:lnTo>
                  <a:lnTo>
                    <a:pt x="49" y="268"/>
                  </a:lnTo>
                  <a:lnTo>
                    <a:pt x="48" y="268"/>
                  </a:lnTo>
                  <a:lnTo>
                    <a:pt x="46" y="268"/>
                  </a:lnTo>
                  <a:lnTo>
                    <a:pt x="46" y="266"/>
                  </a:lnTo>
                  <a:lnTo>
                    <a:pt x="46" y="266"/>
                  </a:lnTo>
                  <a:lnTo>
                    <a:pt x="46" y="265"/>
                  </a:lnTo>
                  <a:lnTo>
                    <a:pt x="44" y="266"/>
                  </a:lnTo>
                  <a:lnTo>
                    <a:pt x="44" y="266"/>
                  </a:lnTo>
                  <a:lnTo>
                    <a:pt x="42" y="265"/>
                  </a:lnTo>
                  <a:lnTo>
                    <a:pt x="42" y="265"/>
                  </a:lnTo>
                  <a:lnTo>
                    <a:pt x="42" y="266"/>
                  </a:lnTo>
                  <a:lnTo>
                    <a:pt x="42" y="268"/>
                  </a:lnTo>
                  <a:lnTo>
                    <a:pt x="42" y="268"/>
                  </a:lnTo>
                  <a:lnTo>
                    <a:pt x="42" y="272"/>
                  </a:lnTo>
                  <a:lnTo>
                    <a:pt x="42" y="273"/>
                  </a:lnTo>
                  <a:lnTo>
                    <a:pt x="42" y="275"/>
                  </a:lnTo>
                  <a:lnTo>
                    <a:pt x="41" y="277"/>
                  </a:lnTo>
                  <a:lnTo>
                    <a:pt x="37" y="280"/>
                  </a:lnTo>
                  <a:lnTo>
                    <a:pt x="36" y="282"/>
                  </a:lnTo>
                  <a:lnTo>
                    <a:pt x="36" y="283"/>
                  </a:lnTo>
                  <a:lnTo>
                    <a:pt x="36" y="283"/>
                  </a:lnTo>
                  <a:lnTo>
                    <a:pt x="36" y="285"/>
                  </a:lnTo>
                  <a:lnTo>
                    <a:pt x="36" y="285"/>
                  </a:lnTo>
                  <a:lnTo>
                    <a:pt x="36" y="287"/>
                  </a:lnTo>
                  <a:lnTo>
                    <a:pt x="32" y="289"/>
                  </a:lnTo>
                  <a:lnTo>
                    <a:pt x="32" y="290"/>
                  </a:lnTo>
                  <a:lnTo>
                    <a:pt x="31" y="297"/>
                  </a:lnTo>
                  <a:lnTo>
                    <a:pt x="32" y="297"/>
                  </a:lnTo>
                  <a:lnTo>
                    <a:pt x="36" y="299"/>
                  </a:lnTo>
                  <a:lnTo>
                    <a:pt x="36" y="300"/>
                  </a:lnTo>
                  <a:lnTo>
                    <a:pt x="37" y="300"/>
                  </a:lnTo>
                  <a:lnTo>
                    <a:pt x="37" y="302"/>
                  </a:lnTo>
                  <a:lnTo>
                    <a:pt x="37" y="302"/>
                  </a:lnTo>
                  <a:lnTo>
                    <a:pt x="39" y="302"/>
                  </a:lnTo>
                  <a:lnTo>
                    <a:pt x="39" y="302"/>
                  </a:lnTo>
                  <a:lnTo>
                    <a:pt x="39" y="302"/>
                  </a:lnTo>
                  <a:lnTo>
                    <a:pt x="39" y="304"/>
                  </a:lnTo>
                  <a:lnTo>
                    <a:pt x="39" y="304"/>
                  </a:lnTo>
                  <a:lnTo>
                    <a:pt x="39" y="304"/>
                  </a:lnTo>
                  <a:lnTo>
                    <a:pt x="41" y="304"/>
                  </a:lnTo>
                  <a:lnTo>
                    <a:pt x="41" y="304"/>
                  </a:lnTo>
                  <a:lnTo>
                    <a:pt x="46" y="307"/>
                  </a:lnTo>
                  <a:lnTo>
                    <a:pt x="48" y="309"/>
                  </a:lnTo>
                  <a:lnTo>
                    <a:pt x="49" y="309"/>
                  </a:lnTo>
                  <a:lnTo>
                    <a:pt x="49" y="309"/>
                  </a:lnTo>
                  <a:lnTo>
                    <a:pt x="51" y="309"/>
                  </a:lnTo>
                  <a:lnTo>
                    <a:pt x="51" y="311"/>
                  </a:lnTo>
                  <a:lnTo>
                    <a:pt x="51" y="311"/>
                  </a:lnTo>
                  <a:lnTo>
                    <a:pt x="53" y="311"/>
                  </a:lnTo>
                  <a:lnTo>
                    <a:pt x="54" y="311"/>
                  </a:lnTo>
                  <a:lnTo>
                    <a:pt x="58" y="311"/>
                  </a:lnTo>
                  <a:lnTo>
                    <a:pt x="59" y="311"/>
                  </a:lnTo>
                  <a:lnTo>
                    <a:pt x="63" y="309"/>
                  </a:lnTo>
                  <a:lnTo>
                    <a:pt x="65" y="307"/>
                  </a:lnTo>
                  <a:lnTo>
                    <a:pt x="66" y="307"/>
                  </a:lnTo>
                  <a:lnTo>
                    <a:pt x="68" y="307"/>
                  </a:lnTo>
                  <a:lnTo>
                    <a:pt x="68" y="307"/>
                  </a:lnTo>
                  <a:lnTo>
                    <a:pt x="65" y="311"/>
                  </a:lnTo>
                  <a:lnTo>
                    <a:pt x="63" y="311"/>
                  </a:lnTo>
                  <a:lnTo>
                    <a:pt x="63" y="312"/>
                  </a:lnTo>
                  <a:lnTo>
                    <a:pt x="59" y="312"/>
                  </a:lnTo>
                  <a:lnTo>
                    <a:pt x="56" y="312"/>
                  </a:lnTo>
                  <a:lnTo>
                    <a:pt x="53" y="314"/>
                  </a:lnTo>
                  <a:lnTo>
                    <a:pt x="51" y="314"/>
                  </a:lnTo>
                  <a:lnTo>
                    <a:pt x="51" y="314"/>
                  </a:lnTo>
                  <a:lnTo>
                    <a:pt x="51" y="316"/>
                  </a:lnTo>
                  <a:lnTo>
                    <a:pt x="53" y="319"/>
                  </a:lnTo>
                  <a:lnTo>
                    <a:pt x="54" y="321"/>
                  </a:lnTo>
                  <a:lnTo>
                    <a:pt x="56" y="323"/>
                  </a:lnTo>
                  <a:lnTo>
                    <a:pt x="58" y="323"/>
                  </a:lnTo>
                  <a:lnTo>
                    <a:pt x="58" y="324"/>
                  </a:lnTo>
                  <a:lnTo>
                    <a:pt x="58" y="326"/>
                  </a:lnTo>
                  <a:lnTo>
                    <a:pt x="61" y="329"/>
                  </a:lnTo>
                  <a:lnTo>
                    <a:pt x="63" y="329"/>
                  </a:lnTo>
                  <a:lnTo>
                    <a:pt x="65" y="329"/>
                  </a:lnTo>
                  <a:lnTo>
                    <a:pt x="65" y="329"/>
                  </a:lnTo>
                  <a:lnTo>
                    <a:pt x="68" y="328"/>
                  </a:lnTo>
                  <a:lnTo>
                    <a:pt x="70" y="328"/>
                  </a:lnTo>
                  <a:lnTo>
                    <a:pt x="68" y="328"/>
                  </a:lnTo>
                  <a:lnTo>
                    <a:pt x="66" y="331"/>
                  </a:lnTo>
                  <a:lnTo>
                    <a:pt x="70" y="331"/>
                  </a:lnTo>
                  <a:lnTo>
                    <a:pt x="76" y="328"/>
                  </a:lnTo>
                  <a:lnTo>
                    <a:pt x="83" y="326"/>
                  </a:lnTo>
                  <a:lnTo>
                    <a:pt x="85" y="324"/>
                  </a:lnTo>
                  <a:lnTo>
                    <a:pt x="85" y="323"/>
                  </a:lnTo>
                  <a:lnTo>
                    <a:pt x="87" y="324"/>
                  </a:lnTo>
                  <a:lnTo>
                    <a:pt x="85" y="328"/>
                  </a:lnTo>
                  <a:lnTo>
                    <a:pt x="85" y="331"/>
                  </a:lnTo>
                  <a:lnTo>
                    <a:pt x="83" y="329"/>
                  </a:lnTo>
                  <a:lnTo>
                    <a:pt x="82" y="329"/>
                  </a:lnTo>
                  <a:lnTo>
                    <a:pt x="80" y="329"/>
                  </a:lnTo>
                  <a:lnTo>
                    <a:pt x="80" y="329"/>
                  </a:lnTo>
                  <a:lnTo>
                    <a:pt x="76" y="333"/>
                  </a:lnTo>
                  <a:lnTo>
                    <a:pt x="75" y="333"/>
                  </a:lnTo>
                  <a:lnTo>
                    <a:pt x="75" y="333"/>
                  </a:lnTo>
                  <a:lnTo>
                    <a:pt x="75" y="333"/>
                  </a:lnTo>
                  <a:lnTo>
                    <a:pt x="75" y="333"/>
                  </a:lnTo>
                  <a:lnTo>
                    <a:pt x="73" y="334"/>
                  </a:lnTo>
                  <a:lnTo>
                    <a:pt x="71" y="334"/>
                  </a:lnTo>
                  <a:lnTo>
                    <a:pt x="70" y="334"/>
                  </a:lnTo>
                  <a:lnTo>
                    <a:pt x="68" y="336"/>
                  </a:lnTo>
                  <a:lnTo>
                    <a:pt x="66" y="334"/>
                  </a:lnTo>
                  <a:lnTo>
                    <a:pt x="63" y="334"/>
                  </a:lnTo>
                  <a:lnTo>
                    <a:pt x="61" y="334"/>
                  </a:lnTo>
                  <a:lnTo>
                    <a:pt x="59" y="334"/>
                  </a:lnTo>
                  <a:lnTo>
                    <a:pt x="58" y="333"/>
                  </a:lnTo>
                  <a:lnTo>
                    <a:pt x="56" y="333"/>
                  </a:lnTo>
                  <a:lnTo>
                    <a:pt x="56" y="333"/>
                  </a:lnTo>
                  <a:lnTo>
                    <a:pt x="56" y="338"/>
                  </a:lnTo>
                  <a:lnTo>
                    <a:pt x="54" y="339"/>
                  </a:lnTo>
                  <a:lnTo>
                    <a:pt x="54" y="341"/>
                  </a:lnTo>
                  <a:lnTo>
                    <a:pt x="53" y="343"/>
                  </a:lnTo>
                  <a:lnTo>
                    <a:pt x="54" y="343"/>
                  </a:lnTo>
                  <a:lnTo>
                    <a:pt x="54" y="350"/>
                  </a:lnTo>
                  <a:lnTo>
                    <a:pt x="56" y="353"/>
                  </a:lnTo>
                  <a:lnTo>
                    <a:pt x="58" y="355"/>
                  </a:lnTo>
                  <a:lnTo>
                    <a:pt x="63" y="362"/>
                  </a:lnTo>
                  <a:lnTo>
                    <a:pt x="63" y="362"/>
                  </a:lnTo>
                  <a:lnTo>
                    <a:pt x="63" y="363"/>
                  </a:lnTo>
                  <a:lnTo>
                    <a:pt x="63" y="363"/>
                  </a:lnTo>
                  <a:lnTo>
                    <a:pt x="61" y="363"/>
                  </a:lnTo>
                  <a:lnTo>
                    <a:pt x="61" y="363"/>
                  </a:lnTo>
                  <a:lnTo>
                    <a:pt x="58" y="365"/>
                  </a:lnTo>
                  <a:lnTo>
                    <a:pt x="58" y="363"/>
                  </a:lnTo>
                  <a:lnTo>
                    <a:pt x="58" y="362"/>
                  </a:lnTo>
                  <a:lnTo>
                    <a:pt x="58" y="360"/>
                  </a:lnTo>
                  <a:lnTo>
                    <a:pt x="58" y="360"/>
                  </a:lnTo>
                  <a:lnTo>
                    <a:pt x="56" y="358"/>
                  </a:lnTo>
                  <a:lnTo>
                    <a:pt x="54" y="360"/>
                  </a:lnTo>
                  <a:lnTo>
                    <a:pt x="51" y="362"/>
                  </a:lnTo>
                  <a:lnTo>
                    <a:pt x="51" y="360"/>
                  </a:lnTo>
                  <a:lnTo>
                    <a:pt x="51" y="356"/>
                  </a:lnTo>
                  <a:lnTo>
                    <a:pt x="51" y="356"/>
                  </a:lnTo>
                  <a:lnTo>
                    <a:pt x="51" y="355"/>
                  </a:lnTo>
                  <a:lnTo>
                    <a:pt x="49" y="351"/>
                  </a:lnTo>
                  <a:lnTo>
                    <a:pt x="49" y="351"/>
                  </a:lnTo>
                  <a:lnTo>
                    <a:pt x="48" y="350"/>
                  </a:lnTo>
                  <a:lnTo>
                    <a:pt x="46" y="348"/>
                  </a:lnTo>
                  <a:lnTo>
                    <a:pt x="44" y="348"/>
                  </a:lnTo>
                  <a:lnTo>
                    <a:pt x="42" y="343"/>
                  </a:lnTo>
                  <a:lnTo>
                    <a:pt x="42" y="343"/>
                  </a:lnTo>
                  <a:lnTo>
                    <a:pt x="41" y="341"/>
                  </a:lnTo>
                  <a:lnTo>
                    <a:pt x="32" y="339"/>
                  </a:lnTo>
                  <a:lnTo>
                    <a:pt x="31" y="336"/>
                  </a:lnTo>
                  <a:lnTo>
                    <a:pt x="29" y="336"/>
                  </a:lnTo>
                  <a:lnTo>
                    <a:pt x="25" y="336"/>
                  </a:lnTo>
                  <a:lnTo>
                    <a:pt x="24" y="338"/>
                  </a:lnTo>
                  <a:lnTo>
                    <a:pt x="22" y="338"/>
                  </a:lnTo>
                  <a:lnTo>
                    <a:pt x="22" y="336"/>
                  </a:lnTo>
                  <a:lnTo>
                    <a:pt x="22" y="334"/>
                  </a:lnTo>
                  <a:lnTo>
                    <a:pt x="20" y="333"/>
                  </a:lnTo>
                  <a:lnTo>
                    <a:pt x="19" y="334"/>
                  </a:lnTo>
                  <a:lnTo>
                    <a:pt x="19" y="336"/>
                  </a:lnTo>
                  <a:lnTo>
                    <a:pt x="20" y="341"/>
                  </a:lnTo>
                  <a:lnTo>
                    <a:pt x="20" y="346"/>
                  </a:lnTo>
                  <a:lnTo>
                    <a:pt x="20" y="348"/>
                  </a:lnTo>
                  <a:lnTo>
                    <a:pt x="22" y="348"/>
                  </a:lnTo>
                  <a:lnTo>
                    <a:pt x="22" y="350"/>
                  </a:lnTo>
                  <a:lnTo>
                    <a:pt x="24" y="355"/>
                  </a:lnTo>
                  <a:lnTo>
                    <a:pt x="22" y="356"/>
                  </a:lnTo>
                  <a:lnTo>
                    <a:pt x="20" y="356"/>
                  </a:lnTo>
                  <a:lnTo>
                    <a:pt x="19" y="368"/>
                  </a:lnTo>
                  <a:lnTo>
                    <a:pt x="19" y="367"/>
                  </a:lnTo>
                  <a:lnTo>
                    <a:pt x="19" y="365"/>
                  </a:lnTo>
                  <a:lnTo>
                    <a:pt x="19" y="363"/>
                  </a:lnTo>
                  <a:lnTo>
                    <a:pt x="19" y="362"/>
                  </a:lnTo>
                  <a:lnTo>
                    <a:pt x="17" y="362"/>
                  </a:lnTo>
                  <a:lnTo>
                    <a:pt x="15" y="367"/>
                  </a:lnTo>
                  <a:lnTo>
                    <a:pt x="14" y="367"/>
                  </a:lnTo>
                  <a:lnTo>
                    <a:pt x="15" y="362"/>
                  </a:lnTo>
                  <a:lnTo>
                    <a:pt x="17" y="358"/>
                  </a:lnTo>
                  <a:lnTo>
                    <a:pt x="17" y="356"/>
                  </a:lnTo>
                  <a:lnTo>
                    <a:pt x="17" y="356"/>
                  </a:lnTo>
                  <a:lnTo>
                    <a:pt x="15" y="353"/>
                  </a:lnTo>
                  <a:lnTo>
                    <a:pt x="15" y="353"/>
                  </a:lnTo>
                  <a:lnTo>
                    <a:pt x="15" y="351"/>
                  </a:lnTo>
                  <a:lnTo>
                    <a:pt x="15" y="350"/>
                  </a:lnTo>
                  <a:lnTo>
                    <a:pt x="17" y="348"/>
                  </a:lnTo>
                  <a:lnTo>
                    <a:pt x="15" y="346"/>
                  </a:lnTo>
                  <a:lnTo>
                    <a:pt x="15" y="345"/>
                  </a:lnTo>
                  <a:lnTo>
                    <a:pt x="14" y="343"/>
                  </a:lnTo>
                  <a:lnTo>
                    <a:pt x="12" y="343"/>
                  </a:lnTo>
                  <a:lnTo>
                    <a:pt x="10" y="343"/>
                  </a:lnTo>
                  <a:lnTo>
                    <a:pt x="10" y="341"/>
                  </a:lnTo>
                  <a:lnTo>
                    <a:pt x="10" y="341"/>
                  </a:lnTo>
                  <a:lnTo>
                    <a:pt x="10" y="339"/>
                  </a:lnTo>
                  <a:lnTo>
                    <a:pt x="8" y="339"/>
                  </a:lnTo>
                  <a:lnTo>
                    <a:pt x="8" y="338"/>
                  </a:lnTo>
                  <a:lnTo>
                    <a:pt x="5" y="336"/>
                  </a:lnTo>
                  <a:lnTo>
                    <a:pt x="2" y="336"/>
                  </a:lnTo>
                  <a:lnTo>
                    <a:pt x="0" y="336"/>
                  </a:lnTo>
                  <a:lnTo>
                    <a:pt x="0" y="443"/>
                  </a:lnTo>
                  <a:lnTo>
                    <a:pt x="2" y="443"/>
                  </a:lnTo>
                  <a:lnTo>
                    <a:pt x="3" y="443"/>
                  </a:lnTo>
                  <a:lnTo>
                    <a:pt x="5" y="445"/>
                  </a:lnTo>
                  <a:lnTo>
                    <a:pt x="3" y="446"/>
                  </a:lnTo>
                  <a:lnTo>
                    <a:pt x="2" y="448"/>
                  </a:lnTo>
                  <a:lnTo>
                    <a:pt x="0" y="448"/>
                  </a:lnTo>
                  <a:lnTo>
                    <a:pt x="0" y="448"/>
                  </a:lnTo>
                  <a:lnTo>
                    <a:pt x="0" y="450"/>
                  </a:lnTo>
                  <a:lnTo>
                    <a:pt x="0" y="448"/>
                  </a:lnTo>
                  <a:lnTo>
                    <a:pt x="2" y="448"/>
                  </a:lnTo>
                  <a:lnTo>
                    <a:pt x="2" y="450"/>
                  </a:lnTo>
                  <a:lnTo>
                    <a:pt x="2" y="450"/>
                  </a:lnTo>
                  <a:lnTo>
                    <a:pt x="2" y="452"/>
                  </a:lnTo>
                  <a:lnTo>
                    <a:pt x="2" y="452"/>
                  </a:lnTo>
                  <a:lnTo>
                    <a:pt x="2" y="452"/>
                  </a:lnTo>
                  <a:lnTo>
                    <a:pt x="2" y="452"/>
                  </a:lnTo>
                  <a:lnTo>
                    <a:pt x="0" y="452"/>
                  </a:lnTo>
                  <a:lnTo>
                    <a:pt x="0" y="452"/>
                  </a:lnTo>
                  <a:lnTo>
                    <a:pt x="0" y="1294"/>
                  </a:lnTo>
                  <a:lnTo>
                    <a:pt x="776" y="1294"/>
                  </a:lnTo>
                  <a:lnTo>
                    <a:pt x="776" y="480"/>
                  </a:lnTo>
                  <a:lnTo>
                    <a:pt x="771" y="477"/>
                  </a:lnTo>
                  <a:close/>
                </a:path>
              </a:pathLst>
            </a:custGeom>
            <a:solidFill>
              <a:srgbClr val="0273F0">
                <a:alpha val="75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lt1"/>
                </a:solidFill>
              </a:endParaRPr>
            </a:p>
          </p:txBody>
        </p:sp>
        <p:sp>
          <p:nvSpPr>
            <p:cNvPr id="19" name="Freeform 11">
              <a:extLst>
                <a:ext uri="{FF2B5EF4-FFF2-40B4-BE49-F238E27FC236}">
                  <a16:creationId xmlns:a16="http://schemas.microsoft.com/office/drawing/2014/main" id="{AAAD33C7-7196-6BD4-FB1F-95EFACD19E41}"/>
                </a:ext>
              </a:extLst>
            </p:cNvPr>
            <p:cNvSpPr>
              <a:spLocks noEditPoints="1"/>
            </p:cNvSpPr>
            <p:nvPr/>
          </p:nvSpPr>
          <p:spPr bwMode="auto">
            <a:xfrm>
              <a:off x="5575" y="2185"/>
              <a:ext cx="1087" cy="807"/>
            </a:xfrm>
            <a:custGeom>
              <a:avLst/>
              <a:gdLst>
                <a:gd name="T0" fmla="*/ 1046 w 1087"/>
                <a:gd name="T1" fmla="*/ 14 h 807"/>
                <a:gd name="T2" fmla="*/ 1012 w 1087"/>
                <a:gd name="T3" fmla="*/ 19 h 807"/>
                <a:gd name="T4" fmla="*/ 990 w 1087"/>
                <a:gd name="T5" fmla="*/ 10 h 807"/>
                <a:gd name="T6" fmla="*/ 949 w 1087"/>
                <a:gd name="T7" fmla="*/ 32 h 807"/>
                <a:gd name="T8" fmla="*/ 951 w 1087"/>
                <a:gd name="T9" fmla="*/ 53 h 807"/>
                <a:gd name="T10" fmla="*/ 936 w 1087"/>
                <a:gd name="T11" fmla="*/ 66 h 807"/>
                <a:gd name="T12" fmla="*/ 915 w 1087"/>
                <a:gd name="T13" fmla="*/ 68 h 807"/>
                <a:gd name="T14" fmla="*/ 895 w 1087"/>
                <a:gd name="T15" fmla="*/ 88 h 807"/>
                <a:gd name="T16" fmla="*/ 866 w 1087"/>
                <a:gd name="T17" fmla="*/ 56 h 807"/>
                <a:gd name="T18" fmla="*/ 788 w 1087"/>
                <a:gd name="T19" fmla="*/ 36 h 807"/>
                <a:gd name="T20" fmla="*/ 722 w 1087"/>
                <a:gd name="T21" fmla="*/ 47 h 807"/>
                <a:gd name="T22" fmla="*/ 3 w 1087"/>
                <a:gd name="T23" fmla="*/ 509 h 807"/>
                <a:gd name="T24" fmla="*/ 39 w 1087"/>
                <a:gd name="T25" fmla="*/ 520 h 807"/>
                <a:gd name="T26" fmla="*/ 92 w 1087"/>
                <a:gd name="T27" fmla="*/ 516 h 807"/>
                <a:gd name="T28" fmla="*/ 121 w 1087"/>
                <a:gd name="T29" fmla="*/ 535 h 807"/>
                <a:gd name="T30" fmla="*/ 141 w 1087"/>
                <a:gd name="T31" fmla="*/ 572 h 807"/>
                <a:gd name="T32" fmla="*/ 156 w 1087"/>
                <a:gd name="T33" fmla="*/ 557 h 807"/>
                <a:gd name="T34" fmla="*/ 197 w 1087"/>
                <a:gd name="T35" fmla="*/ 572 h 807"/>
                <a:gd name="T36" fmla="*/ 207 w 1087"/>
                <a:gd name="T37" fmla="*/ 606 h 807"/>
                <a:gd name="T38" fmla="*/ 250 w 1087"/>
                <a:gd name="T39" fmla="*/ 633 h 807"/>
                <a:gd name="T40" fmla="*/ 301 w 1087"/>
                <a:gd name="T41" fmla="*/ 672 h 807"/>
                <a:gd name="T42" fmla="*/ 338 w 1087"/>
                <a:gd name="T43" fmla="*/ 676 h 807"/>
                <a:gd name="T44" fmla="*/ 428 w 1087"/>
                <a:gd name="T45" fmla="*/ 677 h 807"/>
                <a:gd name="T46" fmla="*/ 464 w 1087"/>
                <a:gd name="T47" fmla="*/ 681 h 807"/>
                <a:gd name="T48" fmla="*/ 508 w 1087"/>
                <a:gd name="T49" fmla="*/ 686 h 807"/>
                <a:gd name="T50" fmla="*/ 535 w 1087"/>
                <a:gd name="T51" fmla="*/ 683 h 807"/>
                <a:gd name="T52" fmla="*/ 574 w 1087"/>
                <a:gd name="T53" fmla="*/ 672 h 807"/>
                <a:gd name="T54" fmla="*/ 606 w 1087"/>
                <a:gd name="T55" fmla="*/ 700 h 807"/>
                <a:gd name="T56" fmla="*/ 622 w 1087"/>
                <a:gd name="T57" fmla="*/ 730 h 807"/>
                <a:gd name="T58" fmla="*/ 778 w 1087"/>
                <a:gd name="T59" fmla="*/ 786 h 807"/>
                <a:gd name="T60" fmla="*/ 769 w 1087"/>
                <a:gd name="T61" fmla="*/ 766 h 807"/>
                <a:gd name="T62" fmla="*/ 779 w 1087"/>
                <a:gd name="T63" fmla="*/ 718 h 807"/>
                <a:gd name="T64" fmla="*/ 783 w 1087"/>
                <a:gd name="T65" fmla="*/ 684 h 807"/>
                <a:gd name="T66" fmla="*/ 795 w 1087"/>
                <a:gd name="T67" fmla="*/ 652 h 807"/>
                <a:gd name="T68" fmla="*/ 820 w 1087"/>
                <a:gd name="T69" fmla="*/ 613 h 807"/>
                <a:gd name="T70" fmla="*/ 835 w 1087"/>
                <a:gd name="T71" fmla="*/ 601 h 807"/>
                <a:gd name="T72" fmla="*/ 842 w 1087"/>
                <a:gd name="T73" fmla="*/ 587 h 807"/>
                <a:gd name="T74" fmla="*/ 846 w 1087"/>
                <a:gd name="T75" fmla="*/ 554 h 807"/>
                <a:gd name="T76" fmla="*/ 875 w 1087"/>
                <a:gd name="T77" fmla="*/ 514 h 807"/>
                <a:gd name="T78" fmla="*/ 875 w 1087"/>
                <a:gd name="T79" fmla="*/ 504 h 807"/>
                <a:gd name="T80" fmla="*/ 888 w 1087"/>
                <a:gd name="T81" fmla="*/ 486 h 807"/>
                <a:gd name="T82" fmla="*/ 880 w 1087"/>
                <a:gd name="T83" fmla="*/ 467 h 807"/>
                <a:gd name="T84" fmla="*/ 900 w 1087"/>
                <a:gd name="T85" fmla="*/ 457 h 807"/>
                <a:gd name="T86" fmla="*/ 907 w 1087"/>
                <a:gd name="T87" fmla="*/ 447 h 807"/>
                <a:gd name="T88" fmla="*/ 931 w 1087"/>
                <a:gd name="T89" fmla="*/ 411 h 807"/>
                <a:gd name="T90" fmla="*/ 956 w 1087"/>
                <a:gd name="T91" fmla="*/ 390 h 807"/>
                <a:gd name="T92" fmla="*/ 993 w 1087"/>
                <a:gd name="T93" fmla="*/ 365 h 807"/>
                <a:gd name="T94" fmla="*/ 995 w 1087"/>
                <a:gd name="T95" fmla="*/ 336 h 807"/>
                <a:gd name="T96" fmla="*/ 1029 w 1087"/>
                <a:gd name="T97" fmla="*/ 285 h 807"/>
                <a:gd name="T98" fmla="*/ 1039 w 1087"/>
                <a:gd name="T99" fmla="*/ 236 h 807"/>
                <a:gd name="T100" fmla="*/ 1049 w 1087"/>
                <a:gd name="T101" fmla="*/ 165 h 807"/>
                <a:gd name="T102" fmla="*/ 1061 w 1087"/>
                <a:gd name="T103" fmla="*/ 126 h 807"/>
                <a:gd name="T104" fmla="*/ 1073 w 1087"/>
                <a:gd name="T105" fmla="*/ 75 h 807"/>
                <a:gd name="T106" fmla="*/ 710 w 1087"/>
                <a:gd name="T107" fmla="*/ 384 h 807"/>
                <a:gd name="T108" fmla="*/ 708 w 1087"/>
                <a:gd name="T109" fmla="*/ 397 h 807"/>
                <a:gd name="T110" fmla="*/ 703 w 1087"/>
                <a:gd name="T111" fmla="*/ 397 h 807"/>
                <a:gd name="T112" fmla="*/ 691 w 1087"/>
                <a:gd name="T113" fmla="*/ 504 h 807"/>
                <a:gd name="T114" fmla="*/ 705 w 1087"/>
                <a:gd name="T115" fmla="*/ 623 h 807"/>
                <a:gd name="T116" fmla="*/ 696 w 1087"/>
                <a:gd name="T117" fmla="*/ 642 h 807"/>
                <a:gd name="T118" fmla="*/ 693 w 1087"/>
                <a:gd name="T119" fmla="*/ 669 h 807"/>
                <a:gd name="T120" fmla="*/ 671 w 1087"/>
                <a:gd name="T121" fmla="*/ 652 h 807"/>
                <a:gd name="T122" fmla="*/ 672 w 1087"/>
                <a:gd name="T123" fmla="*/ 620 h 807"/>
                <a:gd name="T124" fmla="*/ 710 w 1087"/>
                <a:gd name="T125" fmla="*/ 613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87" h="807">
                  <a:moveTo>
                    <a:pt x="1087" y="44"/>
                  </a:moveTo>
                  <a:lnTo>
                    <a:pt x="1083" y="41"/>
                  </a:lnTo>
                  <a:lnTo>
                    <a:pt x="1083" y="39"/>
                  </a:lnTo>
                  <a:lnTo>
                    <a:pt x="1082" y="30"/>
                  </a:lnTo>
                  <a:lnTo>
                    <a:pt x="1082" y="27"/>
                  </a:lnTo>
                  <a:lnTo>
                    <a:pt x="1083" y="15"/>
                  </a:lnTo>
                  <a:lnTo>
                    <a:pt x="1083" y="10"/>
                  </a:lnTo>
                  <a:lnTo>
                    <a:pt x="1083" y="8"/>
                  </a:lnTo>
                  <a:lnTo>
                    <a:pt x="1082" y="5"/>
                  </a:lnTo>
                  <a:lnTo>
                    <a:pt x="1082" y="3"/>
                  </a:lnTo>
                  <a:lnTo>
                    <a:pt x="1078" y="3"/>
                  </a:lnTo>
                  <a:lnTo>
                    <a:pt x="1077" y="0"/>
                  </a:lnTo>
                  <a:lnTo>
                    <a:pt x="1073" y="3"/>
                  </a:lnTo>
                  <a:lnTo>
                    <a:pt x="1066" y="8"/>
                  </a:lnTo>
                  <a:lnTo>
                    <a:pt x="1063" y="10"/>
                  </a:lnTo>
                  <a:lnTo>
                    <a:pt x="1061" y="8"/>
                  </a:lnTo>
                  <a:lnTo>
                    <a:pt x="1060" y="8"/>
                  </a:lnTo>
                  <a:lnTo>
                    <a:pt x="1053" y="10"/>
                  </a:lnTo>
                  <a:lnTo>
                    <a:pt x="1051" y="10"/>
                  </a:lnTo>
                  <a:lnTo>
                    <a:pt x="1049" y="10"/>
                  </a:lnTo>
                  <a:lnTo>
                    <a:pt x="1048" y="12"/>
                  </a:lnTo>
                  <a:lnTo>
                    <a:pt x="1048" y="12"/>
                  </a:lnTo>
                  <a:lnTo>
                    <a:pt x="1048" y="14"/>
                  </a:lnTo>
                  <a:lnTo>
                    <a:pt x="1048" y="14"/>
                  </a:lnTo>
                  <a:lnTo>
                    <a:pt x="1048" y="14"/>
                  </a:lnTo>
                  <a:lnTo>
                    <a:pt x="1046" y="14"/>
                  </a:lnTo>
                  <a:lnTo>
                    <a:pt x="1044" y="17"/>
                  </a:lnTo>
                  <a:lnTo>
                    <a:pt x="1043" y="19"/>
                  </a:lnTo>
                  <a:lnTo>
                    <a:pt x="1043" y="19"/>
                  </a:lnTo>
                  <a:lnTo>
                    <a:pt x="1041" y="19"/>
                  </a:lnTo>
                  <a:lnTo>
                    <a:pt x="1041" y="19"/>
                  </a:lnTo>
                  <a:lnTo>
                    <a:pt x="1039" y="17"/>
                  </a:lnTo>
                  <a:lnTo>
                    <a:pt x="1039" y="17"/>
                  </a:lnTo>
                  <a:lnTo>
                    <a:pt x="1039" y="17"/>
                  </a:lnTo>
                  <a:lnTo>
                    <a:pt x="1034" y="17"/>
                  </a:lnTo>
                  <a:lnTo>
                    <a:pt x="1034" y="17"/>
                  </a:lnTo>
                  <a:lnTo>
                    <a:pt x="1032" y="17"/>
                  </a:lnTo>
                  <a:lnTo>
                    <a:pt x="1027" y="17"/>
                  </a:lnTo>
                  <a:lnTo>
                    <a:pt x="1027" y="17"/>
                  </a:lnTo>
                  <a:lnTo>
                    <a:pt x="1026" y="15"/>
                  </a:lnTo>
                  <a:lnTo>
                    <a:pt x="1024" y="15"/>
                  </a:lnTo>
                  <a:lnTo>
                    <a:pt x="1021" y="15"/>
                  </a:lnTo>
                  <a:lnTo>
                    <a:pt x="1021" y="15"/>
                  </a:lnTo>
                  <a:lnTo>
                    <a:pt x="1021" y="15"/>
                  </a:lnTo>
                  <a:lnTo>
                    <a:pt x="1019" y="17"/>
                  </a:lnTo>
                  <a:lnTo>
                    <a:pt x="1019" y="17"/>
                  </a:lnTo>
                  <a:lnTo>
                    <a:pt x="1017" y="17"/>
                  </a:lnTo>
                  <a:lnTo>
                    <a:pt x="1015" y="19"/>
                  </a:lnTo>
                  <a:lnTo>
                    <a:pt x="1014" y="19"/>
                  </a:lnTo>
                  <a:lnTo>
                    <a:pt x="1012" y="19"/>
                  </a:lnTo>
                  <a:lnTo>
                    <a:pt x="1012" y="19"/>
                  </a:lnTo>
                  <a:lnTo>
                    <a:pt x="1012" y="19"/>
                  </a:lnTo>
                  <a:lnTo>
                    <a:pt x="1004" y="15"/>
                  </a:lnTo>
                  <a:lnTo>
                    <a:pt x="1002" y="15"/>
                  </a:lnTo>
                  <a:lnTo>
                    <a:pt x="1000" y="14"/>
                  </a:lnTo>
                  <a:lnTo>
                    <a:pt x="1000" y="14"/>
                  </a:lnTo>
                  <a:lnTo>
                    <a:pt x="1000" y="14"/>
                  </a:lnTo>
                  <a:lnTo>
                    <a:pt x="998" y="14"/>
                  </a:lnTo>
                  <a:lnTo>
                    <a:pt x="998" y="14"/>
                  </a:lnTo>
                  <a:lnTo>
                    <a:pt x="998" y="14"/>
                  </a:lnTo>
                  <a:lnTo>
                    <a:pt x="998" y="15"/>
                  </a:lnTo>
                  <a:lnTo>
                    <a:pt x="998" y="15"/>
                  </a:lnTo>
                  <a:lnTo>
                    <a:pt x="998" y="15"/>
                  </a:lnTo>
                  <a:lnTo>
                    <a:pt x="997" y="17"/>
                  </a:lnTo>
                  <a:lnTo>
                    <a:pt x="997" y="17"/>
                  </a:lnTo>
                  <a:lnTo>
                    <a:pt x="995" y="17"/>
                  </a:lnTo>
                  <a:lnTo>
                    <a:pt x="995" y="15"/>
                  </a:lnTo>
                  <a:lnTo>
                    <a:pt x="993" y="15"/>
                  </a:lnTo>
                  <a:lnTo>
                    <a:pt x="993" y="15"/>
                  </a:lnTo>
                  <a:lnTo>
                    <a:pt x="993" y="15"/>
                  </a:lnTo>
                  <a:lnTo>
                    <a:pt x="993" y="15"/>
                  </a:lnTo>
                  <a:lnTo>
                    <a:pt x="993" y="14"/>
                  </a:lnTo>
                  <a:lnTo>
                    <a:pt x="993" y="14"/>
                  </a:lnTo>
                  <a:lnTo>
                    <a:pt x="993" y="12"/>
                  </a:lnTo>
                  <a:lnTo>
                    <a:pt x="992" y="12"/>
                  </a:lnTo>
                  <a:lnTo>
                    <a:pt x="990" y="10"/>
                  </a:lnTo>
                  <a:lnTo>
                    <a:pt x="990" y="10"/>
                  </a:lnTo>
                  <a:lnTo>
                    <a:pt x="990" y="10"/>
                  </a:lnTo>
                  <a:lnTo>
                    <a:pt x="988" y="10"/>
                  </a:lnTo>
                  <a:lnTo>
                    <a:pt x="988" y="10"/>
                  </a:lnTo>
                  <a:lnTo>
                    <a:pt x="985" y="14"/>
                  </a:lnTo>
                  <a:lnTo>
                    <a:pt x="985" y="14"/>
                  </a:lnTo>
                  <a:lnTo>
                    <a:pt x="983" y="14"/>
                  </a:lnTo>
                  <a:lnTo>
                    <a:pt x="983" y="17"/>
                  </a:lnTo>
                  <a:lnTo>
                    <a:pt x="982" y="17"/>
                  </a:lnTo>
                  <a:lnTo>
                    <a:pt x="982" y="19"/>
                  </a:lnTo>
                  <a:lnTo>
                    <a:pt x="982" y="19"/>
                  </a:lnTo>
                  <a:lnTo>
                    <a:pt x="980" y="19"/>
                  </a:lnTo>
                  <a:lnTo>
                    <a:pt x="978" y="20"/>
                  </a:lnTo>
                  <a:lnTo>
                    <a:pt x="973" y="20"/>
                  </a:lnTo>
                  <a:lnTo>
                    <a:pt x="973" y="20"/>
                  </a:lnTo>
                  <a:lnTo>
                    <a:pt x="971" y="20"/>
                  </a:lnTo>
                  <a:lnTo>
                    <a:pt x="970" y="22"/>
                  </a:lnTo>
                  <a:lnTo>
                    <a:pt x="968" y="24"/>
                  </a:lnTo>
                  <a:lnTo>
                    <a:pt x="968" y="25"/>
                  </a:lnTo>
                  <a:lnTo>
                    <a:pt x="966" y="25"/>
                  </a:lnTo>
                  <a:lnTo>
                    <a:pt x="966" y="25"/>
                  </a:lnTo>
                  <a:lnTo>
                    <a:pt x="966" y="25"/>
                  </a:lnTo>
                  <a:lnTo>
                    <a:pt x="963" y="25"/>
                  </a:lnTo>
                  <a:lnTo>
                    <a:pt x="961" y="25"/>
                  </a:lnTo>
                  <a:lnTo>
                    <a:pt x="961" y="25"/>
                  </a:lnTo>
                  <a:lnTo>
                    <a:pt x="951" y="30"/>
                  </a:lnTo>
                  <a:lnTo>
                    <a:pt x="951" y="30"/>
                  </a:lnTo>
                  <a:lnTo>
                    <a:pt x="949" y="32"/>
                  </a:lnTo>
                  <a:lnTo>
                    <a:pt x="948" y="32"/>
                  </a:lnTo>
                  <a:lnTo>
                    <a:pt x="948" y="34"/>
                  </a:lnTo>
                  <a:lnTo>
                    <a:pt x="946" y="34"/>
                  </a:lnTo>
                  <a:lnTo>
                    <a:pt x="946" y="34"/>
                  </a:lnTo>
                  <a:lnTo>
                    <a:pt x="944" y="34"/>
                  </a:lnTo>
                  <a:lnTo>
                    <a:pt x="944" y="34"/>
                  </a:lnTo>
                  <a:lnTo>
                    <a:pt x="944" y="34"/>
                  </a:lnTo>
                  <a:lnTo>
                    <a:pt x="944" y="34"/>
                  </a:lnTo>
                  <a:lnTo>
                    <a:pt x="944" y="36"/>
                  </a:lnTo>
                  <a:lnTo>
                    <a:pt x="942" y="36"/>
                  </a:lnTo>
                  <a:lnTo>
                    <a:pt x="946" y="39"/>
                  </a:lnTo>
                  <a:lnTo>
                    <a:pt x="946" y="39"/>
                  </a:lnTo>
                  <a:lnTo>
                    <a:pt x="946" y="41"/>
                  </a:lnTo>
                  <a:lnTo>
                    <a:pt x="948" y="42"/>
                  </a:lnTo>
                  <a:lnTo>
                    <a:pt x="948" y="42"/>
                  </a:lnTo>
                  <a:lnTo>
                    <a:pt x="948" y="42"/>
                  </a:lnTo>
                  <a:lnTo>
                    <a:pt x="949" y="44"/>
                  </a:lnTo>
                  <a:lnTo>
                    <a:pt x="953" y="47"/>
                  </a:lnTo>
                  <a:lnTo>
                    <a:pt x="953" y="47"/>
                  </a:lnTo>
                  <a:lnTo>
                    <a:pt x="953" y="47"/>
                  </a:lnTo>
                  <a:lnTo>
                    <a:pt x="953" y="49"/>
                  </a:lnTo>
                  <a:lnTo>
                    <a:pt x="953" y="49"/>
                  </a:lnTo>
                  <a:lnTo>
                    <a:pt x="951" y="51"/>
                  </a:lnTo>
                  <a:lnTo>
                    <a:pt x="951" y="51"/>
                  </a:lnTo>
                  <a:lnTo>
                    <a:pt x="951" y="51"/>
                  </a:lnTo>
                  <a:lnTo>
                    <a:pt x="951" y="53"/>
                  </a:lnTo>
                  <a:lnTo>
                    <a:pt x="951" y="54"/>
                  </a:lnTo>
                  <a:lnTo>
                    <a:pt x="951" y="56"/>
                  </a:lnTo>
                  <a:lnTo>
                    <a:pt x="951" y="58"/>
                  </a:lnTo>
                  <a:lnTo>
                    <a:pt x="951" y="58"/>
                  </a:lnTo>
                  <a:lnTo>
                    <a:pt x="949" y="61"/>
                  </a:lnTo>
                  <a:lnTo>
                    <a:pt x="949" y="61"/>
                  </a:lnTo>
                  <a:lnTo>
                    <a:pt x="949" y="63"/>
                  </a:lnTo>
                  <a:lnTo>
                    <a:pt x="949" y="64"/>
                  </a:lnTo>
                  <a:lnTo>
                    <a:pt x="949" y="64"/>
                  </a:lnTo>
                  <a:lnTo>
                    <a:pt x="948" y="64"/>
                  </a:lnTo>
                  <a:lnTo>
                    <a:pt x="948" y="64"/>
                  </a:lnTo>
                  <a:lnTo>
                    <a:pt x="948" y="66"/>
                  </a:lnTo>
                  <a:lnTo>
                    <a:pt x="948" y="66"/>
                  </a:lnTo>
                  <a:lnTo>
                    <a:pt x="948" y="66"/>
                  </a:lnTo>
                  <a:lnTo>
                    <a:pt x="946" y="66"/>
                  </a:lnTo>
                  <a:lnTo>
                    <a:pt x="946" y="66"/>
                  </a:lnTo>
                  <a:lnTo>
                    <a:pt x="944" y="66"/>
                  </a:lnTo>
                  <a:lnTo>
                    <a:pt x="944" y="66"/>
                  </a:lnTo>
                  <a:lnTo>
                    <a:pt x="941" y="68"/>
                  </a:lnTo>
                  <a:lnTo>
                    <a:pt x="941" y="68"/>
                  </a:lnTo>
                  <a:lnTo>
                    <a:pt x="941" y="68"/>
                  </a:lnTo>
                  <a:lnTo>
                    <a:pt x="941" y="68"/>
                  </a:lnTo>
                  <a:lnTo>
                    <a:pt x="937" y="66"/>
                  </a:lnTo>
                  <a:lnTo>
                    <a:pt x="936" y="66"/>
                  </a:lnTo>
                  <a:lnTo>
                    <a:pt x="936" y="66"/>
                  </a:lnTo>
                  <a:lnTo>
                    <a:pt x="936" y="66"/>
                  </a:lnTo>
                  <a:lnTo>
                    <a:pt x="934" y="66"/>
                  </a:lnTo>
                  <a:lnTo>
                    <a:pt x="934" y="66"/>
                  </a:lnTo>
                  <a:lnTo>
                    <a:pt x="934" y="68"/>
                  </a:lnTo>
                  <a:lnTo>
                    <a:pt x="934" y="68"/>
                  </a:lnTo>
                  <a:lnTo>
                    <a:pt x="932" y="71"/>
                  </a:lnTo>
                  <a:lnTo>
                    <a:pt x="932" y="71"/>
                  </a:lnTo>
                  <a:lnTo>
                    <a:pt x="932" y="71"/>
                  </a:lnTo>
                  <a:lnTo>
                    <a:pt x="931" y="71"/>
                  </a:lnTo>
                  <a:lnTo>
                    <a:pt x="931" y="71"/>
                  </a:lnTo>
                  <a:lnTo>
                    <a:pt x="931" y="71"/>
                  </a:lnTo>
                  <a:lnTo>
                    <a:pt x="931" y="70"/>
                  </a:lnTo>
                  <a:lnTo>
                    <a:pt x="929" y="70"/>
                  </a:lnTo>
                  <a:lnTo>
                    <a:pt x="929" y="70"/>
                  </a:lnTo>
                  <a:lnTo>
                    <a:pt x="927" y="70"/>
                  </a:lnTo>
                  <a:lnTo>
                    <a:pt x="927" y="70"/>
                  </a:lnTo>
                  <a:lnTo>
                    <a:pt x="927" y="70"/>
                  </a:lnTo>
                  <a:lnTo>
                    <a:pt x="927" y="70"/>
                  </a:lnTo>
                  <a:lnTo>
                    <a:pt x="924" y="64"/>
                  </a:lnTo>
                  <a:lnTo>
                    <a:pt x="924" y="64"/>
                  </a:lnTo>
                  <a:lnTo>
                    <a:pt x="922" y="64"/>
                  </a:lnTo>
                  <a:lnTo>
                    <a:pt x="922" y="64"/>
                  </a:lnTo>
                  <a:lnTo>
                    <a:pt x="920" y="64"/>
                  </a:lnTo>
                  <a:lnTo>
                    <a:pt x="919" y="66"/>
                  </a:lnTo>
                  <a:lnTo>
                    <a:pt x="917" y="68"/>
                  </a:lnTo>
                  <a:lnTo>
                    <a:pt x="917" y="68"/>
                  </a:lnTo>
                  <a:lnTo>
                    <a:pt x="915" y="68"/>
                  </a:lnTo>
                  <a:lnTo>
                    <a:pt x="915" y="68"/>
                  </a:lnTo>
                  <a:lnTo>
                    <a:pt x="914" y="68"/>
                  </a:lnTo>
                  <a:lnTo>
                    <a:pt x="914" y="68"/>
                  </a:lnTo>
                  <a:lnTo>
                    <a:pt x="912" y="70"/>
                  </a:lnTo>
                  <a:lnTo>
                    <a:pt x="912" y="70"/>
                  </a:lnTo>
                  <a:lnTo>
                    <a:pt x="910" y="70"/>
                  </a:lnTo>
                  <a:lnTo>
                    <a:pt x="910" y="70"/>
                  </a:lnTo>
                  <a:lnTo>
                    <a:pt x="909" y="70"/>
                  </a:lnTo>
                  <a:lnTo>
                    <a:pt x="909" y="70"/>
                  </a:lnTo>
                  <a:lnTo>
                    <a:pt x="909" y="70"/>
                  </a:lnTo>
                  <a:lnTo>
                    <a:pt x="909" y="71"/>
                  </a:lnTo>
                  <a:lnTo>
                    <a:pt x="907" y="75"/>
                  </a:lnTo>
                  <a:lnTo>
                    <a:pt x="905" y="76"/>
                  </a:lnTo>
                  <a:lnTo>
                    <a:pt x="905" y="78"/>
                  </a:lnTo>
                  <a:lnTo>
                    <a:pt x="905" y="80"/>
                  </a:lnTo>
                  <a:lnTo>
                    <a:pt x="905" y="80"/>
                  </a:lnTo>
                  <a:lnTo>
                    <a:pt x="903" y="81"/>
                  </a:lnTo>
                  <a:lnTo>
                    <a:pt x="902" y="81"/>
                  </a:lnTo>
                  <a:lnTo>
                    <a:pt x="902" y="83"/>
                  </a:lnTo>
                  <a:lnTo>
                    <a:pt x="900" y="85"/>
                  </a:lnTo>
                  <a:lnTo>
                    <a:pt x="900" y="85"/>
                  </a:lnTo>
                  <a:lnTo>
                    <a:pt x="898" y="85"/>
                  </a:lnTo>
                  <a:lnTo>
                    <a:pt x="898" y="87"/>
                  </a:lnTo>
                  <a:lnTo>
                    <a:pt x="897" y="87"/>
                  </a:lnTo>
                  <a:lnTo>
                    <a:pt x="897" y="87"/>
                  </a:lnTo>
                  <a:lnTo>
                    <a:pt x="895" y="88"/>
                  </a:lnTo>
                  <a:lnTo>
                    <a:pt x="893" y="88"/>
                  </a:lnTo>
                  <a:lnTo>
                    <a:pt x="893" y="88"/>
                  </a:lnTo>
                  <a:lnTo>
                    <a:pt x="892" y="88"/>
                  </a:lnTo>
                  <a:lnTo>
                    <a:pt x="890" y="87"/>
                  </a:lnTo>
                  <a:lnTo>
                    <a:pt x="890" y="87"/>
                  </a:lnTo>
                  <a:lnTo>
                    <a:pt x="890" y="85"/>
                  </a:lnTo>
                  <a:lnTo>
                    <a:pt x="890" y="83"/>
                  </a:lnTo>
                  <a:lnTo>
                    <a:pt x="888" y="83"/>
                  </a:lnTo>
                  <a:lnTo>
                    <a:pt x="888" y="83"/>
                  </a:lnTo>
                  <a:lnTo>
                    <a:pt x="888" y="80"/>
                  </a:lnTo>
                  <a:lnTo>
                    <a:pt x="888" y="76"/>
                  </a:lnTo>
                  <a:lnTo>
                    <a:pt x="886" y="76"/>
                  </a:lnTo>
                  <a:lnTo>
                    <a:pt x="886" y="75"/>
                  </a:lnTo>
                  <a:lnTo>
                    <a:pt x="886" y="75"/>
                  </a:lnTo>
                  <a:lnTo>
                    <a:pt x="888" y="75"/>
                  </a:lnTo>
                  <a:lnTo>
                    <a:pt x="886" y="73"/>
                  </a:lnTo>
                  <a:lnTo>
                    <a:pt x="885" y="68"/>
                  </a:lnTo>
                  <a:lnTo>
                    <a:pt x="880" y="64"/>
                  </a:lnTo>
                  <a:lnTo>
                    <a:pt x="876" y="61"/>
                  </a:lnTo>
                  <a:lnTo>
                    <a:pt x="875" y="61"/>
                  </a:lnTo>
                  <a:lnTo>
                    <a:pt x="873" y="61"/>
                  </a:lnTo>
                  <a:lnTo>
                    <a:pt x="869" y="59"/>
                  </a:lnTo>
                  <a:lnTo>
                    <a:pt x="868" y="59"/>
                  </a:lnTo>
                  <a:lnTo>
                    <a:pt x="866" y="59"/>
                  </a:lnTo>
                  <a:lnTo>
                    <a:pt x="866" y="58"/>
                  </a:lnTo>
                  <a:lnTo>
                    <a:pt x="866" y="56"/>
                  </a:lnTo>
                  <a:lnTo>
                    <a:pt x="866" y="53"/>
                  </a:lnTo>
                  <a:lnTo>
                    <a:pt x="864" y="51"/>
                  </a:lnTo>
                  <a:lnTo>
                    <a:pt x="863" y="51"/>
                  </a:lnTo>
                  <a:lnTo>
                    <a:pt x="861" y="51"/>
                  </a:lnTo>
                  <a:lnTo>
                    <a:pt x="859" y="51"/>
                  </a:lnTo>
                  <a:lnTo>
                    <a:pt x="858" y="49"/>
                  </a:lnTo>
                  <a:lnTo>
                    <a:pt x="856" y="47"/>
                  </a:lnTo>
                  <a:lnTo>
                    <a:pt x="856" y="47"/>
                  </a:lnTo>
                  <a:lnTo>
                    <a:pt x="851" y="46"/>
                  </a:lnTo>
                  <a:lnTo>
                    <a:pt x="849" y="46"/>
                  </a:lnTo>
                  <a:lnTo>
                    <a:pt x="846" y="44"/>
                  </a:lnTo>
                  <a:lnTo>
                    <a:pt x="842" y="42"/>
                  </a:lnTo>
                  <a:lnTo>
                    <a:pt x="839" y="42"/>
                  </a:lnTo>
                  <a:lnTo>
                    <a:pt x="832" y="44"/>
                  </a:lnTo>
                  <a:lnTo>
                    <a:pt x="829" y="44"/>
                  </a:lnTo>
                  <a:lnTo>
                    <a:pt x="817" y="44"/>
                  </a:lnTo>
                  <a:lnTo>
                    <a:pt x="813" y="44"/>
                  </a:lnTo>
                  <a:lnTo>
                    <a:pt x="810" y="42"/>
                  </a:lnTo>
                  <a:lnTo>
                    <a:pt x="805" y="37"/>
                  </a:lnTo>
                  <a:lnTo>
                    <a:pt x="803" y="34"/>
                  </a:lnTo>
                  <a:lnTo>
                    <a:pt x="800" y="34"/>
                  </a:lnTo>
                  <a:lnTo>
                    <a:pt x="798" y="34"/>
                  </a:lnTo>
                  <a:lnTo>
                    <a:pt x="796" y="36"/>
                  </a:lnTo>
                  <a:lnTo>
                    <a:pt x="795" y="36"/>
                  </a:lnTo>
                  <a:lnTo>
                    <a:pt x="790" y="36"/>
                  </a:lnTo>
                  <a:lnTo>
                    <a:pt x="788" y="36"/>
                  </a:lnTo>
                  <a:lnTo>
                    <a:pt x="783" y="37"/>
                  </a:lnTo>
                  <a:lnTo>
                    <a:pt x="779" y="37"/>
                  </a:lnTo>
                  <a:lnTo>
                    <a:pt x="776" y="39"/>
                  </a:lnTo>
                  <a:lnTo>
                    <a:pt x="774" y="39"/>
                  </a:lnTo>
                  <a:lnTo>
                    <a:pt x="773" y="39"/>
                  </a:lnTo>
                  <a:lnTo>
                    <a:pt x="771" y="39"/>
                  </a:lnTo>
                  <a:lnTo>
                    <a:pt x="766" y="41"/>
                  </a:lnTo>
                  <a:lnTo>
                    <a:pt x="764" y="39"/>
                  </a:lnTo>
                  <a:lnTo>
                    <a:pt x="754" y="41"/>
                  </a:lnTo>
                  <a:lnTo>
                    <a:pt x="752" y="41"/>
                  </a:lnTo>
                  <a:lnTo>
                    <a:pt x="751" y="41"/>
                  </a:lnTo>
                  <a:lnTo>
                    <a:pt x="749" y="42"/>
                  </a:lnTo>
                  <a:lnTo>
                    <a:pt x="747" y="41"/>
                  </a:lnTo>
                  <a:lnTo>
                    <a:pt x="747" y="41"/>
                  </a:lnTo>
                  <a:lnTo>
                    <a:pt x="744" y="41"/>
                  </a:lnTo>
                  <a:lnTo>
                    <a:pt x="742" y="41"/>
                  </a:lnTo>
                  <a:lnTo>
                    <a:pt x="742" y="39"/>
                  </a:lnTo>
                  <a:lnTo>
                    <a:pt x="740" y="37"/>
                  </a:lnTo>
                  <a:lnTo>
                    <a:pt x="740" y="37"/>
                  </a:lnTo>
                  <a:lnTo>
                    <a:pt x="739" y="37"/>
                  </a:lnTo>
                  <a:lnTo>
                    <a:pt x="730" y="37"/>
                  </a:lnTo>
                  <a:lnTo>
                    <a:pt x="729" y="39"/>
                  </a:lnTo>
                  <a:lnTo>
                    <a:pt x="725" y="44"/>
                  </a:lnTo>
                  <a:lnTo>
                    <a:pt x="725" y="46"/>
                  </a:lnTo>
                  <a:lnTo>
                    <a:pt x="723" y="47"/>
                  </a:lnTo>
                  <a:lnTo>
                    <a:pt x="722" y="47"/>
                  </a:lnTo>
                  <a:lnTo>
                    <a:pt x="712" y="51"/>
                  </a:lnTo>
                  <a:lnTo>
                    <a:pt x="712" y="51"/>
                  </a:lnTo>
                  <a:lnTo>
                    <a:pt x="712" y="53"/>
                  </a:lnTo>
                  <a:lnTo>
                    <a:pt x="710" y="53"/>
                  </a:lnTo>
                  <a:lnTo>
                    <a:pt x="708" y="54"/>
                  </a:lnTo>
                  <a:lnTo>
                    <a:pt x="706" y="54"/>
                  </a:lnTo>
                  <a:lnTo>
                    <a:pt x="706" y="56"/>
                  </a:lnTo>
                  <a:lnTo>
                    <a:pt x="706" y="56"/>
                  </a:lnTo>
                  <a:lnTo>
                    <a:pt x="705" y="58"/>
                  </a:lnTo>
                  <a:lnTo>
                    <a:pt x="703" y="58"/>
                  </a:lnTo>
                  <a:lnTo>
                    <a:pt x="701" y="59"/>
                  </a:lnTo>
                  <a:lnTo>
                    <a:pt x="700" y="59"/>
                  </a:lnTo>
                  <a:lnTo>
                    <a:pt x="698" y="59"/>
                  </a:lnTo>
                  <a:lnTo>
                    <a:pt x="696" y="61"/>
                  </a:lnTo>
                  <a:lnTo>
                    <a:pt x="696" y="63"/>
                  </a:lnTo>
                  <a:lnTo>
                    <a:pt x="695" y="66"/>
                  </a:lnTo>
                  <a:lnTo>
                    <a:pt x="695" y="68"/>
                  </a:lnTo>
                  <a:lnTo>
                    <a:pt x="693" y="70"/>
                  </a:lnTo>
                  <a:lnTo>
                    <a:pt x="691" y="71"/>
                  </a:lnTo>
                  <a:lnTo>
                    <a:pt x="688" y="71"/>
                  </a:lnTo>
                  <a:lnTo>
                    <a:pt x="686" y="75"/>
                  </a:lnTo>
                  <a:lnTo>
                    <a:pt x="686" y="75"/>
                  </a:lnTo>
                  <a:lnTo>
                    <a:pt x="0" y="75"/>
                  </a:lnTo>
                  <a:lnTo>
                    <a:pt x="0" y="506"/>
                  </a:lnTo>
                  <a:lnTo>
                    <a:pt x="2" y="509"/>
                  </a:lnTo>
                  <a:lnTo>
                    <a:pt x="3" y="509"/>
                  </a:lnTo>
                  <a:lnTo>
                    <a:pt x="12" y="509"/>
                  </a:lnTo>
                  <a:lnTo>
                    <a:pt x="14" y="511"/>
                  </a:lnTo>
                  <a:lnTo>
                    <a:pt x="14" y="511"/>
                  </a:lnTo>
                  <a:lnTo>
                    <a:pt x="15" y="511"/>
                  </a:lnTo>
                  <a:lnTo>
                    <a:pt x="15" y="513"/>
                  </a:lnTo>
                  <a:lnTo>
                    <a:pt x="17" y="513"/>
                  </a:lnTo>
                  <a:lnTo>
                    <a:pt x="19" y="513"/>
                  </a:lnTo>
                  <a:lnTo>
                    <a:pt x="19" y="511"/>
                  </a:lnTo>
                  <a:lnTo>
                    <a:pt x="20" y="511"/>
                  </a:lnTo>
                  <a:lnTo>
                    <a:pt x="20" y="511"/>
                  </a:lnTo>
                  <a:lnTo>
                    <a:pt x="22" y="511"/>
                  </a:lnTo>
                  <a:lnTo>
                    <a:pt x="22" y="511"/>
                  </a:lnTo>
                  <a:lnTo>
                    <a:pt x="22" y="513"/>
                  </a:lnTo>
                  <a:lnTo>
                    <a:pt x="24" y="513"/>
                  </a:lnTo>
                  <a:lnTo>
                    <a:pt x="24" y="513"/>
                  </a:lnTo>
                  <a:lnTo>
                    <a:pt x="26" y="514"/>
                  </a:lnTo>
                  <a:lnTo>
                    <a:pt x="26" y="514"/>
                  </a:lnTo>
                  <a:lnTo>
                    <a:pt x="27" y="516"/>
                  </a:lnTo>
                  <a:lnTo>
                    <a:pt x="27" y="516"/>
                  </a:lnTo>
                  <a:lnTo>
                    <a:pt x="29" y="516"/>
                  </a:lnTo>
                  <a:lnTo>
                    <a:pt x="31" y="516"/>
                  </a:lnTo>
                  <a:lnTo>
                    <a:pt x="34" y="516"/>
                  </a:lnTo>
                  <a:lnTo>
                    <a:pt x="34" y="516"/>
                  </a:lnTo>
                  <a:lnTo>
                    <a:pt x="36" y="518"/>
                  </a:lnTo>
                  <a:lnTo>
                    <a:pt x="37" y="518"/>
                  </a:lnTo>
                  <a:lnTo>
                    <a:pt x="39" y="520"/>
                  </a:lnTo>
                  <a:lnTo>
                    <a:pt x="44" y="520"/>
                  </a:lnTo>
                  <a:lnTo>
                    <a:pt x="44" y="520"/>
                  </a:lnTo>
                  <a:lnTo>
                    <a:pt x="44" y="521"/>
                  </a:lnTo>
                  <a:lnTo>
                    <a:pt x="46" y="523"/>
                  </a:lnTo>
                  <a:lnTo>
                    <a:pt x="46" y="523"/>
                  </a:lnTo>
                  <a:lnTo>
                    <a:pt x="46" y="523"/>
                  </a:lnTo>
                  <a:lnTo>
                    <a:pt x="49" y="523"/>
                  </a:lnTo>
                  <a:lnTo>
                    <a:pt x="49" y="521"/>
                  </a:lnTo>
                  <a:lnTo>
                    <a:pt x="51" y="520"/>
                  </a:lnTo>
                  <a:lnTo>
                    <a:pt x="54" y="518"/>
                  </a:lnTo>
                  <a:lnTo>
                    <a:pt x="56" y="516"/>
                  </a:lnTo>
                  <a:lnTo>
                    <a:pt x="61" y="514"/>
                  </a:lnTo>
                  <a:lnTo>
                    <a:pt x="65" y="513"/>
                  </a:lnTo>
                  <a:lnTo>
                    <a:pt x="66" y="514"/>
                  </a:lnTo>
                  <a:lnTo>
                    <a:pt x="70" y="516"/>
                  </a:lnTo>
                  <a:lnTo>
                    <a:pt x="71" y="516"/>
                  </a:lnTo>
                  <a:lnTo>
                    <a:pt x="76" y="516"/>
                  </a:lnTo>
                  <a:lnTo>
                    <a:pt x="78" y="516"/>
                  </a:lnTo>
                  <a:lnTo>
                    <a:pt x="80" y="514"/>
                  </a:lnTo>
                  <a:lnTo>
                    <a:pt x="80" y="514"/>
                  </a:lnTo>
                  <a:lnTo>
                    <a:pt x="82" y="514"/>
                  </a:lnTo>
                  <a:lnTo>
                    <a:pt x="82" y="514"/>
                  </a:lnTo>
                  <a:lnTo>
                    <a:pt x="83" y="514"/>
                  </a:lnTo>
                  <a:lnTo>
                    <a:pt x="88" y="514"/>
                  </a:lnTo>
                  <a:lnTo>
                    <a:pt x="90" y="514"/>
                  </a:lnTo>
                  <a:lnTo>
                    <a:pt x="92" y="516"/>
                  </a:lnTo>
                  <a:lnTo>
                    <a:pt x="93" y="520"/>
                  </a:lnTo>
                  <a:lnTo>
                    <a:pt x="95" y="520"/>
                  </a:lnTo>
                  <a:lnTo>
                    <a:pt x="97" y="518"/>
                  </a:lnTo>
                  <a:lnTo>
                    <a:pt x="97" y="518"/>
                  </a:lnTo>
                  <a:lnTo>
                    <a:pt x="99" y="518"/>
                  </a:lnTo>
                  <a:lnTo>
                    <a:pt x="100" y="518"/>
                  </a:lnTo>
                  <a:lnTo>
                    <a:pt x="100" y="520"/>
                  </a:lnTo>
                  <a:lnTo>
                    <a:pt x="102" y="521"/>
                  </a:lnTo>
                  <a:lnTo>
                    <a:pt x="104" y="521"/>
                  </a:lnTo>
                  <a:lnTo>
                    <a:pt x="105" y="521"/>
                  </a:lnTo>
                  <a:lnTo>
                    <a:pt x="105" y="521"/>
                  </a:lnTo>
                  <a:lnTo>
                    <a:pt x="107" y="521"/>
                  </a:lnTo>
                  <a:lnTo>
                    <a:pt x="107" y="523"/>
                  </a:lnTo>
                  <a:lnTo>
                    <a:pt x="107" y="525"/>
                  </a:lnTo>
                  <a:lnTo>
                    <a:pt x="107" y="528"/>
                  </a:lnTo>
                  <a:lnTo>
                    <a:pt x="109" y="528"/>
                  </a:lnTo>
                  <a:lnTo>
                    <a:pt x="109" y="528"/>
                  </a:lnTo>
                  <a:lnTo>
                    <a:pt x="109" y="528"/>
                  </a:lnTo>
                  <a:lnTo>
                    <a:pt x="110" y="530"/>
                  </a:lnTo>
                  <a:lnTo>
                    <a:pt x="112" y="531"/>
                  </a:lnTo>
                  <a:lnTo>
                    <a:pt x="114" y="533"/>
                  </a:lnTo>
                  <a:lnTo>
                    <a:pt x="116" y="533"/>
                  </a:lnTo>
                  <a:lnTo>
                    <a:pt x="117" y="533"/>
                  </a:lnTo>
                  <a:lnTo>
                    <a:pt x="119" y="533"/>
                  </a:lnTo>
                  <a:lnTo>
                    <a:pt x="121" y="533"/>
                  </a:lnTo>
                  <a:lnTo>
                    <a:pt x="121" y="535"/>
                  </a:lnTo>
                  <a:lnTo>
                    <a:pt x="121" y="537"/>
                  </a:lnTo>
                  <a:lnTo>
                    <a:pt x="119" y="540"/>
                  </a:lnTo>
                  <a:lnTo>
                    <a:pt x="117" y="542"/>
                  </a:lnTo>
                  <a:lnTo>
                    <a:pt x="117" y="543"/>
                  </a:lnTo>
                  <a:lnTo>
                    <a:pt x="119" y="550"/>
                  </a:lnTo>
                  <a:lnTo>
                    <a:pt x="119" y="552"/>
                  </a:lnTo>
                  <a:lnTo>
                    <a:pt x="126" y="555"/>
                  </a:lnTo>
                  <a:lnTo>
                    <a:pt x="126" y="557"/>
                  </a:lnTo>
                  <a:lnTo>
                    <a:pt x="126" y="557"/>
                  </a:lnTo>
                  <a:lnTo>
                    <a:pt x="126" y="557"/>
                  </a:lnTo>
                  <a:lnTo>
                    <a:pt x="126" y="559"/>
                  </a:lnTo>
                  <a:lnTo>
                    <a:pt x="126" y="559"/>
                  </a:lnTo>
                  <a:lnTo>
                    <a:pt x="126" y="560"/>
                  </a:lnTo>
                  <a:lnTo>
                    <a:pt x="129" y="562"/>
                  </a:lnTo>
                  <a:lnTo>
                    <a:pt x="131" y="567"/>
                  </a:lnTo>
                  <a:lnTo>
                    <a:pt x="131" y="567"/>
                  </a:lnTo>
                  <a:lnTo>
                    <a:pt x="131" y="569"/>
                  </a:lnTo>
                  <a:lnTo>
                    <a:pt x="131" y="570"/>
                  </a:lnTo>
                  <a:lnTo>
                    <a:pt x="133" y="570"/>
                  </a:lnTo>
                  <a:lnTo>
                    <a:pt x="133" y="570"/>
                  </a:lnTo>
                  <a:lnTo>
                    <a:pt x="134" y="570"/>
                  </a:lnTo>
                  <a:lnTo>
                    <a:pt x="136" y="572"/>
                  </a:lnTo>
                  <a:lnTo>
                    <a:pt x="138" y="572"/>
                  </a:lnTo>
                  <a:lnTo>
                    <a:pt x="138" y="572"/>
                  </a:lnTo>
                  <a:lnTo>
                    <a:pt x="139" y="572"/>
                  </a:lnTo>
                  <a:lnTo>
                    <a:pt x="141" y="572"/>
                  </a:lnTo>
                  <a:lnTo>
                    <a:pt x="141" y="572"/>
                  </a:lnTo>
                  <a:lnTo>
                    <a:pt x="141" y="570"/>
                  </a:lnTo>
                  <a:lnTo>
                    <a:pt x="139" y="569"/>
                  </a:lnTo>
                  <a:lnTo>
                    <a:pt x="139" y="567"/>
                  </a:lnTo>
                  <a:lnTo>
                    <a:pt x="141" y="567"/>
                  </a:lnTo>
                  <a:lnTo>
                    <a:pt x="143" y="567"/>
                  </a:lnTo>
                  <a:lnTo>
                    <a:pt x="144" y="567"/>
                  </a:lnTo>
                  <a:lnTo>
                    <a:pt x="144" y="567"/>
                  </a:lnTo>
                  <a:lnTo>
                    <a:pt x="146" y="567"/>
                  </a:lnTo>
                  <a:lnTo>
                    <a:pt x="146" y="565"/>
                  </a:lnTo>
                  <a:lnTo>
                    <a:pt x="146" y="565"/>
                  </a:lnTo>
                  <a:lnTo>
                    <a:pt x="146" y="565"/>
                  </a:lnTo>
                  <a:lnTo>
                    <a:pt x="146" y="564"/>
                  </a:lnTo>
                  <a:lnTo>
                    <a:pt x="146" y="564"/>
                  </a:lnTo>
                  <a:lnTo>
                    <a:pt x="146" y="562"/>
                  </a:lnTo>
                  <a:lnTo>
                    <a:pt x="146" y="562"/>
                  </a:lnTo>
                  <a:lnTo>
                    <a:pt x="146" y="562"/>
                  </a:lnTo>
                  <a:lnTo>
                    <a:pt x="148" y="559"/>
                  </a:lnTo>
                  <a:lnTo>
                    <a:pt x="148" y="557"/>
                  </a:lnTo>
                  <a:lnTo>
                    <a:pt x="150" y="555"/>
                  </a:lnTo>
                  <a:lnTo>
                    <a:pt x="151" y="555"/>
                  </a:lnTo>
                  <a:lnTo>
                    <a:pt x="153" y="555"/>
                  </a:lnTo>
                  <a:lnTo>
                    <a:pt x="155" y="555"/>
                  </a:lnTo>
                  <a:lnTo>
                    <a:pt x="155" y="555"/>
                  </a:lnTo>
                  <a:lnTo>
                    <a:pt x="155" y="555"/>
                  </a:lnTo>
                  <a:lnTo>
                    <a:pt x="156" y="557"/>
                  </a:lnTo>
                  <a:lnTo>
                    <a:pt x="158" y="557"/>
                  </a:lnTo>
                  <a:lnTo>
                    <a:pt x="160" y="559"/>
                  </a:lnTo>
                  <a:lnTo>
                    <a:pt x="160" y="559"/>
                  </a:lnTo>
                  <a:lnTo>
                    <a:pt x="160" y="560"/>
                  </a:lnTo>
                  <a:lnTo>
                    <a:pt x="161" y="562"/>
                  </a:lnTo>
                  <a:lnTo>
                    <a:pt x="161" y="562"/>
                  </a:lnTo>
                  <a:lnTo>
                    <a:pt x="161" y="564"/>
                  </a:lnTo>
                  <a:lnTo>
                    <a:pt x="165" y="562"/>
                  </a:lnTo>
                  <a:lnTo>
                    <a:pt x="165" y="562"/>
                  </a:lnTo>
                  <a:lnTo>
                    <a:pt x="165" y="560"/>
                  </a:lnTo>
                  <a:lnTo>
                    <a:pt x="166" y="560"/>
                  </a:lnTo>
                  <a:lnTo>
                    <a:pt x="168" y="564"/>
                  </a:lnTo>
                  <a:lnTo>
                    <a:pt x="170" y="564"/>
                  </a:lnTo>
                  <a:lnTo>
                    <a:pt x="172" y="564"/>
                  </a:lnTo>
                  <a:lnTo>
                    <a:pt x="172" y="562"/>
                  </a:lnTo>
                  <a:lnTo>
                    <a:pt x="173" y="562"/>
                  </a:lnTo>
                  <a:lnTo>
                    <a:pt x="177" y="564"/>
                  </a:lnTo>
                  <a:lnTo>
                    <a:pt x="183" y="565"/>
                  </a:lnTo>
                  <a:lnTo>
                    <a:pt x="185" y="565"/>
                  </a:lnTo>
                  <a:lnTo>
                    <a:pt x="190" y="567"/>
                  </a:lnTo>
                  <a:lnTo>
                    <a:pt x="192" y="569"/>
                  </a:lnTo>
                  <a:lnTo>
                    <a:pt x="194" y="569"/>
                  </a:lnTo>
                  <a:lnTo>
                    <a:pt x="195" y="569"/>
                  </a:lnTo>
                  <a:lnTo>
                    <a:pt x="195" y="570"/>
                  </a:lnTo>
                  <a:lnTo>
                    <a:pt x="195" y="572"/>
                  </a:lnTo>
                  <a:lnTo>
                    <a:pt x="197" y="572"/>
                  </a:lnTo>
                  <a:lnTo>
                    <a:pt x="199" y="572"/>
                  </a:lnTo>
                  <a:lnTo>
                    <a:pt x="200" y="572"/>
                  </a:lnTo>
                  <a:lnTo>
                    <a:pt x="202" y="574"/>
                  </a:lnTo>
                  <a:lnTo>
                    <a:pt x="202" y="574"/>
                  </a:lnTo>
                  <a:lnTo>
                    <a:pt x="202" y="576"/>
                  </a:lnTo>
                  <a:lnTo>
                    <a:pt x="202" y="576"/>
                  </a:lnTo>
                  <a:lnTo>
                    <a:pt x="202" y="577"/>
                  </a:lnTo>
                  <a:lnTo>
                    <a:pt x="202" y="579"/>
                  </a:lnTo>
                  <a:lnTo>
                    <a:pt x="202" y="579"/>
                  </a:lnTo>
                  <a:lnTo>
                    <a:pt x="202" y="581"/>
                  </a:lnTo>
                  <a:lnTo>
                    <a:pt x="202" y="581"/>
                  </a:lnTo>
                  <a:lnTo>
                    <a:pt x="200" y="581"/>
                  </a:lnTo>
                  <a:lnTo>
                    <a:pt x="200" y="581"/>
                  </a:lnTo>
                  <a:lnTo>
                    <a:pt x="200" y="582"/>
                  </a:lnTo>
                  <a:lnTo>
                    <a:pt x="200" y="582"/>
                  </a:lnTo>
                  <a:lnTo>
                    <a:pt x="202" y="584"/>
                  </a:lnTo>
                  <a:lnTo>
                    <a:pt x="202" y="584"/>
                  </a:lnTo>
                  <a:lnTo>
                    <a:pt x="202" y="586"/>
                  </a:lnTo>
                  <a:lnTo>
                    <a:pt x="200" y="587"/>
                  </a:lnTo>
                  <a:lnTo>
                    <a:pt x="200" y="587"/>
                  </a:lnTo>
                  <a:lnTo>
                    <a:pt x="200" y="589"/>
                  </a:lnTo>
                  <a:lnTo>
                    <a:pt x="202" y="591"/>
                  </a:lnTo>
                  <a:lnTo>
                    <a:pt x="202" y="596"/>
                  </a:lnTo>
                  <a:lnTo>
                    <a:pt x="204" y="599"/>
                  </a:lnTo>
                  <a:lnTo>
                    <a:pt x="206" y="603"/>
                  </a:lnTo>
                  <a:lnTo>
                    <a:pt x="207" y="606"/>
                  </a:lnTo>
                  <a:lnTo>
                    <a:pt x="207" y="606"/>
                  </a:lnTo>
                  <a:lnTo>
                    <a:pt x="209" y="608"/>
                  </a:lnTo>
                  <a:lnTo>
                    <a:pt x="211" y="608"/>
                  </a:lnTo>
                  <a:lnTo>
                    <a:pt x="219" y="610"/>
                  </a:lnTo>
                  <a:lnTo>
                    <a:pt x="221" y="611"/>
                  </a:lnTo>
                  <a:lnTo>
                    <a:pt x="223" y="611"/>
                  </a:lnTo>
                  <a:lnTo>
                    <a:pt x="223" y="613"/>
                  </a:lnTo>
                  <a:lnTo>
                    <a:pt x="223" y="615"/>
                  </a:lnTo>
                  <a:lnTo>
                    <a:pt x="223" y="616"/>
                  </a:lnTo>
                  <a:lnTo>
                    <a:pt x="223" y="618"/>
                  </a:lnTo>
                  <a:lnTo>
                    <a:pt x="223" y="618"/>
                  </a:lnTo>
                  <a:lnTo>
                    <a:pt x="221" y="620"/>
                  </a:lnTo>
                  <a:lnTo>
                    <a:pt x="223" y="620"/>
                  </a:lnTo>
                  <a:lnTo>
                    <a:pt x="223" y="621"/>
                  </a:lnTo>
                  <a:lnTo>
                    <a:pt x="223" y="621"/>
                  </a:lnTo>
                  <a:lnTo>
                    <a:pt x="228" y="625"/>
                  </a:lnTo>
                  <a:lnTo>
                    <a:pt x="234" y="625"/>
                  </a:lnTo>
                  <a:lnTo>
                    <a:pt x="239" y="627"/>
                  </a:lnTo>
                  <a:lnTo>
                    <a:pt x="239" y="627"/>
                  </a:lnTo>
                  <a:lnTo>
                    <a:pt x="239" y="628"/>
                  </a:lnTo>
                  <a:lnTo>
                    <a:pt x="239" y="628"/>
                  </a:lnTo>
                  <a:lnTo>
                    <a:pt x="243" y="628"/>
                  </a:lnTo>
                  <a:lnTo>
                    <a:pt x="243" y="628"/>
                  </a:lnTo>
                  <a:lnTo>
                    <a:pt x="245" y="630"/>
                  </a:lnTo>
                  <a:lnTo>
                    <a:pt x="246" y="632"/>
                  </a:lnTo>
                  <a:lnTo>
                    <a:pt x="250" y="633"/>
                  </a:lnTo>
                  <a:lnTo>
                    <a:pt x="255" y="635"/>
                  </a:lnTo>
                  <a:lnTo>
                    <a:pt x="256" y="635"/>
                  </a:lnTo>
                  <a:lnTo>
                    <a:pt x="258" y="638"/>
                  </a:lnTo>
                  <a:lnTo>
                    <a:pt x="260" y="638"/>
                  </a:lnTo>
                  <a:lnTo>
                    <a:pt x="263" y="640"/>
                  </a:lnTo>
                  <a:lnTo>
                    <a:pt x="267" y="642"/>
                  </a:lnTo>
                  <a:lnTo>
                    <a:pt x="272" y="647"/>
                  </a:lnTo>
                  <a:lnTo>
                    <a:pt x="273" y="649"/>
                  </a:lnTo>
                  <a:lnTo>
                    <a:pt x="273" y="649"/>
                  </a:lnTo>
                  <a:lnTo>
                    <a:pt x="275" y="650"/>
                  </a:lnTo>
                  <a:lnTo>
                    <a:pt x="277" y="650"/>
                  </a:lnTo>
                  <a:lnTo>
                    <a:pt x="277" y="650"/>
                  </a:lnTo>
                  <a:lnTo>
                    <a:pt x="277" y="650"/>
                  </a:lnTo>
                  <a:lnTo>
                    <a:pt x="279" y="652"/>
                  </a:lnTo>
                  <a:lnTo>
                    <a:pt x="280" y="654"/>
                  </a:lnTo>
                  <a:lnTo>
                    <a:pt x="280" y="654"/>
                  </a:lnTo>
                  <a:lnTo>
                    <a:pt x="282" y="655"/>
                  </a:lnTo>
                  <a:lnTo>
                    <a:pt x="282" y="655"/>
                  </a:lnTo>
                  <a:lnTo>
                    <a:pt x="285" y="655"/>
                  </a:lnTo>
                  <a:lnTo>
                    <a:pt x="285" y="655"/>
                  </a:lnTo>
                  <a:lnTo>
                    <a:pt x="289" y="657"/>
                  </a:lnTo>
                  <a:lnTo>
                    <a:pt x="290" y="660"/>
                  </a:lnTo>
                  <a:lnTo>
                    <a:pt x="294" y="669"/>
                  </a:lnTo>
                  <a:lnTo>
                    <a:pt x="296" y="671"/>
                  </a:lnTo>
                  <a:lnTo>
                    <a:pt x="297" y="672"/>
                  </a:lnTo>
                  <a:lnTo>
                    <a:pt x="301" y="672"/>
                  </a:lnTo>
                  <a:lnTo>
                    <a:pt x="309" y="683"/>
                  </a:lnTo>
                  <a:lnTo>
                    <a:pt x="311" y="683"/>
                  </a:lnTo>
                  <a:lnTo>
                    <a:pt x="314" y="684"/>
                  </a:lnTo>
                  <a:lnTo>
                    <a:pt x="316" y="684"/>
                  </a:lnTo>
                  <a:lnTo>
                    <a:pt x="318" y="686"/>
                  </a:lnTo>
                  <a:lnTo>
                    <a:pt x="319" y="686"/>
                  </a:lnTo>
                  <a:lnTo>
                    <a:pt x="319" y="686"/>
                  </a:lnTo>
                  <a:lnTo>
                    <a:pt x="319" y="686"/>
                  </a:lnTo>
                  <a:lnTo>
                    <a:pt x="321" y="686"/>
                  </a:lnTo>
                  <a:lnTo>
                    <a:pt x="321" y="686"/>
                  </a:lnTo>
                  <a:lnTo>
                    <a:pt x="321" y="688"/>
                  </a:lnTo>
                  <a:lnTo>
                    <a:pt x="321" y="688"/>
                  </a:lnTo>
                  <a:lnTo>
                    <a:pt x="324" y="688"/>
                  </a:lnTo>
                  <a:lnTo>
                    <a:pt x="328" y="688"/>
                  </a:lnTo>
                  <a:lnTo>
                    <a:pt x="329" y="688"/>
                  </a:lnTo>
                  <a:lnTo>
                    <a:pt x="333" y="684"/>
                  </a:lnTo>
                  <a:lnTo>
                    <a:pt x="335" y="683"/>
                  </a:lnTo>
                  <a:lnTo>
                    <a:pt x="336" y="684"/>
                  </a:lnTo>
                  <a:lnTo>
                    <a:pt x="340" y="686"/>
                  </a:lnTo>
                  <a:lnTo>
                    <a:pt x="341" y="684"/>
                  </a:lnTo>
                  <a:lnTo>
                    <a:pt x="343" y="684"/>
                  </a:lnTo>
                  <a:lnTo>
                    <a:pt x="341" y="683"/>
                  </a:lnTo>
                  <a:lnTo>
                    <a:pt x="341" y="681"/>
                  </a:lnTo>
                  <a:lnTo>
                    <a:pt x="340" y="679"/>
                  </a:lnTo>
                  <a:lnTo>
                    <a:pt x="338" y="677"/>
                  </a:lnTo>
                  <a:lnTo>
                    <a:pt x="338" y="676"/>
                  </a:lnTo>
                  <a:lnTo>
                    <a:pt x="341" y="672"/>
                  </a:lnTo>
                  <a:lnTo>
                    <a:pt x="341" y="667"/>
                  </a:lnTo>
                  <a:lnTo>
                    <a:pt x="341" y="667"/>
                  </a:lnTo>
                  <a:lnTo>
                    <a:pt x="343" y="666"/>
                  </a:lnTo>
                  <a:lnTo>
                    <a:pt x="345" y="666"/>
                  </a:lnTo>
                  <a:lnTo>
                    <a:pt x="355" y="664"/>
                  </a:lnTo>
                  <a:lnTo>
                    <a:pt x="363" y="664"/>
                  </a:lnTo>
                  <a:lnTo>
                    <a:pt x="365" y="664"/>
                  </a:lnTo>
                  <a:lnTo>
                    <a:pt x="369" y="666"/>
                  </a:lnTo>
                  <a:lnTo>
                    <a:pt x="374" y="666"/>
                  </a:lnTo>
                  <a:lnTo>
                    <a:pt x="377" y="666"/>
                  </a:lnTo>
                  <a:lnTo>
                    <a:pt x="382" y="662"/>
                  </a:lnTo>
                  <a:lnTo>
                    <a:pt x="387" y="662"/>
                  </a:lnTo>
                  <a:lnTo>
                    <a:pt x="391" y="662"/>
                  </a:lnTo>
                  <a:lnTo>
                    <a:pt x="394" y="664"/>
                  </a:lnTo>
                  <a:lnTo>
                    <a:pt x="408" y="674"/>
                  </a:lnTo>
                  <a:lnTo>
                    <a:pt x="411" y="676"/>
                  </a:lnTo>
                  <a:lnTo>
                    <a:pt x="416" y="676"/>
                  </a:lnTo>
                  <a:lnTo>
                    <a:pt x="421" y="674"/>
                  </a:lnTo>
                  <a:lnTo>
                    <a:pt x="423" y="674"/>
                  </a:lnTo>
                  <a:lnTo>
                    <a:pt x="425" y="674"/>
                  </a:lnTo>
                  <a:lnTo>
                    <a:pt x="426" y="674"/>
                  </a:lnTo>
                  <a:lnTo>
                    <a:pt x="428" y="676"/>
                  </a:lnTo>
                  <a:lnTo>
                    <a:pt x="428" y="676"/>
                  </a:lnTo>
                  <a:lnTo>
                    <a:pt x="428" y="677"/>
                  </a:lnTo>
                  <a:lnTo>
                    <a:pt x="428" y="677"/>
                  </a:lnTo>
                  <a:lnTo>
                    <a:pt x="430" y="677"/>
                  </a:lnTo>
                  <a:lnTo>
                    <a:pt x="433" y="677"/>
                  </a:lnTo>
                  <a:lnTo>
                    <a:pt x="433" y="677"/>
                  </a:lnTo>
                  <a:lnTo>
                    <a:pt x="431" y="677"/>
                  </a:lnTo>
                  <a:lnTo>
                    <a:pt x="431" y="676"/>
                  </a:lnTo>
                  <a:lnTo>
                    <a:pt x="431" y="676"/>
                  </a:lnTo>
                  <a:lnTo>
                    <a:pt x="431" y="674"/>
                  </a:lnTo>
                  <a:lnTo>
                    <a:pt x="433" y="674"/>
                  </a:lnTo>
                  <a:lnTo>
                    <a:pt x="435" y="674"/>
                  </a:lnTo>
                  <a:lnTo>
                    <a:pt x="436" y="674"/>
                  </a:lnTo>
                  <a:lnTo>
                    <a:pt x="436" y="676"/>
                  </a:lnTo>
                  <a:lnTo>
                    <a:pt x="438" y="677"/>
                  </a:lnTo>
                  <a:lnTo>
                    <a:pt x="438" y="677"/>
                  </a:lnTo>
                  <a:lnTo>
                    <a:pt x="442" y="676"/>
                  </a:lnTo>
                  <a:lnTo>
                    <a:pt x="443" y="677"/>
                  </a:lnTo>
                  <a:lnTo>
                    <a:pt x="445" y="677"/>
                  </a:lnTo>
                  <a:lnTo>
                    <a:pt x="447" y="679"/>
                  </a:lnTo>
                  <a:lnTo>
                    <a:pt x="448" y="681"/>
                  </a:lnTo>
                  <a:lnTo>
                    <a:pt x="448" y="681"/>
                  </a:lnTo>
                  <a:lnTo>
                    <a:pt x="450" y="681"/>
                  </a:lnTo>
                  <a:lnTo>
                    <a:pt x="450" y="679"/>
                  </a:lnTo>
                  <a:lnTo>
                    <a:pt x="452" y="679"/>
                  </a:lnTo>
                  <a:lnTo>
                    <a:pt x="453" y="679"/>
                  </a:lnTo>
                  <a:lnTo>
                    <a:pt x="457" y="681"/>
                  </a:lnTo>
                  <a:lnTo>
                    <a:pt x="462" y="681"/>
                  </a:lnTo>
                  <a:lnTo>
                    <a:pt x="464" y="681"/>
                  </a:lnTo>
                  <a:lnTo>
                    <a:pt x="467" y="676"/>
                  </a:lnTo>
                  <a:lnTo>
                    <a:pt x="469" y="674"/>
                  </a:lnTo>
                  <a:lnTo>
                    <a:pt x="469" y="676"/>
                  </a:lnTo>
                  <a:lnTo>
                    <a:pt x="470" y="676"/>
                  </a:lnTo>
                  <a:lnTo>
                    <a:pt x="470" y="676"/>
                  </a:lnTo>
                  <a:lnTo>
                    <a:pt x="472" y="676"/>
                  </a:lnTo>
                  <a:lnTo>
                    <a:pt x="472" y="674"/>
                  </a:lnTo>
                  <a:lnTo>
                    <a:pt x="474" y="674"/>
                  </a:lnTo>
                  <a:lnTo>
                    <a:pt x="474" y="674"/>
                  </a:lnTo>
                  <a:lnTo>
                    <a:pt x="476" y="676"/>
                  </a:lnTo>
                  <a:lnTo>
                    <a:pt x="477" y="676"/>
                  </a:lnTo>
                  <a:lnTo>
                    <a:pt x="484" y="676"/>
                  </a:lnTo>
                  <a:lnTo>
                    <a:pt x="486" y="677"/>
                  </a:lnTo>
                  <a:lnTo>
                    <a:pt x="487" y="679"/>
                  </a:lnTo>
                  <a:lnTo>
                    <a:pt x="489" y="681"/>
                  </a:lnTo>
                  <a:lnTo>
                    <a:pt x="491" y="681"/>
                  </a:lnTo>
                  <a:lnTo>
                    <a:pt x="494" y="681"/>
                  </a:lnTo>
                  <a:lnTo>
                    <a:pt x="496" y="681"/>
                  </a:lnTo>
                  <a:lnTo>
                    <a:pt x="496" y="683"/>
                  </a:lnTo>
                  <a:lnTo>
                    <a:pt x="498" y="683"/>
                  </a:lnTo>
                  <a:lnTo>
                    <a:pt x="501" y="683"/>
                  </a:lnTo>
                  <a:lnTo>
                    <a:pt x="501" y="683"/>
                  </a:lnTo>
                  <a:lnTo>
                    <a:pt x="501" y="684"/>
                  </a:lnTo>
                  <a:lnTo>
                    <a:pt x="503" y="684"/>
                  </a:lnTo>
                  <a:lnTo>
                    <a:pt x="506" y="684"/>
                  </a:lnTo>
                  <a:lnTo>
                    <a:pt x="508" y="686"/>
                  </a:lnTo>
                  <a:lnTo>
                    <a:pt x="511" y="686"/>
                  </a:lnTo>
                  <a:lnTo>
                    <a:pt x="513" y="688"/>
                  </a:lnTo>
                  <a:lnTo>
                    <a:pt x="513" y="686"/>
                  </a:lnTo>
                  <a:lnTo>
                    <a:pt x="513" y="686"/>
                  </a:lnTo>
                  <a:lnTo>
                    <a:pt x="515" y="684"/>
                  </a:lnTo>
                  <a:lnTo>
                    <a:pt x="516" y="684"/>
                  </a:lnTo>
                  <a:lnTo>
                    <a:pt x="516" y="684"/>
                  </a:lnTo>
                  <a:lnTo>
                    <a:pt x="518" y="684"/>
                  </a:lnTo>
                  <a:lnTo>
                    <a:pt x="520" y="686"/>
                  </a:lnTo>
                  <a:lnTo>
                    <a:pt x="525" y="679"/>
                  </a:lnTo>
                  <a:lnTo>
                    <a:pt x="521" y="676"/>
                  </a:lnTo>
                  <a:lnTo>
                    <a:pt x="521" y="674"/>
                  </a:lnTo>
                  <a:lnTo>
                    <a:pt x="521" y="674"/>
                  </a:lnTo>
                  <a:lnTo>
                    <a:pt x="523" y="674"/>
                  </a:lnTo>
                  <a:lnTo>
                    <a:pt x="525" y="676"/>
                  </a:lnTo>
                  <a:lnTo>
                    <a:pt x="526" y="676"/>
                  </a:lnTo>
                  <a:lnTo>
                    <a:pt x="526" y="676"/>
                  </a:lnTo>
                  <a:lnTo>
                    <a:pt x="528" y="676"/>
                  </a:lnTo>
                  <a:lnTo>
                    <a:pt x="530" y="677"/>
                  </a:lnTo>
                  <a:lnTo>
                    <a:pt x="532" y="679"/>
                  </a:lnTo>
                  <a:lnTo>
                    <a:pt x="533" y="679"/>
                  </a:lnTo>
                  <a:lnTo>
                    <a:pt x="535" y="679"/>
                  </a:lnTo>
                  <a:lnTo>
                    <a:pt x="537" y="679"/>
                  </a:lnTo>
                  <a:lnTo>
                    <a:pt x="538" y="681"/>
                  </a:lnTo>
                  <a:lnTo>
                    <a:pt x="540" y="681"/>
                  </a:lnTo>
                  <a:lnTo>
                    <a:pt x="535" y="683"/>
                  </a:lnTo>
                  <a:lnTo>
                    <a:pt x="532" y="683"/>
                  </a:lnTo>
                  <a:lnTo>
                    <a:pt x="532" y="683"/>
                  </a:lnTo>
                  <a:lnTo>
                    <a:pt x="535" y="683"/>
                  </a:lnTo>
                  <a:lnTo>
                    <a:pt x="540" y="681"/>
                  </a:lnTo>
                  <a:lnTo>
                    <a:pt x="540" y="681"/>
                  </a:lnTo>
                  <a:lnTo>
                    <a:pt x="542" y="681"/>
                  </a:lnTo>
                  <a:lnTo>
                    <a:pt x="543" y="681"/>
                  </a:lnTo>
                  <a:lnTo>
                    <a:pt x="543" y="683"/>
                  </a:lnTo>
                  <a:lnTo>
                    <a:pt x="545" y="683"/>
                  </a:lnTo>
                  <a:lnTo>
                    <a:pt x="547" y="683"/>
                  </a:lnTo>
                  <a:lnTo>
                    <a:pt x="547" y="677"/>
                  </a:lnTo>
                  <a:lnTo>
                    <a:pt x="549" y="676"/>
                  </a:lnTo>
                  <a:lnTo>
                    <a:pt x="549" y="676"/>
                  </a:lnTo>
                  <a:lnTo>
                    <a:pt x="550" y="674"/>
                  </a:lnTo>
                  <a:lnTo>
                    <a:pt x="552" y="672"/>
                  </a:lnTo>
                  <a:lnTo>
                    <a:pt x="552" y="672"/>
                  </a:lnTo>
                  <a:lnTo>
                    <a:pt x="555" y="672"/>
                  </a:lnTo>
                  <a:lnTo>
                    <a:pt x="555" y="672"/>
                  </a:lnTo>
                  <a:lnTo>
                    <a:pt x="557" y="672"/>
                  </a:lnTo>
                  <a:lnTo>
                    <a:pt x="559" y="672"/>
                  </a:lnTo>
                  <a:lnTo>
                    <a:pt x="559" y="672"/>
                  </a:lnTo>
                  <a:lnTo>
                    <a:pt x="560" y="672"/>
                  </a:lnTo>
                  <a:lnTo>
                    <a:pt x="562" y="674"/>
                  </a:lnTo>
                  <a:lnTo>
                    <a:pt x="562" y="676"/>
                  </a:lnTo>
                  <a:lnTo>
                    <a:pt x="564" y="676"/>
                  </a:lnTo>
                  <a:lnTo>
                    <a:pt x="574" y="672"/>
                  </a:lnTo>
                  <a:lnTo>
                    <a:pt x="574" y="672"/>
                  </a:lnTo>
                  <a:lnTo>
                    <a:pt x="576" y="672"/>
                  </a:lnTo>
                  <a:lnTo>
                    <a:pt x="577" y="671"/>
                  </a:lnTo>
                  <a:lnTo>
                    <a:pt x="577" y="671"/>
                  </a:lnTo>
                  <a:lnTo>
                    <a:pt x="579" y="672"/>
                  </a:lnTo>
                  <a:lnTo>
                    <a:pt x="581" y="672"/>
                  </a:lnTo>
                  <a:lnTo>
                    <a:pt x="591" y="676"/>
                  </a:lnTo>
                  <a:lnTo>
                    <a:pt x="594" y="677"/>
                  </a:lnTo>
                  <a:lnTo>
                    <a:pt x="594" y="677"/>
                  </a:lnTo>
                  <a:lnTo>
                    <a:pt x="594" y="677"/>
                  </a:lnTo>
                  <a:lnTo>
                    <a:pt x="596" y="679"/>
                  </a:lnTo>
                  <a:lnTo>
                    <a:pt x="596" y="679"/>
                  </a:lnTo>
                  <a:lnTo>
                    <a:pt x="598" y="681"/>
                  </a:lnTo>
                  <a:lnTo>
                    <a:pt x="598" y="681"/>
                  </a:lnTo>
                  <a:lnTo>
                    <a:pt x="599" y="681"/>
                  </a:lnTo>
                  <a:lnTo>
                    <a:pt x="603" y="683"/>
                  </a:lnTo>
                  <a:lnTo>
                    <a:pt x="603" y="683"/>
                  </a:lnTo>
                  <a:lnTo>
                    <a:pt x="603" y="684"/>
                  </a:lnTo>
                  <a:lnTo>
                    <a:pt x="601" y="686"/>
                  </a:lnTo>
                  <a:lnTo>
                    <a:pt x="603" y="688"/>
                  </a:lnTo>
                  <a:lnTo>
                    <a:pt x="606" y="689"/>
                  </a:lnTo>
                  <a:lnTo>
                    <a:pt x="606" y="691"/>
                  </a:lnTo>
                  <a:lnTo>
                    <a:pt x="605" y="694"/>
                  </a:lnTo>
                  <a:lnTo>
                    <a:pt x="605" y="698"/>
                  </a:lnTo>
                  <a:lnTo>
                    <a:pt x="606" y="698"/>
                  </a:lnTo>
                  <a:lnTo>
                    <a:pt x="606" y="700"/>
                  </a:lnTo>
                  <a:lnTo>
                    <a:pt x="608" y="705"/>
                  </a:lnTo>
                  <a:lnTo>
                    <a:pt x="608" y="705"/>
                  </a:lnTo>
                  <a:lnTo>
                    <a:pt x="610" y="706"/>
                  </a:lnTo>
                  <a:lnTo>
                    <a:pt x="610" y="708"/>
                  </a:lnTo>
                  <a:lnTo>
                    <a:pt x="610" y="708"/>
                  </a:lnTo>
                  <a:lnTo>
                    <a:pt x="608" y="710"/>
                  </a:lnTo>
                  <a:lnTo>
                    <a:pt x="608" y="710"/>
                  </a:lnTo>
                  <a:lnTo>
                    <a:pt x="608" y="711"/>
                  </a:lnTo>
                  <a:lnTo>
                    <a:pt x="610" y="713"/>
                  </a:lnTo>
                  <a:lnTo>
                    <a:pt x="613" y="715"/>
                  </a:lnTo>
                  <a:lnTo>
                    <a:pt x="613" y="717"/>
                  </a:lnTo>
                  <a:lnTo>
                    <a:pt x="615" y="717"/>
                  </a:lnTo>
                  <a:lnTo>
                    <a:pt x="615" y="718"/>
                  </a:lnTo>
                  <a:lnTo>
                    <a:pt x="615" y="720"/>
                  </a:lnTo>
                  <a:lnTo>
                    <a:pt x="615" y="720"/>
                  </a:lnTo>
                  <a:lnTo>
                    <a:pt x="615" y="720"/>
                  </a:lnTo>
                  <a:lnTo>
                    <a:pt x="615" y="723"/>
                  </a:lnTo>
                  <a:lnTo>
                    <a:pt x="615" y="725"/>
                  </a:lnTo>
                  <a:lnTo>
                    <a:pt x="615" y="725"/>
                  </a:lnTo>
                  <a:lnTo>
                    <a:pt x="616" y="725"/>
                  </a:lnTo>
                  <a:lnTo>
                    <a:pt x="616" y="727"/>
                  </a:lnTo>
                  <a:lnTo>
                    <a:pt x="616" y="727"/>
                  </a:lnTo>
                  <a:lnTo>
                    <a:pt x="618" y="727"/>
                  </a:lnTo>
                  <a:lnTo>
                    <a:pt x="620" y="727"/>
                  </a:lnTo>
                  <a:lnTo>
                    <a:pt x="622" y="730"/>
                  </a:lnTo>
                  <a:lnTo>
                    <a:pt x="622" y="730"/>
                  </a:lnTo>
                  <a:lnTo>
                    <a:pt x="622" y="734"/>
                  </a:lnTo>
                  <a:lnTo>
                    <a:pt x="620" y="735"/>
                  </a:lnTo>
                  <a:lnTo>
                    <a:pt x="620" y="737"/>
                  </a:lnTo>
                  <a:lnTo>
                    <a:pt x="613" y="744"/>
                  </a:lnTo>
                  <a:lnTo>
                    <a:pt x="613" y="745"/>
                  </a:lnTo>
                  <a:lnTo>
                    <a:pt x="615" y="745"/>
                  </a:lnTo>
                  <a:lnTo>
                    <a:pt x="616" y="745"/>
                  </a:lnTo>
                  <a:lnTo>
                    <a:pt x="622" y="745"/>
                  </a:lnTo>
                  <a:lnTo>
                    <a:pt x="623" y="747"/>
                  </a:lnTo>
                  <a:lnTo>
                    <a:pt x="642" y="754"/>
                  </a:lnTo>
                  <a:lnTo>
                    <a:pt x="661" y="762"/>
                  </a:lnTo>
                  <a:lnTo>
                    <a:pt x="698" y="776"/>
                  </a:lnTo>
                  <a:lnTo>
                    <a:pt x="717" y="784"/>
                  </a:lnTo>
                  <a:lnTo>
                    <a:pt x="754" y="800"/>
                  </a:lnTo>
                  <a:lnTo>
                    <a:pt x="773" y="807"/>
                  </a:lnTo>
                  <a:lnTo>
                    <a:pt x="773" y="805"/>
                  </a:lnTo>
                  <a:lnTo>
                    <a:pt x="771" y="801"/>
                  </a:lnTo>
                  <a:lnTo>
                    <a:pt x="771" y="798"/>
                  </a:lnTo>
                  <a:lnTo>
                    <a:pt x="771" y="795"/>
                  </a:lnTo>
                  <a:lnTo>
                    <a:pt x="773" y="791"/>
                  </a:lnTo>
                  <a:lnTo>
                    <a:pt x="771" y="788"/>
                  </a:lnTo>
                  <a:lnTo>
                    <a:pt x="771" y="788"/>
                  </a:lnTo>
                  <a:lnTo>
                    <a:pt x="771" y="786"/>
                  </a:lnTo>
                  <a:lnTo>
                    <a:pt x="773" y="784"/>
                  </a:lnTo>
                  <a:lnTo>
                    <a:pt x="776" y="784"/>
                  </a:lnTo>
                  <a:lnTo>
                    <a:pt x="778" y="786"/>
                  </a:lnTo>
                  <a:lnTo>
                    <a:pt x="779" y="786"/>
                  </a:lnTo>
                  <a:lnTo>
                    <a:pt x="779" y="786"/>
                  </a:lnTo>
                  <a:lnTo>
                    <a:pt x="776" y="781"/>
                  </a:lnTo>
                  <a:lnTo>
                    <a:pt x="776" y="781"/>
                  </a:lnTo>
                  <a:lnTo>
                    <a:pt x="776" y="778"/>
                  </a:lnTo>
                  <a:lnTo>
                    <a:pt x="774" y="776"/>
                  </a:lnTo>
                  <a:lnTo>
                    <a:pt x="774" y="776"/>
                  </a:lnTo>
                  <a:lnTo>
                    <a:pt x="771" y="774"/>
                  </a:lnTo>
                  <a:lnTo>
                    <a:pt x="769" y="773"/>
                  </a:lnTo>
                  <a:lnTo>
                    <a:pt x="769" y="773"/>
                  </a:lnTo>
                  <a:lnTo>
                    <a:pt x="769" y="773"/>
                  </a:lnTo>
                  <a:lnTo>
                    <a:pt x="768" y="774"/>
                  </a:lnTo>
                  <a:lnTo>
                    <a:pt x="766" y="773"/>
                  </a:lnTo>
                  <a:lnTo>
                    <a:pt x="764" y="773"/>
                  </a:lnTo>
                  <a:lnTo>
                    <a:pt x="764" y="771"/>
                  </a:lnTo>
                  <a:lnTo>
                    <a:pt x="764" y="771"/>
                  </a:lnTo>
                  <a:lnTo>
                    <a:pt x="766" y="771"/>
                  </a:lnTo>
                  <a:lnTo>
                    <a:pt x="766" y="769"/>
                  </a:lnTo>
                  <a:lnTo>
                    <a:pt x="768" y="767"/>
                  </a:lnTo>
                  <a:lnTo>
                    <a:pt x="769" y="769"/>
                  </a:lnTo>
                  <a:lnTo>
                    <a:pt x="769" y="769"/>
                  </a:lnTo>
                  <a:lnTo>
                    <a:pt x="769" y="769"/>
                  </a:lnTo>
                  <a:lnTo>
                    <a:pt x="769" y="767"/>
                  </a:lnTo>
                  <a:lnTo>
                    <a:pt x="769" y="767"/>
                  </a:lnTo>
                  <a:lnTo>
                    <a:pt x="769" y="766"/>
                  </a:lnTo>
                  <a:lnTo>
                    <a:pt x="769" y="766"/>
                  </a:lnTo>
                  <a:lnTo>
                    <a:pt x="769" y="766"/>
                  </a:lnTo>
                  <a:lnTo>
                    <a:pt x="768" y="764"/>
                  </a:lnTo>
                  <a:lnTo>
                    <a:pt x="768" y="762"/>
                  </a:lnTo>
                  <a:lnTo>
                    <a:pt x="768" y="761"/>
                  </a:lnTo>
                  <a:lnTo>
                    <a:pt x="769" y="761"/>
                  </a:lnTo>
                  <a:lnTo>
                    <a:pt x="769" y="759"/>
                  </a:lnTo>
                  <a:lnTo>
                    <a:pt x="768" y="757"/>
                  </a:lnTo>
                  <a:lnTo>
                    <a:pt x="768" y="757"/>
                  </a:lnTo>
                  <a:lnTo>
                    <a:pt x="766" y="757"/>
                  </a:lnTo>
                  <a:lnTo>
                    <a:pt x="768" y="754"/>
                  </a:lnTo>
                  <a:lnTo>
                    <a:pt x="769" y="752"/>
                  </a:lnTo>
                  <a:lnTo>
                    <a:pt x="769" y="750"/>
                  </a:lnTo>
                  <a:lnTo>
                    <a:pt x="769" y="749"/>
                  </a:lnTo>
                  <a:lnTo>
                    <a:pt x="769" y="747"/>
                  </a:lnTo>
                  <a:lnTo>
                    <a:pt x="771" y="745"/>
                  </a:lnTo>
                  <a:lnTo>
                    <a:pt x="773" y="744"/>
                  </a:lnTo>
                  <a:lnTo>
                    <a:pt x="773" y="740"/>
                  </a:lnTo>
                  <a:lnTo>
                    <a:pt x="773" y="739"/>
                  </a:lnTo>
                  <a:lnTo>
                    <a:pt x="774" y="737"/>
                  </a:lnTo>
                  <a:lnTo>
                    <a:pt x="774" y="735"/>
                  </a:lnTo>
                  <a:lnTo>
                    <a:pt x="778" y="730"/>
                  </a:lnTo>
                  <a:lnTo>
                    <a:pt x="779" y="727"/>
                  </a:lnTo>
                  <a:lnTo>
                    <a:pt x="779" y="725"/>
                  </a:lnTo>
                  <a:lnTo>
                    <a:pt x="779" y="723"/>
                  </a:lnTo>
                  <a:lnTo>
                    <a:pt x="779" y="720"/>
                  </a:lnTo>
                  <a:lnTo>
                    <a:pt x="779" y="718"/>
                  </a:lnTo>
                  <a:lnTo>
                    <a:pt x="781" y="717"/>
                  </a:lnTo>
                  <a:lnTo>
                    <a:pt x="781" y="717"/>
                  </a:lnTo>
                  <a:lnTo>
                    <a:pt x="781" y="717"/>
                  </a:lnTo>
                  <a:lnTo>
                    <a:pt x="781" y="713"/>
                  </a:lnTo>
                  <a:lnTo>
                    <a:pt x="781" y="711"/>
                  </a:lnTo>
                  <a:lnTo>
                    <a:pt x="781" y="710"/>
                  </a:lnTo>
                  <a:lnTo>
                    <a:pt x="783" y="708"/>
                  </a:lnTo>
                  <a:lnTo>
                    <a:pt x="785" y="706"/>
                  </a:lnTo>
                  <a:lnTo>
                    <a:pt x="786" y="706"/>
                  </a:lnTo>
                  <a:lnTo>
                    <a:pt x="786" y="705"/>
                  </a:lnTo>
                  <a:lnTo>
                    <a:pt x="786" y="705"/>
                  </a:lnTo>
                  <a:lnTo>
                    <a:pt x="786" y="703"/>
                  </a:lnTo>
                  <a:lnTo>
                    <a:pt x="786" y="701"/>
                  </a:lnTo>
                  <a:lnTo>
                    <a:pt x="786" y="701"/>
                  </a:lnTo>
                  <a:lnTo>
                    <a:pt x="788" y="700"/>
                  </a:lnTo>
                  <a:lnTo>
                    <a:pt x="786" y="698"/>
                  </a:lnTo>
                  <a:lnTo>
                    <a:pt x="785" y="693"/>
                  </a:lnTo>
                  <a:lnTo>
                    <a:pt x="785" y="691"/>
                  </a:lnTo>
                  <a:lnTo>
                    <a:pt x="785" y="689"/>
                  </a:lnTo>
                  <a:lnTo>
                    <a:pt x="786" y="686"/>
                  </a:lnTo>
                  <a:lnTo>
                    <a:pt x="786" y="684"/>
                  </a:lnTo>
                  <a:lnTo>
                    <a:pt x="785" y="684"/>
                  </a:lnTo>
                  <a:lnTo>
                    <a:pt x="783" y="683"/>
                  </a:lnTo>
                  <a:lnTo>
                    <a:pt x="783" y="684"/>
                  </a:lnTo>
                  <a:lnTo>
                    <a:pt x="783" y="684"/>
                  </a:lnTo>
                  <a:lnTo>
                    <a:pt x="783" y="684"/>
                  </a:lnTo>
                  <a:lnTo>
                    <a:pt x="781" y="684"/>
                  </a:lnTo>
                  <a:lnTo>
                    <a:pt x="783" y="683"/>
                  </a:lnTo>
                  <a:lnTo>
                    <a:pt x="783" y="683"/>
                  </a:lnTo>
                  <a:lnTo>
                    <a:pt x="783" y="683"/>
                  </a:lnTo>
                  <a:lnTo>
                    <a:pt x="785" y="681"/>
                  </a:lnTo>
                  <a:lnTo>
                    <a:pt x="786" y="683"/>
                  </a:lnTo>
                  <a:lnTo>
                    <a:pt x="788" y="683"/>
                  </a:lnTo>
                  <a:lnTo>
                    <a:pt x="788" y="679"/>
                  </a:lnTo>
                  <a:lnTo>
                    <a:pt x="788" y="672"/>
                  </a:lnTo>
                  <a:lnTo>
                    <a:pt x="788" y="671"/>
                  </a:lnTo>
                  <a:lnTo>
                    <a:pt x="788" y="669"/>
                  </a:lnTo>
                  <a:lnTo>
                    <a:pt x="788" y="667"/>
                  </a:lnTo>
                  <a:lnTo>
                    <a:pt x="788" y="667"/>
                  </a:lnTo>
                  <a:lnTo>
                    <a:pt x="791" y="664"/>
                  </a:lnTo>
                  <a:lnTo>
                    <a:pt x="791" y="664"/>
                  </a:lnTo>
                  <a:lnTo>
                    <a:pt x="793" y="664"/>
                  </a:lnTo>
                  <a:lnTo>
                    <a:pt x="795" y="664"/>
                  </a:lnTo>
                  <a:lnTo>
                    <a:pt x="795" y="662"/>
                  </a:lnTo>
                  <a:lnTo>
                    <a:pt x="795" y="660"/>
                  </a:lnTo>
                  <a:lnTo>
                    <a:pt x="795" y="659"/>
                  </a:lnTo>
                  <a:lnTo>
                    <a:pt x="795" y="659"/>
                  </a:lnTo>
                  <a:lnTo>
                    <a:pt x="795" y="657"/>
                  </a:lnTo>
                  <a:lnTo>
                    <a:pt x="793" y="655"/>
                  </a:lnTo>
                  <a:lnTo>
                    <a:pt x="791" y="654"/>
                  </a:lnTo>
                  <a:lnTo>
                    <a:pt x="793" y="652"/>
                  </a:lnTo>
                  <a:lnTo>
                    <a:pt x="795" y="652"/>
                  </a:lnTo>
                  <a:lnTo>
                    <a:pt x="796" y="654"/>
                  </a:lnTo>
                  <a:lnTo>
                    <a:pt x="798" y="654"/>
                  </a:lnTo>
                  <a:lnTo>
                    <a:pt x="800" y="652"/>
                  </a:lnTo>
                  <a:lnTo>
                    <a:pt x="802" y="650"/>
                  </a:lnTo>
                  <a:lnTo>
                    <a:pt x="803" y="645"/>
                  </a:lnTo>
                  <a:lnTo>
                    <a:pt x="807" y="640"/>
                  </a:lnTo>
                  <a:lnTo>
                    <a:pt x="808" y="638"/>
                  </a:lnTo>
                  <a:lnTo>
                    <a:pt x="810" y="638"/>
                  </a:lnTo>
                  <a:lnTo>
                    <a:pt x="810" y="637"/>
                  </a:lnTo>
                  <a:lnTo>
                    <a:pt x="810" y="633"/>
                  </a:lnTo>
                  <a:lnTo>
                    <a:pt x="810" y="630"/>
                  </a:lnTo>
                  <a:lnTo>
                    <a:pt x="810" y="630"/>
                  </a:lnTo>
                  <a:lnTo>
                    <a:pt x="812" y="628"/>
                  </a:lnTo>
                  <a:lnTo>
                    <a:pt x="813" y="627"/>
                  </a:lnTo>
                  <a:lnTo>
                    <a:pt x="813" y="627"/>
                  </a:lnTo>
                  <a:lnTo>
                    <a:pt x="813" y="625"/>
                  </a:lnTo>
                  <a:lnTo>
                    <a:pt x="817" y="623"/>
                  </a:lnTo>
                  <a:lnTo>
                    <a:pt x="817" y="623"/>
                  </a:lnTo>
                  <a:lnTo>
                    <a:pt x="817" y="623"/>
                  </a:lnTo>
                  <a:lnTo>
                    <a:pt x="817" y="621"/>
                  </a:lnTo>
                  <a:lnTo>
                    <a:pt x="817" y="621"/>
                  </a:lnTo>
                  <a:lnTo>
                    <a:pt x="817" y="618"/>
                  </a:lnTo>
                  <a:lnTo>
                    <a:pt x="817" y="616"/>
                  </a:lnTo>
                  <a:lnTo>
                    <a:pt x="817" y="616"/>
                  </a:lnTo>
                  <a:lnTo>
                    <a:pt x="820" y="613"/>
                  </a:lnTo>
                  <a:lnTo>
                    <a:pt x="820" y="613"/>
                  </a:lnTo>
                  <a:lnTo>
                    <a:pt x="822" y="611"/>
                  </a:lnTo>
                  <a:lnTo>
                    <a:pt x="822" y="611"/>
                  </a:lnTo>
                  <a:lnTo>
                    <a:pt x="822" y="610"/>
                  </a:lnTo>
                  <a:lnTo>
                    <a:pt x="822" y="610"/>
                  </a:lnTo>
                  <a:lnTo>
                    <a:pt x="825" y="608"/>
                  </a:lnTo>
                  <a:lnTo>
                    <a:pt x="827" y="606"/>
                  </a:lnTo>
                  <a:lnTo>
                    <a:pt x="829" y="606"/>
                  </a:lnTo>
                  <a:lnTo>
                    <a:pt x="834" y="606"/>
                  </a:lnTo>
                  <a:lnTo>
                    <a:pt x="835" y="608"/>
                  </a:lnTo>
                  <a:lnTo>
                    <a:pt x="835" y="608"/>
                  </a:lnTo>
                  <a:lnTo>
                    <a:pt x="837" y="608"/>
                  </a:lnTo>
                  <a:lnTo>
                    <a:pt x="837" y="606"/>
                  </a:lnTo>
                  <a:lnTo>
                    <a:pt x="837" y="606"/>
                  </a:lnTo>
                  <a:lnTo>
                    <a:pt x="837" y="606"/>
                  </a:lnTo>
                  <a:lnTo>
                    <a:pt x="839" y="606"/>
                  </a:lnTo>
                  <a:lnTo>
                    <a:pt x="839" y="606"/>
                  </a:lnTo>
                  <a:lnTo>
                    <a:pt x="841" y="606"/>
                  </a:lnTo>
                  <a:lnTo>
                    <a:pt x="841" y="604"/>
                  </a:lnTo>
                  <a:lnTo>
                    <a:pt x="841" y="603"/>
                  </a:lnTo>
                  <a:lnTo>
                    <a:pt x="841" y="603"/>
                  </a:lnTo>
                  <a:lnTo>
                    <a:pt x="841" y="601"/>
                  </a:lnTo>
                  <a:lnTo>
                    <a:pt x="839" y="601"/>
                  </a:lnTo>
                  <a:lnTo>
                    <a:pt x="839" y="603"/>
                  </a:lnTo>
                  <a:lnTo>
                    <a:pt x="837" y="603"/>
                  </a:lnTo>
                  <a:lnTo>
                    <a:pt x="835" y="601"/>
                  </a:lnTo>
                  <a:lnTo>
                    <a:pt x="835" y="601"/>
                  </a:lnTo>
                  <a:lnTo>
                    <a:pt x="835" y="599"/>
                  </a:lnTo>
                  <a:lnTo>
                    <a:pt x="835" y="599"/>
                  </a:lnTo>
                  <a:lnTo>
                    <a:pt x="834" y="598"/>
                  </a:lnTo>
                  <a:lnTo>
                    <a:pt x="834" y="598"/>
                  </a:lnTo>
                  <a:lnTo>
                    <a:pt x="834" y="594"/>
                  </a:lnTo>
                  <a:lnTo>
                    <a:pt x="834" y="593"/>
                  </a:lnTo>
                  <a:lnTo>
                    <a:pt x="837" y="593"/>
                  </a:lnTo>
                  <a:lnTo>
                    <a:pt x="839" y="591"/>
                  </a:lnTo>
                  <a:lnTo>
                    <a:pt x="841" y="591"/>
                  </a:lnTo>
                  <a:lnTo>
                    <a:pt x="842" y="593"/>
                  </a:lnTo>
                  <a:lnTo>
                    <a:pt x="842" y="593"/>
                  </a:lnTo>
                  <a:lnTo>
                    <a:pt x="842" y="594"/>
                  </a:lnTo>
                  <a:lnTo>
                    <a:pt x="842" y="596"/>
                  </a:lnTo>
                  <a:lnTo>
                    <a:pt x="842" y="598"/>
                  </a:lnTo>
                  <a:lnTo>
                    <a:pt x="842" y="598"/>
                  </a:lnTo>
                  <a:lnTo>
                    <a:pt x="844" y="599"/>
                  </a:lnTo>
                  <a:lnTo>
                    <a:pt x="844" y="599"/>
                  </a:lnTo>
                  <a:lnTo>
                    <a:pt x="846" y="598"/>
                  </a:lnTo>
                  <a:lnTo>
                    <a:pt x="847" y="598"/>
                  </a:lnTo>
                  <a:lnTo>
                    <a:pt x="847" y="596"/>
                  </a:lnTo>
                  <a:lnTo>
                    <a:pt x="849" y="593"/>
                  </a:lnTo>
                  <a:lnTo>
                    <a:pt x="847" y="593"/>
                  </a:lnTo>
                  <a:lnTo>
                    <a:pt x="846" y="591"/>
                  </a:lnTo>
                  <a:lnTo>
                    <a:pt x="844" y="591"/>
                  </a:lnTo>
                  <a:lnTo>
                    <a:pt x="842" y="589"/>
                  </a:lnTo>
                  <a:lnTo>
                    <a:pt x="842" y="587"/>
                  </a:lnTo>
                  <a:lnTo>
                    <a:pt x="842" y="586"/>
                  </a:lnTo>
                  <a:lnTo>
                    <a:pt x="842" y="586"/>
                  </a:lnTo>
                  <a:lnTo>
                    <a:pt x="842" y="586"/>
                  </a:lnTo>
                  <a:lnTo>
                    <a:pt x="839" y="584"/>
                  </a:lnTo>
                  <a:lnTo>
                    <a:pt x="839" y="584"/>
                  </a:lnTo>
                  <a:lnTo>
                    <a:pt x="841" y="584"/>
                  </a:lnTo>
                  <a:lnTo>
                    <a:pt x="842" y="582"/>
                  </a:lnTo>
                  <a:lnTo>
                    <a:pt x="842" y="582"/>
                  </a:lnTo>
                  <a:lnTo>
                    <a:pt x="841" y="582"/>
                  </a:lnTo>
                  <a:lnTo>
                    <a:pt x="839" y="581"/>
                  </a:lnTo>
                  <a:lnTo>
                    <a:pt x="839" y="581"/>
                  </a:lnTo>
                  <a:lnTo>
                    <a:pt x="837" y="579"/>
                  </a:lnTo>
                  <a:lnTo>
                    <a:pt x="837" y="579"/>
                  </a:lnTo>
                  <a:lnTo>
                    <a:pt x="839" y="579"/>
                  </a:lnTo>
                  <a:lnTo>
                    <a:pt x="842" y="574"/>
                  </a:lnTo>
                  <a:lnTo>
                    <a:pt x="844" y="572"/>
                  </a:lnTo>
                  <a:lnTo>
                    <a:pt x="846" y="572"/>
                  </a:lnTo>
                  <a:lnTo>
                    <a:pt x="847" y="569"/>
                  </a:lnTo>
                  <a:lnTo>
                    <a:pt x="849" y="559"/>
                  </a:lnTo>
                  <a:lnTo>
                    <a:pt x="851" y="557"/>
                  </a:lnTo>
                  <a:lnTo>
                    <a:pt x="854" y="557"/>
                  </a:lnTo>
                  <a:lnTo>
                    <a:pt x="852" y="557"/>
                  </a:lnTo>
                  <a:lnTo>
                    <a:pt x="851" y="555"/>
                  </a:lnTo>
                  <a:lnTo>
                    <a:pt x="849" y="554"/>
                  </a:lnTo>
                  <a:lnTo>
                    <a:pt x="847" y="554"/>
                  </a:lnTo>
                  <a:lnTo>
                    <a:pt x="846" y="554"/>
                  </a:lnTo>
                  <a:lnTo>
                    <a:pt x="844" y="554"/>
                  </a:lnTo>
                  <a:lnTo>
                    <a:pt x="844" y="552"/>
                  </a:lnTo>
                  <a:lnTo>
                    <a:pt x="844" y="552"/>
                  </a:lnTo>
                  <a:lnTo>
                    <a:pt x="847" y="548"/>
                  </a:lnTo>
                  <a:lnTo>
                    <a:pt x="847" y="548"/>
                  </a:lnTo>
                  <a:lnTo>
                    <a:pt x="847" y="548"/>
                  </a:lnTo>
                  <a:lnTo>
                    <a:pt x="849" y="548"/>
                  </a:lnTo>
                  <a:lnTo>
                    <a:pt x="849" y="550"/>
                  </a:lnTo>
                  <a:lnTo>
                    <a:pt x="849" y="552"/>
                  </a:lnTo>
                  <a:lnTo>
                    <a:pt x="849" y="552"/>
                  </a:lnTo>
                  <a:lnTo>
                    <a:pt x="851" y="550"/>
                  </a:lnTo>
                  <a:lnTo>
                    <a:pt x="852" y="548"/>
                  </a:lnTo>
                  <a:lnTo>
                    <a:pt x="854" y="547"/>
                  </a:lnTo>
                  <a:lnTo>
                    <a:pt x="854" y="547"/>
                  </a:lnTo>
                  <a:lnTo>
                    <a:pt x="854" y="540"/>
                  </a:lnTo>
                  <a:lnTo>
                    <a:pt x="856" y="533"/>
                  </a:lnTo>
                  <a:lnTo>
                    <a:pt x="856" y="531"/>
                  </a:lnTo>
                  <a:lnTo>
                    <a:pt x="863" y="525"/>
                  </a:lnTo>
                  <a:lnTo>
                    <a:pt x="863" y="523"/>
                  </a:lnTo>
                  <a:lnTo>
                    <a:pt x="863" y="523"/>
                  </a:lnTo>
                  <a:lnTo>
                    <a:pt x="869" y="520"/>
                  </a:lnTo>
                  <a:lnTo>
                    <a:pt x="869" y="520"/>
                  </a:lnTo>
                  <a:lnTo>
                    <a:pt x="871" y="518"/>
                  </a:lnTo>
                  <a:lnTo>
                    <a:pt x="871" y="518"/>
                  </a:lnTo>
                  <a:lnTo>
                    <a:pt x="873" y="514"/>
                  </a:lnTo>
                  <a:lnTo>
                    <a:pt x="875" y="514"/>
                  </a:lnTo>
                  <a:lnTo>
                    <a:pt x="876" y="513"/>
                  </a:lnTo>
                  <a:lnTo>
                    <a:pt x="876" y="513"/>
                  </a:lnTo>
                  <a:lnTo>
                    <a:pt x="876" y="511"/>
                  </a:lnTo>
                  <a:lnTo>
                    <a:pt x="873" y="511"/>
                  </a:lnTo>
                  <a:lnTo>
                    <a:pt x="873" y="511"/>
                  </a:lnTo>
                  <a:lnTo>
                    <a:pt x="873" y="511"/>
                  </a:lnTo>
                  <a:lnTo>
                    <a:pt x="875" y="511"/>
                  </a:lnTo>
                  <a:lnTo>
                    <a:pt x="875" y="509"/>
                  </a:lnTo>
                  <a:lnTo>
                    <a:pt x="875" y="509"/>
                  </a:lnTo>
                  <a:lnTo>
                    <a:pt x="876" y="509"/>
                  </a:lnTo>
                  <a:lnTo>
                    <a:pt x="876" y="508"/>
                  </a:lnTo>
                  <a:lnTo>
                    <a:pt x="876" y="509"/>
                  </a:lnTo>
                  <a:lnTo>
                    <a:pt x="880" y="508"/>
                  </a:lnTo>
                  <a:lnTo>
                    <a:pt x="881" y="508"/>
                  </a:lnTo>
                  <a:lnTo>
                    <a:pt x="881" y="506"/>
                  </a:lnTo>
                  <a:lnTo>
                    <a:pt x="880" y="506"/>
                  </a:lnTo>
                  <a:lnTo>
                    <a:pt x="875" y="506"/>
                  </a:lnTo>
                  <a:lnTo>
                    <a:pt x="873" y="508"/>
                  </a:lnTo>
                  <a:lnTo>
                    <a:pt x="873" y="508"/>
                  </a:lnTo>
                  <a:lnTo>
                    <a:pt x="873" y="506"/>
                  </a:lnTo>
                  <a:lnTo>
                    <a:pt x="871" y="506"/>
                  </a:lnTo>
                  <a:lnTo>
                    <a:pt x="869" y="506"/>
                  </a:lnTo>
                  <a:lnTo>
                    <a:pt x="869" y="504"/>
                  </a:lnTo>
                  <a:lnTo>
                    <a:pt x="871" y="504"/>
                  </a:lnTo>
                  <a:lnTo>
                    <a:pt x="873" y="504"/>
                  </a:lnTo>
                  <a:lnTo>
                    <a:pt x="875" y="504"/>
                  </a:lnTo>
                  <a:lnTo>
                    <a:pt x="876" y="503"/>
                  </a:lnTo>
                  <a:lnTo>
                    <a:pt x="876" y="503"/>
                  </a:lnTo>
                  <a:lnTo>
                    <a:pt x="876" y="501"/>
                  </a:lnTo>
                  <a:lnTo>
                    <a:pt x="878" y="501"/>
                  </a:lnTo>
                  <a:lnTo>
                    <a:pt x="880" y="501"/>
                  </a:lnTo>
                  <a:lnTo>
                    <a:pt x="881" y="504"/>
                  </a:lnTo>
                  <a:lnTo>
                    <a:pt x="883" y="504"/>
                  </a:lnTo>
                  <a:lnTo>
                    <a:pt x="883" y="504"/>
                  </a:lnTo>
                  <a:lnTo>
                    <a:pt x="883" y="503"/>
                  </a:lnTo>
                  <a:lnTo>
                    <a:pt x="885" y="501"/>
                  </a:lnTo>
                  <a:lnTo>
                    <a:pt x="885" y="499"/>
                  </a:lnTo>
                  <a:lnTo>
                    <a:pt x="886" y="496"/>
                  </a:lnTo>
                  <a:lnTo>
                    <a:pt x="886" y="494"/>
                  </a:lnTo>
                  <a:lnTo>
                    <a:pt x="885" y="492"/>
                  </a:lnTo>
                  <a:lnTo>
                    <a:pt x="885" y="492"/>
                  </a:lnTo>
                  <a:lnTo>
                    <a:pt x="885" y="494"/>
                  </a:lnTo>
                  <a:lnTo>
                    <a:pt x="885" y="494"/>
                  </a:lnTo>
                  <a:lnTo>
                    <a:pt x="883" y="494"/>
                  </a:lnTo>
                  <a:lnTo>
                    <a:pt x="881" y="492"/>
                  </a:lnTo>
                  <a:lnTo>
                    <a:pt x="881" y="492"/>
                  </a:lnTo>
                  <a:lnTo>
                    <a:pt x="883" y="491"/>
                  </a:lnTo>
                  <a:lnTo>
                    <a:pt x="883" y="489"/>
                  </a:lnTo>
                  <a:lnTo>
                    <a:pt x="885" y="489"/>
                  </a:lnTo>
                  <a:lnTo>
                    <a:pt x="886" y="489"/>
                  </a:lnTo>
                  <a:lnTo>
                    <a:pt x="886" y="489"/>
                  </a:lnTo>
                  <a:lnTo>
                    <a:pt x="888" y="486"/>
                  </a:lnTo>
                  <a:lnTo>
                    <a:pt x="888" y="484"/>
                  </a:lnTo>
                  <a:lnTo>
                    <a:pt x="888" y="482"/>
                  </a:lnTo>
                  <a:lnTo>
                    <a:pt x="888" y="482"/>
                  </a:lnTo>
                  <a:lnTo>
                    <a:pt x="886" y="480"/>
                  </a:lnTo>
                  <a:lnTo>
                    <a:pt x="886" y="480"/>
                  </a:lnTo>
                  <a:lnTo>
                    <a:pt x="890" y="479"/>
                  </a:lnTo>
                  <a:lnTo>
                    <a:pt x="888" y="477"/>
                  </a:lnTo>
                  <a:lnTo>
                    <a:pt x="890" y="474"/>
                  </a:lnTo>
                  <a:lnTo>
                    <a:pt x="890" y="470"/>
                  </a:lnTo>
                  <a:lnTo>
                    <a:pt x="890" y="472"/>
                  </a:lnTo>
                  <a:lnTo>
                    <a:pt x="888" y="474"/>
                  </a:lnTo>
                  <a:lnTo>
                    <a:pt x="886" y="475"/>
                  </a:lnTo>
                  <a:lnTo>
                    <a:pt x="885" y="475"/>
                  </a:lnTo>
                  <a:lnTo>
                    <a:pt x="886" y="474"/>
                  </a:lnTo>
                  <a:lnTo>
                    <a:pt x="888" y="470"/>
                  </a:lnTo>
                  <a:lnTo>
                    <a:pt x="888" y="469"/>
                  </a:lnTo>
                  <a:lnTo>
                    <a:pt x="886" y="469"/>
                  </a:lnTo>
                  <a:lnTo>
                    <a:pt x="883" y="470"/>
                  </a:lnTo>
                  <a:lnTo>
                    <a:pt x="880" y="470"/>
                  </a:lnTo>
                  <a:lnTo>
                    <a:pt x="880" y="470"/>
                  </a:lnTo>
                  <a:lnTo>
                    <a:pt x="881" y="470"/>
                  </a:lnTo>
                  <a:lnTo>
                    <a:pt x="881" y="470"/>
                  </a:lnTo>
                  <a:lnTo>
                    <a:pt x="881" y="469"/>
                  </a:lnTo>
                  <a:lnTo>
                    <a:pt x="883" y="469"/>
                  </a:lnTo>
                  <a:lnTo>
                    <a:pt x="881" y="467"/>
                  </a:lnTo>
                  <a:lnTo>
                    <a:pt x="880" y="467"/>
                  </a:lnTo>
                  <a:lnTo>
                    <a:pt x="881" y="465"/>
                  </a:lnTo>
                  <a:lnTo>
                    <a:pt x="881" y="464"/>
                  </a:lnTo>
                  <a:lnTo>
                    <a:pt x="883" y="465"/>
                  </a:lnTo>
                  <a:lnTo>
                    <a:pt x="883" y="467"/>
                  </a:lnTo>
                  <a:lnTo>
                    <a:pt x="885" y="467"/>
                  </a:lnTo>
                  <a:lnTo>
                    <a:pt x="888" y="465"/>
                  </a:lnTo>
                  <a:lnTo>
                    <a:pt x="888" y="465"/>
                  </a:lnTo>
                  <a:lnTo>
                    <a:pt x="890" y="465"/>
                  </a:lnTo>
                  <a:lnTo>
                    <a:pt x="892" y="467"/>
                  </a:lnTo>
                  <a:lnTo>
                    <a:pt x="892" y="465"/>
                  </a:lnTo>
                  <a:lnTo>
                    <a:pt x="893" y="465"/>
                  </a:lnTo>
                  <a:lnTo>
                    <a:pt x="893" y="464"/>
                  </a:lnTo>
                  <a:lnTo>
                    <a:pt x="897" y="465"/>
                  </a:lnTo>
                  <a:lnTo>
                    <a:pt x="897" y="464"/>
                  </a:lnTo>
                  <a:lnTo>
                    <a:pt x="897" y="464"/>
                  </a:lnTo>
                  <a:lnTo>
                    <a:pt x="898" y="464"/>
                  </a:lnTo>
                  <a:lnTo>
                    <a:pt x="898" y="464"/>
                  </a:lnTo>
                  <a:lnTo>
                    <a:pt x="898" y="462"/>
                  </a:lnTo>
                  <a:lnTo>
                    <a:pt x="900" y="462"/>
                  </a:lnTo>
                  <a:lnTo>
                    <a:pt x="900" y="462"/>
                  </a:lnTo>
                  <a:lnTo>
                    <a:pt x="900" y="460"/>
                  </a:lnTo>
                  <a:lnTo>
                    <a:pt x="900" y="460"/>
                  </a:lnTo>
                  <a:lnTo>
                    <a:pt x="900" y="458"/>
                  </a:lnTo>
                  <a:lnTo>
                    <a:pt x="900" y="458"/>
                  </a:lnTo>
                  <a:lnTo>
                    <a:pt x="900" y="458"/>
                  </a:lnTo>
                  <a:lnTo>
                    <a:pt x="900" y="457"/>
                  </a:lnTo>
                  <a:lnTo>
                    <a:pt x="900" y="457"/>
                  </a:lnTo>
                  <a:lnTo>
                    <a:pt x="902" y="453"/>
                  </a:lnTo>
                  <a:lnTo>
                    <a:pt x="903" y="453"/>
                  </a:lnTo>
                  <a:lnTo>
                    <a:pt x="905" y="450"/>
                  </a:lnTo>
                  <a:lnTo>
                    <a:pt x="905" y="450"/>
                  </a:lnTo>
                  <a:lnTo>
                    <a:pt x="903" y="450"/>
                  </a:lnTo>
                  <a:lnTo>
                    <a:pt x="903" y="450"/>
                  </a:lnTo>
                  <a:lnTo>
                    <a:pt x="902" y="452"/>
                  </a:lnTo>
                  <a:lnTo>
                    <a:pt x="900" y="450"/>
                  </a:lnTo>
                  <a:lnTo>
                    <a:pt x="900" y="450"/>
                  </a:lnTo>
                  <a:lnTo>
                    <a:pt x="898" y="450"/>
                  </a:lnTo>
                  <a:lnTo>
                    <a:pt x="898" y="448"/>
                  </a:lnTo>
                  <a:lnTo>
                    <a:pt x="900" y="448"/>
                  </a:lnTo>
                  <a:lnTo>
                    <a:pt x="900" y="448"/>
                  </a:lnTo>
                  <a:lnTo>
                    <a:pt x="902" y="447"/>
                  </a:lnTo>
                  <a:lnTo>
                    <a:pt x="902" y="447"/>
                  </a:lnTo>
                  <a:lnTo>
                    <a:pt x="902" y="447"/>
                  </a:lnTo>
                  <a:lnTo>
                    <a:pt x="900" y="447"/>
                  </a:lnTo>
                  <a:lnTo>
                    <a:pt x="900" y="445"/>
                  </a:lnTo>
                  <a:lnTo>
                    <a:pt x="903" y="443"/>
                  </a:lnTo>
                  <a:lnTo>
                    <a:pt x="907" y="441"/>
                  </a:lnTo>
                  <a:lnTo>
                    <a:pt x="909" y="443"/>
                  </a:lnTo>
                  <a:lnTo>
                    <a:pt x="907" y="445"/>
                  </a:lnTo>
                  <a:lnTo>
                    <a:pt x="907" y="447"/>
                  </a:lnTo>
                  <a:lnTo>
                    <a:pt x="907" y="448"/>
                  </a:lnTo>
                  <a:lnTo>
                    <a:pt x="907" y="447"/>
                  </a:lnTo>
                  <a:lnTo>
                    <a:pt x="910" y="443"/>
                  </a:lnTo>
                  <a:lnTo>
                    <a:pt x="910" y="443"/>
                  </a:lnTo>
                  <a:lnTo>
                    <a:pt x="910" y="441"/>
                  </a:lnTo>
                  <a:lnTo>
                    <a:pt x="910" y="440"/>
                  </a:lnTo>
                  <a:lnTo>
                    <a:pt x="914" y="438"/>
                  </a:lnTo>
                  <a:lnTo>
                    <a:pt x="914" y="436"/>
                  </a:lnTo>
                  <a:lnTo>
                    <a:pt x="915" y="435"/>
                  </a:lnTo>
                  <a:lnTo>
                    <a:pt x="915" y="433"/>
                  </a:lnTo>
                  <a:lnTo>
                    <a:pt x="915" y="431"/>
                  </a:lnTo>
                  <a:lnTo>
                    <a:pt x="917" y="431"/>
                  </a:lnTo>
                  <a:lnTo>
                    <a:pt x="917" y="430"/>
                  </a:lnTo>
                  <a:lnTo>
                    <a:pt x="919" y="430"/>
                  </a:lnTo>
                  <a:lnTo>
                    <a:pt x="919" y="424"/>
                  </a:lnTo>
                  <a:lnTo>
                    <a:pt x="919" y="423"/>
                  </a:lnTo>
                  <a:lnTo>
                    <a:pt x="919" y="423"/>
                  </a:lnTo>
                  <a:lnTo>
                    <a:pt x="922" y="421"/>
                  </a:lnTo>
                  <a:lnTo>
                    <a:pt x="924" y="421"/>
                  </a:lnTo>
                  <a:lnTo>
                    <a:pt x="924" y="419"/>
                  </a:lnTo>
                  <a:lnTo>
                    <a:pt x="924" y="418"/>
                  </a:lnTo>
                  <a:lnTo>
                    <a:pt x="925" y="416"/>
                  </a:lnTo>
                  <a:lnTo>
                    <a:pt x="925" y="416"/>
                  </a:lnTo>
                  <a:lnTo>
                    <a:pt x="927" y="414"/>
                  </a:lnTo>
                  <a:lnTo>
                    <a:pt x="927" y="414"/>
                  </a:lnTo>
                  <a:lnTo>
                    <a:pt x="929" y="413"/>
                  </a:lnTo>
                  <a:lnTo>
                    <a:pt x="929" y="413"/>
                  </a:lnTo>
                  <a:lnTo>
                    <a:pt x="931" y="411"/>
                  </a:lnTo>
                  <a:lnTo>
                    <a:pt x="931" y="407"/>
                  </a:lnTo>
                  <a:lnTo>
                    <a:pt x="932" y="407"/>
                  </a:lnTo>
                  <a:lnTo>
                    <a:pt x="934" y="407"/>
                  </a:lnTo>
                  <a:lnTo>
                    <a:pt x="939" y="406"/>
                  </a:lnTo>
                  <a:lnTo>
                    <a:pt x="942" y="404"/>
                  </a:lnTo>
                  <a:lnTo>
                    <a:pt x="946" y="402"/>
                  </a:lnTo>
                  <a:lnTo>
                    <a:pt x="953" y="401"/>
                  </a:lnTo>
                  <a:lnTo>
                    <a:pt x="956" y="401"/>
                  </a:lnTo>
                  <a:lnTo>
                    <a:pt x="958" y="401"/>
                  </a:lnTo>
                  <a:lnTo>
                    <a:pt x="958" y="401"/>
                  </a:lnTo>
                  <a:lnTo>
                    <a:pt x="958" y="399"/>
                  </a:lnTo>
                  <a:lnTo>
                    <a:pt x="959" y="399"/>
                  </a:lnTo>
                  <a:lnTo>
                    <a:pt x="959" y="399"/>
                  </a:lnTo>
                  <a:lnTo>
                    <a:pt x="961" y="399"/>
                  </a:lnTo>
                  <a:lnTo>
                    <a:pt x="963" y="399"/>
                  </a:lnTo>
                  <a:lnTo>
                    <a:pt x="963" y="397"/>
                  </a:lnTo>
                  <a:lnTo>
                    <a:pt x="963" y="396"/>
                  </a:lnTo>
                  <a:lnTo>
                    <a:pt x="963" y="396"/>
                  </a:lnTo>
                  <a:lnTo>
                    <a:pt x="965" y="396"/>
                  </a:lnTo>
                  <a:lnTo>
                    <a:pt x="963" y="394"/>
                  </a:lnTo>
                  <a:lnTo>
                    <a:pt x="963" y="394"/>
                  </a:lnTo>
                  <a:lnTo>
                    <a:pt x="961" y="394"/>
                  </a:lnTo>
                  <a:lnTo>
                    <a:pt x="954" y="394"/>
                  </a:lnTo>
                  <a:lnTo>
                    <a:pt x="954" y="394"/>
                  </a:lnTo>
                  <a:lnTo>
                    <a:pt x="953" y="392"/>
                  </a:lnTo>
                  <a:lnTo>
                    <a:pt x="956" y="390"/>
                  </a:lnTo>
                  <a:lnTo>
                    <a:pt x="956" y="390"/>
                  </a:lnTo>
                  <a:lnTo>
                    <a:pt x="958" y="389"/>
                  </a:lnTo>
                  <a:lnTo>
                    <a:pt x="959" y="389"/>
                  </a:lnTo>
                  <a:lnTo>
                    <a:pt x="959" y="389"/>
                  </a:lnTo>
                  <a:lnTo>
                    <a:pt x="961" y="390"/>
                  </a:lnTo>
                  <a:lnTo>
                    <a:pt x="961" y="390"/>
                  </a:lnTo>
                  <a:lnTo>
                    <a:pt x="963" y="390"/>
                  </a:lnTo>
                  <a:lnTo>
                    <a:pt x="963" y="390"/>
                  </a:lnTo>
                  <a:lnTo>
                    <a:pt x="963" y="392"/>
                  </a:lnTo>
                  <a:lnTo>
                    <a:pt x="965" y="392"/>
                  </a:lnTo>
                  <a:lnTo>
                    <a:pt x="965" y="392"/>
                  </a:lnTo>
                  <a:lnTo>
                    <a:pt x="966" y="392"/>
                  </a:lnTo>
                  <a:lnTo>
                    <a:pt x="966" y="392"/>
                  </a:lnTo>
                  <a:lnTo>
                    <a:pt x="965" y="390"/>
                  </a:lnTo>
                  <a:lnTo>
                    <a:pt x="965" y="389"/>
                  </a:lnTo>
                  <a:lnTo>
                    <a:pt x="966" y="387"/>
                  </a:lnTo>
                  <a:lnTo>
                    <a:pt x="968" y="385"/>
                  </a:lnTo>
                  <a:lnTo>
                    <a:pt x="971" y="384"/>
                  </a:lnTo>
                  <a:lnTo>
                    <a:pt x="973" y="384"/>
                  </a:lnTo>
                  <a:lnTo>
                    <a:pt x="976" y="379"/>
                  </a:lnTo>
                  <a:lnTo>
                    <a:pt x="978" y="377"/>
                  </a:lnTo>
                  <a:lnTo>
                    <a:pt x="982" y="375"/>
                  </a:lnTo>
                  <a:lnTo>
                    <a:pt x="993" y="370"/>
                  </a:lnTo>
                  <a:lnTo>
                    <a:pt x="993" y="368"/>
                  </a:lnTo>
                  <a:lnTo>
                    <a:pt x="993" y="367"/>
                  </a:lnTo>
                  <a:lnTo>
                    <a:pt x="993" y="365"/>
                  </a:lnTo>
                  <a:lnTo>
                    <a:pt x="993" y="363"/>
                  </a:lnTo>
                  <a:lnTo>
                    <a:pt x="993" y="363"/>
                  </a:lnTo>
                  <a:lnTo>
                    <a:pt x="993" y="362"/>
                  </a:lnTo>
                  <a:lnTo>
                    <a:pt x="993" y="362"/>
                  </a:lnTo>
                  <a:lnTo>
                    <a:pt x="993" y="362"/>
                  </a:lnTo>
                  <a:lnTo>
                    <a:pt x="995" y="360"/>
                  </a:lnTo>
                  <a:lnTo>
                    <a:pt x="995" y="360"/>
                  </a:lnTo>
                  <a:lnTo>
                    <a:pt x="995" y="360"/>
                  </a:lnTo>
                  <a:lnTo>
                    <a:pt x="993" y="358"/>
                  </a:lnTo>
                  <a:lnTo>
                    <a:pt x="993" y="358"/>
                  </a:lnTo>
                  <a:lnTo>
                    <a:pt x="993" y="357"/>
                  </a:lnTo>
                  <a:lnTo>
                    <a:pt x="993" y="355"/>
                  </a:lnTo>
                  <a:lnTo>
                    <a:pt x="993" y="355"/>
                  </a:lnTo>
                  <a:lnTo>
                    <a:pt x="993" y="353"/>
                  </a:lnTo>
                  <a:lnTo>
                    <a:pt x="995" y="351"/>
                  </a:lnTo>
                  <a:lnTo>
                    <a:pt x="995" y="351"/>
                  </a:lnTo>
                  <a:lnTo>
                    <a:pt x="997" y="350"/>
                  </a:lnTo>
                  <a:lnTo>
                    <a:pt x="997" y="350"/>
                  </a:lnTo>
                  <a:lnTo>
                    <a:pt x="995" y="350"/>
                  </a:lnTo>
                  <a:lnTo>
                    <a:pt x="995" y="348"/>
                  </a:lnTo>
                  <a:lnTo>
                    <a:pt x="993" y="346"/>
                  </a:lnTo>
                  <a:lnTo>
                    <a:pt x="992" y="345"/>
                  </a:lnTo>
                  <a:lnTo>
                    <a:pt x="992" y="345"/>
                  </a:lnTo>
                  <a:lnTo>
                    <a:pt x="992" y="343"/>
                  </a:lnTo>
                  <a:lnTo>
                    <a:pt x="992" y="341"/>
                  </a:lnTo>
                  <a:lnTo>
                    <a:pt x="995" y="336"/>
                  </a:lnTo>
                  <a:lnTo>
                    <a:pt x="995" y="334"/>
                  </a:lnTo>
                  <a:lnTo>
                    <a:pt x="997" y="333"/>
                  </a:lnTo>
                  <a:lnTo>
                    <a:pt x="1004" y="324"/>
                  </a:lnTo>
                  <a:lnTo>
                    <a:pt x="1007" y="323"/>
                  </a:lnTo>
                  <a:lnTo>
                    <a:pt x="1012" y="319"/>
                  </a:lnTo>
                  <a:lnTo>
                    <a:pt x="1014" y="317"/>
                  </a:lnTo>
                  <a:lnTo>
                    <a:pt x="1012" y="316"/>
                  </a:lnTo>
                  <a:lnTo>
                    <a:pt x="1014" y="314"/>
                  </a:lnTo>
                  <a:lnTo>
                    <a:pt x="1017" y="309"/>
                  </a:lnTo>
                  <a:lnTo>
                    <a:pt x="1019" y="309"/>
                  </a:lnTo>
                  <a:lnTo>
                    <a:pt x="1019" y="307"/>
                  </a:lnTo>
                  <a:lnTo>
                    <a:pt x="1019" y="307"/>
                  </a:lnTo>
                  <a:lnTo>
                    <a:pt x="1019" y="307"/>
                  </a:lnTo>
                  <a:lnTo>
                    <a:pt x="1019" y="307"/>
                  </a:lnTo>
                  <a:lnTo>
                    <a:pt x="1019" y="306"/>
                  </a:lnTo>
                  <a:lnTo>
                    <a:pt x="1019" y="304"/>
                  </a:lnTo>
                  <a:lnTo>
                    <a:pt x="1019" y="304"/>
                  </a:lnTo>
                  <a:lnTo>
                    <a:pt x="1021" y="302"/>
                  </a:lnTo>
                  <a:lnTo>
                    <a:pt x="1022" y="302"/>
                  </a:lnTo>
                  <a:lnTo>
                    <a:pt x="1021" y="299"/>
                  </a:lnTo>
                  <a:lnTo>
                    <a:pt x="1022" y="295"/>
                  </a:lnTo>
                  <a:lnTo>
                    <a:pt x="1024" y="292"/>
                  </a:lnTo>
                  <a:lnTo>
                    <a:pt x="1026" y="290"/>
                  </a:lnTo>
                  <a:lnTo>
                    <a:pt x="1027" y="289"/>
                  </a:lnTo>
                  <a:lnTo>
                    <a:pt x="1029" y="287"/>
                  </a:lnTo>
                  <a:lnTo>
                    <a:pt x="1029" y="285"/>
                  </a:lnTo>
                  <a:lnTo>
                    <a:pt x="1029" y="284"/>
                  </a:lnTo>
                  <a:lnTo>
                    <a:pt x="1027" y="282"/>
                  </a:lnTo>
                  <a:lnTo>
                    <a:pt x="1027" y="282"/>
                  </a:lnTo>
                  <a:lnTo>
                    <a:pt x="1027" y="280"/>
                  </a:lnTo>
                  <a:lnTo>
                    <a:pt x="1027" y="280"/>
                  </a:lnTo>
                  <a:lnTo>
                    <a:pt x="1031" y="273"/>
                  </a:lnTo>
                  <a:lnTo>
                    <a:pt x="1031" y="272"/>
                  </a:lnTo>
                  <a:lnTo>
                    <a:pt x="1031" y="267"/>
                  </a:lnTo>
                  <a:lnTo>
                    <a:pt x="1031" y="265"/>
                  </a:lnTo>
                  <a:lnTo>
                    <a:pt x="1032" y="261"/>
                  </a:lnTo>
                  <a:lnTo>
                    <a:pt x="1036" y="255"/>
                  </a:lnTo>
                  <a:lnTo>
                    <a:pt x="1038" y="255"/>
                  </a:lnTo>
                  <a:lnTo>
                    <a:pt x="1038" y="253"/>
                  </a:lnTo>
                  <a:lnTo>
                    <a:pt x="1039" y="251"/>
                  </a:lnTo>
                  <a:lnTo>
                    <a:pt x="1039" y="250"/>
                  </a:lnTo>
                  <a:lnTo>
                    <a:pt x="1038" y="250"/>
                  </a:lnTo>
                  <a:lnTo>
                    <a:pt x="1038" y="248"/>
                  </a:lnTo>
                  <a:lnTo>
                    <a:pt x="1038" y="246"/>
                  </a:lnTo>
                  <a:lnTo>
                    <a:pt x="1038" y="244"/>
                  </a:lnTo>
                  <a:lnTo>
                    <a:pt x="1039" y="241"/>
                  </a:lnTo>
                  <a:lnTo>
                    <a:pt x="1041" y="241"/>
                  </a:lnTo>
                  <a:lnTo>
                    <a:pt x="1041" y="239"/>
                  </a:lnTo>
                  <a:lnTo>
                    <a:pt x="1041" y="238"/>
                  </a:lnTo>
                  <a:lnTo>
                    <a:pt x="1041" y="238"/>
                  </a:lnTo>
                  <a:lnTo>
                    <a:pt x="1039" y="236"/>
                  </a:lnTo>
                  <a:lnTo>
                    <a:pt x="1039" y="236"/>
                  </a:lnTo>
                  <a:lnTo>
                    <a:pt x="1039" y="236"/>
                  </a:lnTo>
                  <a:lnTo>
                    <a:pt x="1039" y="238"/>
                  </a:lnTo>
                  <a:lnTo>
                    <a:pt x="1038" y="238"/>
                  </a:lnTo>
                  <a:lnTo>
                    <a:pt x="1036" y="236"/>
                  </a:lnTo>
                  <a:lnTo>
                    <a:pt x="1036" y="236"/>
                  </a:lnTo>
                  <a:lnTo>
                    <a:pt x="1036" y="236"/>
                  </a:lnTo>
                  <a:lnTo>
                    <a:pt x="1036" y="234"/>
                  </a:lnTo>
                  <a:lnTo>
                    <a:pt x="1036" y="234"/>
                  </a:lnTo>
                  <a:lnTo>
                    <a:pt x="1034" y="231"/>
                  </a:lnTo>
                  <a:lnTo>
                    <a:pt x="1034" y="217"/>
                  </a:lnTo>
                  <a:lnTo>
                    <a:pt x="1034" y="216"/>
                  </a:lnTo>
                  <a:lnTo>
                    <a:pt x="1034" y="216"/>
                  </a:lnTo>
                  <a:lnTo>
                    <a:pt x="1034" y="214"/>
                  </a:lnTo>
                  <a:lnTo>
                    <a:pt x="1034" y="214"/>
                  </a:lnTo>
                  <a:lnTo>
                    <a:pt x="1036" y="202"/>
                  </a:lnTo>
                  <a:lnTo>
                    <a:pt x="1038" y="200"/>
                  </a:lnTo>
                  <a:lnTo>
                    <a:pt x="1039" y="197"/>
                  </a:lnTo>
                  <a:lnTo>
                    <a:pt x="1039" y="195"/>
                  </a:lnTo>
                  <a:lnTo>
                    <a:pt x="1041" y="194"/>
                  </a:lnTo>
                  <a:lnTo>
                    <a:pt x="1044" y="188"/>
                  </a:lnTo>
                  <a:lnTo>
                    <a:pt x="1046" y="185"/>
                  </a:lnTo>
                  <a:lnTo>
                    <a:pt x="1044" y="182"/>
                  </a:lnTo>
                  <a:lnTo>
                    <a:pt x="1049" y="175"/>
                  </a:lnTo>
                  <a:lnTo>
                    <a:pt x="1051" y="171"/>
                  </a:lnTo>
                  <a:lnTo>
                    <a:pt x="1051" y="166"/>
                  </a:lnTo>
                  <a:lnTo>
                    <a:pt x="1049" y="165"/>
                  </a:lnTo>
                  <a:lnTo>
                    <a:pt x="1049" y="163"/>
                  </a:lnTo>
                  <a:lnTo>
                    <a:pt x="1051" y="163"/>
                  </a:lnTo>
                  <a:lnTo>
                    <a:pt x="1051" y="161"/>
                  </a:lnTo>
                  <a:lnTo>
                    <a:pt x="1051" y="160"/>
                  </a:lnTo>
                  <a:lnTo>
                    <a:pt x="1053" y="160"/>
                  </a:lnTo>
                  <a:lnTo>
                    <a:pt x="1055" y="154"/>
                  </a:lnTo>
                  <a:lnTo>
                    <a:pt x="1056" y="153"/>
                  </a:lnTo>
                  <a:lnTo>
                    <a:pt x="1056" y="151"/>
                  </a:lnTo>
                  <a:lnTo>
                    <a:pt x="1056" y="148"/>
                  </a:lnTo>
                  <a:lnTo>
                    <a:pt x="1056" y="148"/>
                  </a:lnTo>
                  <a:lnTo>
                    <a:pt x="1058" y="146"/>
                  </a:lnTo>
                  <a:lnTo>
                    <a:pt x="1058" y="144"/>
                  </a:lnTo>
                  <a:lnTo>
                    <a:pt x="1058" y="141"/>
                  </a:lnTo>
                  <a:lnTo>
                    <a:pt x="1058" y="141"/>
                  </a:lnTo>
                  <a:lnTo>
                    <a:pt x="1058" y="139"/>
                  </a:lnTo>
                  <a:lnTo>
                    <a:pt x="1058" y="137"/>
                  </a:lnTo>
                  <a:lnTo>
                    <a:pt x="1061" y="134"/>
                  </a:lnTo>
                  <a:lnTo>
                    <a:pt x="1061" y="132"/>
                  </a:lnTo>
                  <a:lnTo>
                    <a:pt x="1060" y="131"/>
                  </a:lnTo>
                  <a:lnTo>
                    <a:pt x="1060" y="129"/>
                  </a:lnTo>
                  <a:lnTo>
                    <a:pt x="1060" y="129"/>
                  </a:lnTo>
                  <a:lnTo>
                    <a:pt x="1061" y="127"/>
                  </a:lnTo>
                  <a:lnTo>
                    <a:pt x="1061" y="127"/>
                  </a:lnTo>
                  <a:lnTo>
                    <a:pt x="1061" y="127"/>
                  </a:lnTo>
                  <a:lnTo>
                    <a:pt x="1061" y="126"/>
                  </a:lnTo>
                  <a:lnTo>
                    <a:pt x="1061" y="126"/>
                  </a:lnTo>
                  <a:lnTo>
                    <a:pt x="1061" y="124"/>
                  </a:lnTo>
                  <a:lnTo>
                    <a:pt x="1061" y="122"/>
                  </a:lnTo>
                  <a:lnTo>
                    <a:pt x="1063" y="120"/>
                  </a:lnTo>
                  <a:lnTo>
                    <a:pt x="1063" y="115"/>
                  </a:lnTo>
                  <a:lnTo>
                    <a:pt x="1065" y="114"/>
                  </a:lnTo>
                  <a:lnTo>
                    <a:pt x="1065" y="114"/>
                  </a:lnTo>
                  <a:lnTo>
                    <a:pt x="1063" y="112"/>
                  </a:lnTo>
                  <a:lnTo>
                    <a:pt x="1063" y="110"/>
                  </a:lnTo>
                  <a:lnTo>
                    <a:pt x="1065" y="109"/>
                  </a:lnTo>
                  <a:lnTo>
                    <a:pt x="1065" y="109"/>
                  </a:lnTo>
                  <a:lnTo>
                    <a:pt x="1065" y="107"/>
                  </a:lnTo>
                  <a:lnTo>
                    <a:pt x="1063" y="105"/>
                  </a:lnTo>
                  <a:lnTo>
                    <a:pt x="1063" y="102"/>
                  </a:lnTo>
                  <a:lnTo>
                    <a:pt x="1063" y="98"/>
                  </a:lnTo>
                  <a:lnTo>
                    <a:pt x="1065" y="95"/>
                  </a:lnTo>
                  <a:lnTo>
                    <a:pt x="1068" y="88"/>
                  </a:lnTo>
                  <a:lnTo>
                    <a:pt x="1070" y="88"/>
                  </a:lnTo>
                  <a:lnTo>
                    <a:pt x="1070" y="88"/>
                  </a:lnTo>
                  <a:lnTo>
                    <a:pt x="1072" y="87"/>
                  </a:lnTo>
                  <a:lnTo>
                    <a:pt x="1072" y="87"/>
                  </a:lnTo>
                  <a:lnTo>
                    <a:pt x="1072" y="87"/>
                  </a:lnTo>
                  <a:lnTo>
                    <a:pt x="1070" y="81"/>
                  </a:lnTo>
                  <a:lnTo>
                    <a:pt x="1070" y="81"/>
                  </a:lnTo>
                  <a:lnTo>
                    <a:pt x="1072" y="80"/>
                  </a:lnTo>
                  <a:lnTo>
                    <a:pt x="1072" y="76"/>
                  </a:lnTo>
                  <a:lnTo>
                    <a:pt x="1073" y="75"/>
                  </a:lnTo>
                  <a:lnTo>
                    <a:pt x="1078" y="70"/>
                  </a:lnTo>
                  <a:lnTo>
                    <a:pt x="1083" y="64"/>
                  </a:lnTo>
                  <a:lnTo>
                    <a:pt x="1085" y="63"/>
                  </a:lnTo>
                  <a:lnTo>
                    <a:pt x="1085" y="59"/>
                  </a:lnTo>
                  <a:lnTo>
                    <a:pt x="1085" y="56"/>
                  </a:lnTo>
                  <a:lnTo>
                    <a:pt x="1085" y="53"/>
                  </a:lnTo>
                  <a:lnTo>
                    <a:pt x="1087" y="51"/>
                  </a:lnTo>
                  <a:lnTo>
                    <a:pt x="1087" y="49"/>
                  </a:lnTo>
                  <a:lnTo>
                    <a:pt x="1087" y="49"/>
                  </a:lnTo>
                  <a:lnTo>
                    <a:pt x="1087" y="47"/>
                  </a:lnTo>
                  <a:lnTo>
                    <a:pt x="1087" y="47"/>
                  </a:lnTo>
                  <a:lnTo>
                    <a:pt x="1087" y="46"/>
                  </a:lnTo>
                  <a:lnTo>
                    <a:pt x="1087" y="44"/>
                  </a:lnTo>
                  <a:lnTo>
                    <a:pt x="1087" y="44"/>
                  </a:lnTo>
                  <a:close/>
                  <a:moveTo>
                    <a:pt x="696" y="390"/>
                  </a:moveTo>
                  <a:lnTo>
                    <a:pt x="698" y="390"/>
                  </a:lnTo>
                  <a:lnTo>
                    <a:pt x="700" y="389"/>
                  </a:lnTo>
                  <a:lnTo>
                    <a:pt x="701" y="385"/>
                  </a:lnTo>
                  <a:lnTo>
                    <a:pt x="703" y="385"/>
                  </a:lnTo>
                  <a:lnTo>
                    <a:pt x="703" y="384"/>
                  </a:lnTo>
                  <a:lnTo>
                    <a:pt x="705" y="384"/>
                  </a:lnTo>
                  <a:lnTo>
                    <a:pt x="706" y="384"/>
                  </a:lnTo>
                  <a:lnTo>
                    <a:pt x="708" y="385"/>
                  </a:lnTo>
                  <a:lnTo>
                    <a:pt x="708" y="385"/>
                  </a:lnTo>
                  <a:lnTo>
                    <a:pt x="710" y="385"/>
                  </a:lnTo>
                  <a:lnTo>
                    <a:pt x="710" y="384"/>
                  </a:lnTo>
                  <a:lnTo>
                    <a:pt x="710" y="380"/>
                  </a:lnTo>
                  <a:lnTo>
                    <a:pt x="712" y="379"/>
                  </a:lnTo>
                  <a:lnTo>
                    <a:pt x="713" y="377"/>
                  </a:lnTo>
                  <a:lnTo>
                    <a:pt x="713" y="384"/>
                  </a:lnTo>
                  <a:lnTo>
                    <a:pt x="713" y="385"/>
                  </a:lnTo>
                  <a:lnTo>
                    <a:pt x="713" y="385"/>
                  </a:lnTo>
                  <a:lnTo>
                    <a:pt x="715" y="384"/>
                  </a:lnTo>
                  <a:lnTo>
                    <a:pt x="715" y="385"/>
                  </a:lnTo>
                  <a:lnTo>
                    <a:pt x="715" y="387"/>
                  </a:lnTo>
                  <a:lnTo>
                    <a:pt x="713" y="387"/>
                  </a:lnTo>
                  <a:lnTo>
                    <a:pt x="712" y="387"/>
                  </a:lnTo>
                  <a:lnTo>
                    <a:pt x="712" y="387"/>
                  </a:lnTo>
                  <a:lnTo>
                    <a:pt x="710" y="389"/>
                  </a:lnTo>
                  <a:lnTo>
                    <a:pt x="710" y="389"/>
                  </a:lnTo>
                  <a:lnTo>
                    <a:pt x="708" y="389"/>
                  </a:lnTo>
                  <a:lnTo>
                    <a:pt x="706" y="389"/>
                  </a:lnTo>
                  <a:lnTo>
                    <a:pt x="706" y="387"/>
                  </a:lnTo>
                  <a:lnTo>
                    <a:pt x="705" y="387"/>
                  </a:lnTo>
                  <a:lnTo>
                    <a:pt x="703" y="387"/>
                  </a:lnTo>
                  <a:lnTo>
                    <a:pt x="703" y="389"/>
                  </a:lnTo>
                  <a:lnTo>
                    <a:pt x="705" y="392"/>
                  </a:lnTo>
                  <a:lnTo>
                    <a:pt x="706" y="394"/>
                  </a:lnTo>
                  <a:lnTo>
                    <a:pt x="710" y="396"/>
                  </a:lnTo>
                  <a:lnTo>
                    <a:pt x="710" y="396"/>
                  </a:lnTo>
                  <a:lnTo>
                    <a:pt x="710" y="397"/>
                  </a:lnTo>
                  <a:lnTo>
                    <a:pt x="708" y="397"/>
                  </a:lnTo>
                  <a:lnTo>
                    <a:pt x="708" y="397"/>
                  </a:lnTo>
                  <a:lnTo>
                    <a:pt x="706" y="396"/>
                  </a:lnTo>
                  <a:lnTo>
                    <a:pt x="705" y="397"/>
                  </a:lnTo>
                  <a:lnTo>
                    <a:pt x="705" y="397"/>
                  </a:lnTo>
                  <a:lnTo>
                    <a:pt x="705" y="399"/>
                  </a:lnTo>
                  <a:lnTo>
                    <a:pt x="706" y="399"/>
                  </a:lnTo>
                  <a:lnTo>
                    <a:pt x="708" y="399"/>
                  </a:lnTo>
                  <a:lnTo>
                    <a:pt x="710" y="399"/>
                  </a:lnTo>
                  <a:lnTo>
                    <a:pt x="710" y="401"/>
                  </a:lnTo>
                  <a:lnTo>
                    <a:pt x="712" y="401"/>
                  </a:lnTo>
                  <a:lnTo>
                    <a:pt x="710" y="402"/>
                  </a:lnTo>
                  <a:lnTo>
                    <a:pt x="710" y="402"/>
                  </a:lnTo>
                  <a:lnTo>
                    <a:pt x="710" y="402"/>
                  </a:lnTo>
                  <a:lnTo>
                    <a:pt x="710" y="409"/>
                  </a:lnTo>
                  <a:lnTo>
                    <a:pt x="710" y="411"/>
                  </a:lnTo>
                  <a:lnTo>
                    <a:pt x="708" y="411"/>
                  </a:lnTo>
                  <a:lnTo>
                    <a:pt x="708" y="411"/>
                  </a:lnTo>
                  <a:lnTo>
                    <a:pt x="708" y="409"/>
                  </a:lnTo>
                  <a:lnTo>
                    <a:pt x="708" y="407"/>
                  </a:lnTo>
                  <a:lnTo>
                    <a:pt x="708" y="406"/>
                  </a:lnTo>
                  <a:lnTo>
                    <a:pt x="708" y="404"/>
                  </a:lnTo>
                  <a:lnTo>
                    <a:pt x="708" y="402"/>
                  </a:lnTo>
                  <a:lnTo>
                    <a:pt x="706" y="401"/>
                  </a:lnTo>
                  <a:lnTo>
                    <a:pt x="703" y="401"/>
                  </a:lnTo>
                  <a:lnTo>
                    <a:pt x="701" y="399"/>
                  </a:lnTo>
                  <a:lnTo>
                    <a:pt x="703" y="397"/>
                  </a:lnTo>
                  <a:lnTo>
                    <a:pt x="703" y="396"/>
                  </a:lnTo>
                  <a:lnTo>
                    <a:pt x="701" y="396"/>
                  </a:lnTo>
                  <a:lnTo>
                    <a:pt x="700" y="397"/>
                  </a:lnTo>
                  <a:lnTo>
                    <a:pt x="700" y="394"/>
                  </a:lnTo>
                  <a:lnTo>
                    <a:pt x="700" y="392"/>
                  </a:lnTo>
                  <a:lnTo>
                    <a:pt x="698" y="392"/>
                  </a:lnTo>
                  <a:lnTo>
                    <a:pt x="698" y="394"/>
                  </a:lnTo>
                  <a:lnTo>
                    <a:pt x="696" y="394"/>
                  </a:lnTo>
                  <a:lnTo>
                    <a:pt x="696" y="392"/>
                  </a:lnTo>
                  <a:lnTo>
                    <a:pt x="696" y="390"/>
                  </a:lnTo>
                  <a:close/>
                  <a:moveTo>
                    <a:pt x="686" y="497"/>
                  </a:moveTo>
                  <a:lnTo>
                    <a:pt x="688" y="497"/>
                  </a:lnTo>
                  <a:lnTo>
                    <a:pt x="688" y="497"/>
                  </a:lnTo>
                  <a:lnTo>
                    <a:pt x="688" y="497"/>
                  </a:lnTo>
                  <a:lnTo>
                    <a:pt x="689" y="497"/>
                  </a:lnTo>
                  <a:lnTo>
                    <a:pt x="691" y="497"/>
                  </a:lnTo>
                  <a:lnTo>
                    <a:pt x="695" y="496"/>
                  </a:lnTo>
                  <a:lnTo>
                    <a:pt x="696" y="496"/>
                  </a:lnTo>
                  <a:lnTo>
                    <a:pt x="695" y="497"/>
                  </a:lnTo>
                  <a:lnTo>
                    <a:pt x="691" y="499"/>
                  </a:lnTo>
                  <a:lnTo>
                    <a:pt x="691" y="501"/>
                  </a:lnTo>
                  <a:lnTo>
                    <a:pt x="691" y="503"/>
                  </a:lnTo>
                  <a:lnTo>
                    <a:pt x="693" y="504"/>
                  </a:lnTo>
                  <a:lnTo>
                    <a:pt x="693" y="504"/>
                  </a:lnTo>
                  <a:lnTo>
                    <a:pt x="691" y="504"/>
                  </a:lnTo>
                  <a:lnTo>
                    <a:pt x="691" y="504"/>
                  </a:lnTo>
                  <a:lnTo>
                    <a:pt x="689" y="504"/>
                  </a:lnTo>
                  <a:lnTo>
                    <a:pt x="689" y="501"/>
                  </a:lnTo>
                  <a:lnTo>
                    <a:pt x="688" y="499"/>
                  </a:lnTo>
                  <a:lnTo>
                    <a:pt x="688" y="503"/>
                  </a:lnTo>
                  <a:lnTo>
                    <a:pt x="686" y="504"/>
                  </a:lnTo>
                  <a:lnTo>
                    <a:pt x="686" y="504"/>
                  </a:lnTo>
                  <a:lnTo>
                    <a:pt x="686" y="501"/>
                  </a:lnTo>
                  <a:lnTo>
                    <a:pt x="686" y="497"/>
                  </a:lnTo>
                  <a:close/>
                  <a:moveTo>
                    <a:pt x="723" y="620"/>
                  </a:moveTo>
                  <a:lnTo>
                    <a:pt x="722" y="620"/>
                  </a:lnTo>
                  <a:lnTo>
                    <a:pt x="722" y="621"/>
                  </a:lnTo>
                  <a:lnTo>
                    <a:pt x="720" y="621"/>
                  </a:lnTo>
                  <a:lnTo>
                    <a:pt x="720" y="621"/>
                  </a:lnTo>
                  <a:lnTo>
                    <a:pt x="718" y="621"/>
                  </a:lnTo>
                  <a:lnTo>
                    <a:pt x="713" y="621"/>
                  </a:lnTo>
                  <a:lnTo>
                    <a:pt x="712" y="621"/>
                  </a:lnTo>
                  <a:lnTo>
                    <a:pt x="712" y="621"/>
                  </a:lnTo>
                  <a:lnTo>
                    <a:pt x="710" y="621"/>
                  </a:lnTo>
                  <a:lnTo>
                    <a:pt x="710" y="623"/>
                  </a:lnTo>
                  <a:lnTo>
                    <a:pt x="710" y="623"/>
                  </a:lnTo>
                  <a:lnTo>
                    <a:pt x="708" y="623"/>
                  </a:lnTo>
                  <a:lnTo>
                    <a:pt x="708" y="623"/>
                  </a:lnTo>
                  <a:lnTo>
                    <a:pt x="706" y="623"/>
                  </a:lnTo>
                  <a:lnTo>
                    <a:pt x="706" y="623"/>
                  </a:lnTo>
                  <a:lnTo>
                    <a:pt x="706" y="623"/>
                  </a:lnTo>
                  <a:lnTo>
                    <a:pt x="705" y="623"/>
                  </a:lnTo>
                  <a:lnTo>
                    <a:pt x="705" y="623"/>
                  </a:lnTo>
                  <a:lnTo>
                    <a:pt x="705" y="623"/>
                  </a:lnTo>
                  <a:lnTo>
                    <a:pt x="703" y="627"/>
                  </a:lnTo>
                  <a:lnTo>
                    <a:pt x="703" y="627"/>
                  </a:lnTo>
                  <a:lnTo>
                    <a:pt x="701" y="627"/>
                  </a:lnTo>
                  <a:lnTo>
                    <a:pt x="701" y="627"/>
                  </a:lnTo>
                  <a:lnTo>
                    <a:pt x="701" y="628"/>
                  </a:lnTo>
                  <a:lnTo>
                    <a:pt x="701" y="628"/>
                  </a:lnTo>
                  <a:lnTo>
                    <a:pt x="701" y="628"/>
                  </a:lnTo>
                  <a:lnTo>
                    <a:pt x="701" y="628"/>
                  </a:lnTo>
                  <a:lnTo>
                    <a:pt x="701" y="630"/>
                  </a:lnTo>
                  <a:lnTo>
                    <a:pt x="701" y="630"/>
                  </a:lnTo>
                  <a:lnTo>
                    <a:pt x="701" y="632"/>
                  </a:lnTo>
                  <a:lnTo>
                    <a:pt x="700" y="632"/>
                  </a:lnTo>
                  <a:lnTo>
                    <a:pt x="700" y="632"/>
                  </a:lnTo>
                  <a:lnTo>
                    <a:pt x="701" y="633"/>
                  </a:lnTo>
                  <a:lnTo>
                    <a:pt x="701" y="633"/>
                  </a:lnTo>
                  <a:lnTo>
                    <a:pt x="701" y="633"/>
                  </a:lnTo>
                  <a:lnTo>
                    <a:pt x="701" y="635"/>
                  </a:lnTo>
                  <a:lnTo>
                    <a:pt x="701" y="635"/>
                  </a:lnTo>
                  <a:lnTo>
                    <a:pt x="701" y="637"/>
                  </a:lnTo>
                  <a:lnTo>
                    <a:pt x="700" y="638"/>
                  </a:lnTo>
                  <a:lnTo>
                    <a:pt x="700" y="640"/>
                  </a:lnTo>
                  <a:lnTo>
                    <a:pt x="700" y="640"/>
                  </a:lnTo>
                  <a:lnTo>
                    <a:pt x="700" y="640"/>
                  </a:lnTo>
                  <a:lnTo>
                    <a:pt x="696" y="642"/>
                  </a:lnTo>
                  <a:lnTo>
                    <a:pt x="696" y="642"/>
                  </a:lnTo>
                  <a:lnTo>
                    <a:pt x="696" y="644"/>
                  </a:lnTo>
                  <a:lnTo>
                    <a:pt x="696" y="645"/>
                  </a:lnTo>
                  <a:lnTo>
                    <a:pt x="696" y="650"/>
                  </a:lnTo>
                  <a:lnTo>
                    <a:pt x="698" y="652"/>
                  </a:lnTo>
                  <a:lnTo>
                    <a:pt x="698" y="654"/>
                  </a:lnTo>
                  <a:lnTo>
                    <a:pt x="696" y="655"/>
                  </a:lnTo>
                  <a:lnTo>
                    <a:pt x="696" y="657"/>
                  </a:lnTo>
                  <a:lnTo>
                    <a:pt x="696" y="657"/>
                  </a:lnTo>
                  <a:lnTo>
                    <a:pt x="698" y="660"/>
                  </a:lnTo>
                  <a:lnTo>
                    <a:pt x="698" y="662"/>
                  </a:lnTo>
                  <a:lnTo>
                    <a:pt x="698" y="662"/>
                  </a:lnTo>
                  <a:lnTo>
                    <a:pt x="698" y="664"/>
                  </a:lnTo>
                  <a:lnTo>
                    <a:pt x="696" y="664"/>
                  </a:lnTo>
                  <a:lnTo>
                    <a:pt x="696" y="666"/>
                  </a:lnTo>
                  <a:lnTo>
                    <a:pt x="696" y="666"/>
                  </a:lnTo>
                  <a:lnTo>
                    <a:pt x="696" y="666"/>
                  </a:lnTo>
                  <a:lnTo>
                    <a:pt x="695" y="666"/>
                  </a:lnTo>
                  <a:lnTo>
                    <a:pt x="695" y="666"/>
                  </a:lnTo>
                  <a:lnTo>
                    <a:pt x="695" y="667"/>
                  </a:lnTo>
                  <a:lnTo>
                    <a:pt x="695" y="667"/>
                  </a:lnTo>
                  <a:lnTo>
                    <a:pt x="693" y="669"/>
                  </a:lnTo>
                  <a:lnTo>
                    <a:pt x="693" y="669"/>
                  </a:lnTo>
                  <a:lnTo>
                    <a:pt x="693" y="669"/>
                  </a:lnTo>
                  <a:lnTo>
                    <a:pt x="693" y="669"/>
                  </a:lnTo>
                  <a:lnTo>
                    <a:pt x="693" y="669"/>
                  </a:lnTo>
                  <a:lnTo>
                    <a:pt x="691" y="669"/>
                  </a:lnTo>
                  <a:lnTo>
                    <a:pt x="691" y="669"/>
                  </a:lnTo>
                  <a:lnTo>
                    <a:pt x="689" y="669"/>
                  </a:lnTo>
                  <a:lnTo>
                    <a:pt x="684" y="667"/>
                  </a:lnTo>
                  <a:lnTo>
                    <a:pt x="683" y="667"/>
                  </a:lnTo>
                  <a:lnTo>
                    <a:pt x="683" y="666"/>
                  </a:lnTo>
                  <a:lnTo>
                    <a:pt x="683" y="666"/>
                  </a:lnTo>
                  <a:lnTo>
                    <a:pt x="683" y="666"/>
                  </a:lnTo>
                  <a:lnTo>
                    <a:pt x="681" y="662"/>
                  </a:lnTo>
                  <a:lnTo>
                    <a:pt x="679" y="660"/>
                  </a:lnTo>
                  <a:lnTo>
                    <a:pt x="679" y="657"/>
                  </a:lnTo>
                  <a:lnTo>
                    <a:pt x="679" y="654"/>
                  </a:lnTo>
                  <a:lnTo>
                    <a:pt x="679" y="654"/>
                  </a:lnTo>
                  <a:lnTo>
                    <a:pt x="679" y="654"/>
                  </a:lnTo>
                  <a:lnTo>
                    <a:pt x="678" y="654"/>
                  </a:lnTo>
                  <a:lnTo>
                    <a:pt x="678" y="654"/>
                  </a:lnTo>
                  <a:lnTo>
                    <a:pt x="678" y="654"/>
                  </a:lnTo>
                  <a:lnTo>
                    <a:pt x="676" y="654"/>
                  </a:lnTo>
                  <a:lnTo>
                    <a:pt x="676" y="655"/>
                  </a:lnTo>
                  <a:lnTo>
                    <a:pt x="676" y="655"/>
                  </a:lnTo>
                  <a:lnTo>
                    <a:pt x="676" y="655"/>
                  </a:lnTo>
                  <a:lnTo>
                    <a:pt x="674" y="655"/>
                  </a:lnTo>
                  <a:lnTo>
                    <a:pt x="674" y="655"/>
                  </a:lnTo>
                  <a:lnTo>
                    <a:pt x="674" y="655"/>
                  </a:lnTo>
                  <a:lnTo>
                    <a:pt x="671" y="652"/>
                  </a:lnTo>
                  <a:lnTo>
                    <a:pt x="671" y="652"/>
                  </a:lnTo>
                  <a:lnTo>
                    <a:pt x="671" y="652"/>
                  </a:lnTo>
                  <a:lnTo>
                    <a:pt x="671" y="650"/>
                  </a:lnTo>
                  <a:lnTo>
                    <a:pt x="671" y="650"/>
                  </a:lnTo>
                  <a:lnTo>
                    <a:pt x="671" y="649"/>
                  </a:lnTo>
                  <a:lnTo>
                    <a:pt x="671" y="649"/>
                  </a:lnTo>
                  <a:lnTo>
                    <a:pt x="671" y="649"/>
                  </a:lnTo>
                  <a:lnTo>
                    <a:pt x="669" y="647"/>
                  </a:lnTo>
                  <a:lnTo>
                    <a:pt x="669" y="647"/>
                  </a:lnTo>
                  <a:lnTo>
                    <a:pt x="669" y="645"/>
                  </a:lnTo>
                  <a:lnTo>
                    <a:pt x="669" y="644"/>
                  </a:lnTo>
                  <a:lnTo>
                    <a:pt x="669" y="642"/>
                  </a:lnTo>
                  <a:lnTo>
                    <a:pt x="669" y="640"/>
                  </a:lnTo>
                  <a:lnTo>
                    <a:pt x="669" y="638"/>
                  </a:lnTo>
                  <a:lnTo>
                    <a:pt x="669" y="635"/>
                  </a:lnTo>
                  <a:lnTo>
                    <a:pt x="669" y="633"/>
                  </a:lnTo>
                  <a:lnTo>
                    <a:pt x="669" y="630"/>
                  </a:lnTo>
                  <a:lnTo>
                    <a:pt x="671" y="627"/>
                  </a:lnTo>
                  <a:lnTo>
                    <a:pt x="671" y="627"/>
                  </a:lnTo>
                  <a:lnTo>
                    <a:pt x="671" y="623"/>
                  </a:lnTo>
                  <a:lnTo>
                    <a:pt x="672" y="623"/>
                  </a:lnTo>
                  <a:lnTo>
                    <a:pt x="672" y="623"/>
                  </a:lnTo>
                  <a:lnTo>
                    <a:pt x="671" y="621"/>
                  </a:lnTo>
                  <a:lnTo>
                    <a:pt x="671" y="621"/>
                  </a:lnTo>
                  <a:lnTo>
                    <a:pt x="671" y="621"/>
                  </a:lnTo>
                  <a:lnTo>
                    <a:pt x="671" y="620"/>
                  </a:lnTo>
                  <a:lnTo>
                    <a:pt x="672" y="620"/>
                  </a:lnTo>
                  <a:lnTo>
                    <a:pt x="672" y="620"/>
                  </a:lnTo>
                  <a:lnTo>
                    <a:pt x="672" y="618"/>
                  </a:lnTo>
                  <a:lnTo>
                    <a:pt x="674" y="618"/>
                  </a:lnTo>
                  <a:lnTo>
                    <a:pt x="683" y="611"/>
                  </a:lnTo>
                  <a:lnTo>
                    <a:pt x="698" y="603"/>
                  </a:lnTo>
                  <a:lnTo>
                    <a:pt x="700" y="603"/>
                  </a:lnTo>
                  <a:lnTo>
                    <a:pt x="705" y="604"/>
                  </a:lnTo>
                  <a:lnTo>
                    <a:pt x="705" y="606"/>
                  </a:lnTo>
                  <a:lnTo>
                    <a:pt x="705" y="606"/>
                  </a:lnTo>
                  <a:lnTo>
                    <a:pt x="705" y="606"/>
                  </a:lnTo>
                  <a:lnTo>
                    <a:pt x="705" y="608"/>
                  </a:lnTo>
                  <a:lnTo>
                    <a:pt x="705" y="608"/>
                  </a:lnTo>
                  <a:lnTo>
                    <a:pt x="705" y="608"/>
                  </a:lnTo>
                  <a:lnTo>
                    <a:pt x="705" y="610"/>
                  </a:lnTo>
                  <a:lnTo>
                    <a:pt x="705" y="610"/>
                  </a:lnTo>
                  <a:lnTo>
                    <a:pt x="706" y="610"/>
                  </a:lnTo>
                  <a:lnTo>
                    <a:pt x="706" y="610"/>
                  </a:lnTo>
                  <a:lnTo>
                    <a:pt x="708" y="610"/>
                  </a:lnTo>
                  <a:lnTo>
                    <a:pt x="708" y="610"/>
                  </a:lnTo>
                  <a:lnTo>
                    <a:pt x="708" y="611"/>
                  </a:lnTo>
                  <a:lnTo>
                    <a:pt x="710" y="611"/>
                  </a:lnTo>
                  <a:lnTo>
                    <a:pt x="710" y="611"/>
                  </a:lnTo>
                  <a:lnTo>
                    <a:pt x="710" y="611"/>
                  </a:lnTo>
                  <a:lnTo>
                    <a:pt x="710" y="613"/>
                  </a:lnTo>
                  <a:lnTo>
                    <a:pt x="710" y="613"/>
                  </a:lnTo>
                  <a:lnTo>
                    <a:pt x="710" y="613"/>
                  </a:lnTo>
                  <a:lnTo>
                    <a:pt x="712" y="613"/>
                  </a:lnTo>
                  <a:lnTo>
                    <a:pt x="715" y="615"/>
                  </a:lnTo>
                  <a:lnTo>
                    <a:pt x="717" y="616"/>
                  </a:lnTo>
                  <a:lnTo>
                    <a:pt x="717" y="616"/>
                  </a:lnTo>
                  <a:lnTo>
                    <a:pt x="718" y="616"/>
                  </a:lnTo>
                  <a:lnTo>
                    <a:pt x="723" y="618"/>
                  </a:lnTo>
                  <a:lnTo>
                    <a:pt x="723" y="618"/>
                  </a:lnTo>
                  <a:lnTo>
                    <a:pt x="723" y="618"/>
                  </a:lnTo>
                  <a:lnTo>
                    <a:pt x="723" y="620"/>
                  </a:lnTo>
                  <a:close/>
                </a:path>
              </a:pathLst>
            </a:custGeom>
            <a:solidFill>
              <a:srgbClr val="0273F0">
                <a:alpha val="4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 name="Freeform 12">
              <a:extLst>
                <a:ext uri="{FF2B5EF4-FFF2-40B4-BE49-F238E27FC236}">
                  <a16:creationId xmlns:a16="http://schemas.microsoft.com/office/drawing/2014/main" id="{9D2130A6-4F2E-535B-6E50-13EA475392D6}"/>
                </a:ext>
              </a:extLst>
            </p:cNvPr>
            <p:cNvSpPr>
              <a:spLocks/>
            </p:cNvSpPr>
            <p:nvPr/>
          </p:nvSpPr>
          <p:spPr bwMode="auto">
            <a:xfrm>
              <a:off x="6244" y="2788"/>
              <a:ext cx="54" cy="66"/>
            </a:xfrm>
            <a:custGeom>
              <a:avLst/>
              <a:gdLst>
                <a:gd name="T0" fmla="*/ 48 w 54"/>
                <a:gd name="T1" fmla="*/ 13 h 66"/>
                <a:gd name="T2" fmla="*/ 43 w 54"/>
                <a:gd name="T3" fmla="*/ 10 h 66"/>
                <a:gd name="T4" fmla="*/ 41 w 54"/>
                <a:gd name="T5" fmla="*/ 10 h 66"/>
                <a:gd name="T6" fmla="*/ 41 w 54"/>
                <a:gd name="T7" fmla="*/ 8 h 66"/>
                <a:gd name="T8" fmla="*/ 39 w 54"/>
                <a:gd name="T9" fmla="*/ 7 h 66"/>
                <a:gd name="T10" fmla="*/ 36 w 54"/>
                <a:gd name="T11" fmla="*/ 7 h 66"/>
                <a:gd name="T12" fmla="*/ 36 w 54"/>
                <a:gd name="T13" fmla="*/ 5 h 66"/>
                <a:gd name="T14" fmla="*/ 36 w 54"/>
                <a:gd name="T15" fmla="*/ 3 h 66"/>
                <a:gd name="T16" fmla="*/ 31 w 54"/>
                <a:gd name="T17" fmla="*/ 0 h 66"/>
                <a:gd name="T18" fmla="*/ 5 w 54"/>
                <a:gd name="T19" fmla="*/ 15 h 66"/>
                <a:gd name="T20" fmla="*/ 3 w 54"/>
                <a:gd name="T21" fmla="*/ 17 h 66"/>
                <a:gd name="T22" fmla="*/ 2 w 54"/>
                <a:gd name="T23" fmla="*/ 18 h 66"/>
                <a:gd name="T24" fmla="*/ 3 w 54"/>
                <a:gd name="T25" fmla="*/ 20 h 66"/>
                <a:gd name="T26" fmla="*/ 2 w 54"/>
                <a:gd name="T27" fmla="*/ 24 h 66"/>
                <a:gd name="T28" fmla="*/ 0 w 54"/>
                <a:gd name="T29" fmla="*/ 32 h 66"/>
                <a:gd name="T30" fmla="*/ 0 w 54"/>
                <a:gd name="T31" fmla="*/ 39 h 66"/>
                <a:gd name="T32" fmla="*/ 0 w 54"/>
                <a:gd name="T33" fmla="*/ 44 h 66"/>
                <a:gd name="T34" fmla="*/ 2 w 54"/>
                <a:gd name="T35" fmla="*/ 46 h 66"/>
                <a:gd name="T36" fmla="*/ 2 w 54"/>
                <a:gd name="T37" fmla="*/ 47 h 66"/>
                <a:gd name="T38" fmla="*/ 2 w 54"/>
                <a:gd name="T39" fmla="*/ 49 h 66"/>
                <a:gd name="T40" fmla="*/ 5 w 54"/>
                <a:gd name="T41" fmla="*/ 52 h 66"/>
                <a:gd name="T42" fmla="*/ 7 w 54"/>
                <a:gd name="T43" fmla="*/ 52 h 66"/>
                <a:gd name="T44" fmla="*/ 9 w 54"/>
                <a:gd name="T45" fmla="*/ 51 h 66"/>
                <a:gd name="T46" fmla="*/ 10 w 54"/>
                <a:gd name="T47" fmla="*/ 51 h 66"/>
                <a:gd name="T48" fmla="*/ 10 w 54"/>
                <a:gd name="T49" fmla="*/ 57 h 66"/>
                <a:gd name="T50" fmla="*/ 14 w 54"/>
                <a:gd name="T51" fmla="*/ 63 h 66"/>
                <a:gd name="T52" fmla="*/ 15 w 54"/>
                <a:gd name="T53" fmla="*/ 64 h 66"/>
                <a:gd name="T54" fmla="*/ 22 w 54"/>
                <a:gd name="T55" fmla="*/ 66 h 66"/>
                <a:gd name="T56" fmla="*/ 24 w 54"/>
                <a:gd name="T57" fmla="*/ 66 h 66"/>
                <a:gd name="T58" fmla="*/ 26 w 54"/>
                <a:gd name="T59" fmla="*/ 64 h 66"/>
                <a:gd name="T60" fmla="*/ 26 w 54"/>
                <a:gd name="T61" fmla="*/ 63 h 66"/>
                <a:gd name="T62" fmla="*/ 27 w 54"/>
                <a:gd name="T63" fmla="*/ 63 h 66"/>
                <a:gd name="T64" fmla="*/ 29 w 54"/>
                <a:gd name="T65" fmla="*/ 59 h 66"/>
                <a:gd name="T66" fmla="*/ 27 w 54"/>
                <a:gd name="T67" fmla="*/ 54 h 66"/>
                <a:gd name="T68" fmla="*/ 29 w 54"/>
                <a:gd name="T69" fmla="*/ 51 h 66"/>
                <a:gd name="T70" fmla="*/ 27 w 54"/>
                <a:gd name="T71" fmla="*/ 42 h 66"/>
                <a:gd name="T72" fmla="*/ 27 w 54"/>
                <a:gd name="T73" fmla="*/ 39 h 66"/>
                <a:gd name="T74" fmla="*/ 31 w 54"/>
                <a:gd name="T75" fmla="*/ 37 h 66"/>
                <a:gd name="T76" fmla="*/ 32 w 54"/>
                <a:gd name="T77" fmla="*/ 32 h 66"/>
                <a:gd name="T78" fmla="*/ 32 w 54"/>
                <a:gd name="T79" fmla="*/ 30 h 66"/>
                <a:gd name="T80" fmla="*/ 31 w 54"/>
                <a:gd name="T81" fmla="*/ 29 h 66"/>
                <a:gd name="T82" fmla="*/ 32 w 54"/>
                <a:gd name="T83" fmla="*/ 27 h 66"/>
                <a:gd name="T84" fmla="*/ 32 w 54"/>
                <a:gd name="T85" fmla="*/ 25 h 66"/>
                <a:gd name="T86" fmla="*/ 32 w 54"/>
                <a:gd name="T87" fmla="*/ 24 h 66"/>
                <a:gd name="T88" fmla="*/ 36 w 54"/>
                <a:gd name="T89" fmla="*/ 20 h 66"/>
                <a:gd name="T90" fmla="*/ 37 w 54"/>
                <a:gd name="T91" fmla="*/ 20 h 66"/>
                <a:gd name="T92" fmla="*/ 39 w 54"/>
                <a:gd name="T93" fmla="*/ 20 h 66"/>
                <a:gd name="T94" fmla="*/ 41 w 54"/>
                <a:gd name="T95" fmla="*/ 20 h 66"/>
                <a:gd name="T96" fmla="*/ 43 w 54"/>
                <a:gd name="T97" fmla="*/ 18 h 66"/>
                <a:gd name="T98" fmla="*/ 51 w 54"/>
                <a:gd name="T99" fmla="*/ 18 h 66"/>
                <a:gd name="T100" fmla="*/ 53 w 54"/>
                <a:gd name="T101" fmla="*/ 17 h 66"/>
                <a:gd name="T102" fmla="*/ 54 w 54"/>
                <a:gd name="T103" fmla="*/ 15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4" h="66">
                  <a:moveTo>
                    <a:pt x="54" y="15"/>
                  </a:moveTo>
                  <a:lnTo>
                    <a:pt x="49" y="13"/>
                  </a:lnTo>
                  <a:lnTo>
                    <a:pt x="48" y="13"/>
                  </a:lnTo>
                  <a:lnTo>
                    <a:pt x="48" y="13"/>
                  </a:lnTo>
                  <a:lnTo>
                    <a:pt x="46" y="12"/>
                  </a:lnTo>
                  <a:lnTo>
                    <a:pt x="43" y="10"/>
                  </a:lnTo>
                  <a:lnTo>
                    <a:pt x="41" y="10"/>
                  </a:lnTo>
                  <a:lnTo>
                    <a:pt x="41" y="10"/>
                  </a:lnTo>
                  <a:lnTo>
                    <a:pt x="41" y="10"/>
                  </a:lnTo>
                  <a:lnTo>
                    <a:pt x="41" y="8"/>
                  </a:lnTo>
                  <a:lnTo>
                    <a:pt x="41" y="8"/>
                  </a:lnTo>
                  <a:lnTo>
                    <a:pt x="41" y="8"/>
                  </a:lnTo>
                  <a:lnTo>
                    <a:pt x="39" y="8"/>
                  </a:lnTo>
                  <a:lnTo>
                    <a:pt x="39" y="7"/>
                  </a:lnTo>
                  <a:lnTo>
                    <a:pt x="39" y="7"/>
                  </a:lnTo>
                  <a:lnTo>
                    <a:pt x="37" y="7"/>
                  </a:lnTo>
                  <a:lnTo>
                    <a:pt x="37" y="7"/>
                  </a:lnTo>
                  <a:lnTo>
                    <a:pt x="36" y="7"/>
                  </a:lnTo>
                  <a:lnTo>
                    <a:pt x="36" y="7"/>
                  </a:lnTo>
                  <a:lnTo>
                    <a:pt x="36" y="5"/>
                  </a:lnTo>
                  <a:lnTo>
                    <a:pt x="36" y="5"/>
                  </a:lnTo>
                  <a:lnTo>
                    <a:pt x="36" y="5"/>
                  </a:lnTo>
                  <a:lnTo>
                    <a:pt x="36" y="3"/>
                  </a:lnTo>
                  <a:lnTo>
                    <a:pt x="36" y="3"/>
                  </a:lnTo>
                  <a:lnTo>
                    <a:pt x="36" y="3"/>
                  </a:lnTo>
                  <a:lnTo>
                    <a:pt x="36" y="1"/>
                  </a:lnTo>
                  <a:lnTo>
                    <a:pt x="31" y="0"/>
                  </a:lnTo>
                  <a:lnTo>
                    <a:pt x="29" y="0"/>
                  </a:lnTo>
                  <a:lnTo>
                    <a:pt x="14" y="8"/>
                  </a:lnTo>
                  <a:lnTo>
                    <a:pt x="5" y="15"/>
                  </a:lnTo>
                  <a:lnTo>
                    <a:pt x="3" y="15"/>
                  </a:lnTo>
                  <a:lnTo>
                    <a:pt x="3" y="17"/>
                  </a:lnTo>
                  <a:lnTo>
                    <a:pt x="3" y="17"/>
                  </a:lnTo>
                  <a:lnTo>
                    <a:pt x="2" y="17"/>
                  </a:lnTo>
                  <a:lnTo>
                    <a:pt x="2" y="18"/>
                  </a:lnTo>
                  <a:lnTo>
                    <a:pt x="2" y="18"/>
                  </a:lnTo>
                  <a:lnTo>
                    <a:pt x="2" y="18"/>
                  </a:lnTo>
                  <a:lnTo>
                    <a:pt x="3" y="20"/>
                  </a:lnTo>
                  <a:lnTo>
                    <a:pt x="3" y="20"/>
                  </a:lnTo>
                  <a:lnTo>
                    <a:pt x="2" y="20"/>
                  </a:lnTo>
                  <a:lnTo>
                    <a:pt x="2" y="24"/>
                  </a:lnTo>
                  <a:lnTo>
                    <a:pt x="2" y="24"/>
                  </a:lnTo>
                  <a:lnTo>
                    <a:pt x="0" y="27"/>
                  </a:lnTo>
                  <a:lnTo>
                    <a:pt x="0" y="30"/>
                  </a:lnTo>
                  <a:lnTo>
                    <a:pt x="0" y="32"/>
                  </a:lnTo>
                  <a:lnTo>
                    <a:pt x="0" y="35"/>
                  </a:lnTo>
                  <a:lnTo>
                    <a:pt x="0" y="37"/>
                  </a:lnTo>
                  <a:lnTo>
                    <a:pt x="0" y="39"/>
                  </a:lnTo>
                  <a:lnTo>
                    <a:pt x="0" y="41"/>
                  </a:lnTo>
                  <a:lnTo>
                    <a:pt x="0" y="42"/>
                  </a:lnTo>
                  <a:lnTo>
                    <a:pt x="0" y="44"/>
                  </a:lnTo>
                  <a:lnTo>
                    <a:pt x="0" y="44"/>
                  </a:lnTo>
                  <a:lnTo>
                    <a:pt x="2" y="46"/>
                  </a:lnTo>
                  <a:lnTo>
                    <a:pt x="2" y="46"/>
                  </a:lnTo>
                  <a:lnTo>
                    <a:pt x="2" y="46"/>
                  </a:lnTo>
                  <a:lnTo>
                    <a:pt x="2" y="47"/>
                  </a:lnTo>
                  <a:lnTo>
                    <a:pt x="2" y="47"/>
                  </a:lnTo>
                  <a:lnTo>
                    <a:pt x="2" y="49"/>
                  </a:lnTo>
                  <a:lnTo>
                    <a:pt x="2" y="49"/>
                  </a:lnTo>
                  <a:lnTo>
                    <a:pt x="2" y="49"/>
                  </a:lnTo>
                  <a:lnTo>
                    <a:pt x="5" y="52"/>
                  </a:lnTo>
                  <a:lnTo>
                    <a:pt x="5" y="52"/>
                  </a:lnTo>
                  <a:lnTo>
                    <a:pt x="5" y="52"/>
                  </a:lnTo>
                  <a:lnTo>
                    <a:pt x="7" y="52"/>
                  </a:lnTo>
                  <a:lnTo>
                    <a:pt x="7" y="52"/>
                  </a:lnTo>
                  <a:lnTo>
                    <a:pt x="7" y="52"/>
                  </a:lnTo>
                  <a:lnTo>
                    <a:pt x="7" y="51"/>
                  </a:lnTo>
                  <a:lnTo>
                    <a:pt x="9" y="51"/>
                  </a:lnTo>
                  <a:lnTo>
                    <a:pt x="9" y="51"/>
                  </a:lnTo>
                  <a:lnTo>
                    <a:pt x="9" y="51"/>
                  </a:lnTo>
                  <a:lnTo>
                    <a:pt x="10" y="51"/>
                  </a:lnTo>
                  <a:lnTo>
                    <a:pt x="10" y="51"/>
                  </a:lnTo>
                  <a:lnTo>
                    <a:pt x="10" y="51"/>
                  </a:lnTo>
                  <a:lnTo>
                    <a:pt x="10" y="54"/>
                  </a:lnTo>
                  <a:lnTo>
                    <a:pt x="10" y="57"/>
                  </a:lnTo>
                  <a:lnTo>
                    <a:pt x="12" y="59"/>
                  </a:lnTo>
                  <a:lnTo>
                    <a:pt x="14" y="63"/>
                  </a:lnTo>
                  <a:lnTo>
                    <a:pt x="14" y="63"/>
                  </a:lnTo>
                  <a:lnTo>
                    <a:pt x="14" y="63"/>
                  </a:lnTo>
                  <a:lnTo>
                    <a:pt x="14" y="64"/>
                  </a:lnTo>
                  <a:lnTo>
                    <a:pt x="15" y="64"/>
                  </a:lnTo>
                  <a:lnTo>
                    <a:pt x="20" y="66"/>
                  </a:lnTo>
                  <a:lnTo>
                    <a:pt x="22" y="66"/>
                  </a:lnTo>
                  <a:lnTo>
                    <a:pt x="22" y="66"/>
                  </a:lnTo>
                  <a:lnTo>
                    <a:pt x="24" y="66"/>
                  </a:lnTo>
                  <a:lnTo>
                    <a:pt x="24" y="66"/>
                  </a:lnTo>
                  <a:lnTo>
                    <a:pt x="24" y="66"/>
                  </a:lnTo>
                  <a:lnTo>
                    <a:pt x="24" y="66"/>
                  </a:lnTo>
                  <a:lnTo>
                    <a:pt x="24" y="66"/>
                  </a:lnTo>
                  <a:lnTo>
                    <a:pt x="26" y="64"/>
                  </a:lnTo>
                  <a:lnTo>
                    <a:pt x="26" y="64"/>
                  </a:lnTo>
                  <a:lnTo>
                    <a:pt x="26" y="63"/>
                  </a:lnTo>
                  <a:lnTo>
                    <a:pt x="26" y="63"/>
                  </a:lnTo>
                  <a:lnTo>
                    <a:pt x="27" y="63"/>
                  </a:lnTo>
                  <a:lnTo>
                    <a:pt x="27" y="63"/>
                  </a:lnTo>
                  <a:lnTo>
                    <a:pt x="27" y="63"/>
                  </a:lnTo>
                  <a:lnTo>
                    <a:pt x="27" y="61"/>
                  </a:lnTo>
                  <a:lnTo>
                    <a:pt x="29" y="61"/>
                  </a:lnTo>
                  <a:lnTo>
                    <a:pt x="29" y="59"/>
                  </a:lnTo>
                  <a:lnTo>
                    <a:pt x="29" y="59"/>
                  </a:lnTo>
                  <a:lnTo>
                    <a:pt x="29" y="57"/>
                  </a:lnTo>
                  <a:lnTo>
                    <a:pt x="27" y="54"/>
                  </a:lnTo>
                  <a:lnTo>
                    <a:pt x="27" y="54"/>
                  </a:lnTo>
                  <a:lnTo>
                    <a:pt x="27" y="52"/>
                  </a:lnTo>
                  <a:lnTo>
                    <a:pt x="29" y="51"/>
                  </a:lnTo>
                  <a:lnTo>
                    <a:pt x="29" y="49"/>
                  </a:lnTo>
                  <a:lnTo>
                    <a:pt x="27" y="47"/>
                  </a:lnTo>
                  <a:lnTo>
                    <a:pt x="27" y="42"/>
                  </a:lnTo>
                  <a:lnTo>
                    <a:pt x="27" y="41"/>
                  </a:lnTo>
                  <a:lnTo>
                    <a:pt x="27" y="39"/>
                  </a:lnTo>
                  <a:lnTo>
                    <a:pt x="27" y="39"/>
                  </a:lnTo>
                  <a:lnTo>
                    <a:pt x="31" y="37"/>
                  </a:lnTo>
                  <a:lnTo>
                    <a:pt x="31" y="37"/>
                  </a:lnTo>
                  <a:lnTo>
                    <a:pt x="31" y="37"/>
                  </a:lnTo>
                  <a:lnTo>
                    <a:pt x="31" y="35"/>
                  </a:lnTo>
                  <a:lnTo>
                    <a:pt x="32" y="34"/>
                  </a:lnTo>
                  <a:lnTo>
                    <a:pt x="32" y="32"/>
                  </a:lnTo>
                  <a:lnTo>
                    <a:pt x="32" y="32"/>
                  </a:lnTo>
                  <a:lnTo>
                    <a:pt x="32" y="30"/>
                  </a:lnTo>
                  <a:lnTo>
                    <a:pt x="32" y="30"/>
                  </a:lnTo>
                  <a:lnTo>
                    <a:pt x="32" y="30"/>
                  </a:lnTo>
                  <a:lnTo>
                    <a:pt x="31" y="29"/>
                  </a:lnTo>
                  <a:lnTo>
                    <a:pt x="31" y="29"/>
                  </a:lnTo>
                  <a:lnTo>
                    <a:pt x="32" y="29"/>
                  </a:lnTo>
                  <a:lnTo>
                    <a:pt x="32" y="27"/>
                  </a:lnTo>
                  <a:lnTo>
                    <a:pt x="32" y="27"/>
                  </a:lnTo>
                  <a:lnTo>
                    <a:pt x="32" y="25"/>
                  </a:lnTo>
                  <a:lnTo>
                    <a:pt x="32" y="25"/>
                  </a:lnTo>
                  <a:lnTo>
                    <a:pt x="32" y="25"/>
                  </a:lnTo>
                  <a:lnTo>
                    <a:pt x="32" y="25"/>
                  </a:lnTo>
                  <a:lnTo>
                    <a:pt x="32" y="24"/>
                  </a:lnTo>
                  <a:lnTo>
                    <a:pt x="32" y="24"/>
                  </a:lnTo>
                  <a:lnTo>
                    <a:pt x="34" y="24"/>
                  </a:lnTo>
                  <a:lnTo>
                    <a:pt x="34" y="24"/>
                  </a:lnTo>
                  <a:lnTo>
                    <a:pt x="36" y="20"/>
                  </a:lnTo>
                  <a:lnTo>
                    <a:pt x="36" y="20"/>
                  </a:lnTo>
                  <a:lnTo>
                    <a:pt x="36" y="20"/>
                  </a:lnTo>
                  <a:lnTo>
                    <a:pt x="37" y="20"/>
                  </a:lnTo>
                  <a:lnTo>
                    <a:pt x="37" y="20"/>
                  </a:lnTo>
                  <a:lnTo>
                    <a:pt x="37" y="20"/>
                  </a:lnTo>
                  <a:lnTo>
                    <a:pt x="39" y="20"/>
                  </a:lnTo>
                  <a:lnTo>
                    <a:pt x="39" y="20"/>
                  </a:lnTo>
                  <a:lnTo>
                    <a:pt x="41" y="20"/>
                  </a:lnTo>
                  <a:lnTo>
                    <a:pt x="41" y="20"/>
                  </a:lnTo>
                  <a:lnTo>
                    <a:pt x="41" y="18"/>
                  </a:lnTo>
                  <a:lnTo>
                    <a:pt x="43" y="18"/>
                  </a:lnTo>
                  <a:lnTo>
                    <a:pt x="43" y="18"/>
                  </a:lnTo>
                  <a:lnTo>
                    <a:pt x="44" y="18"/>
                  </a:lnTo>
                  <a:lnTo>
                    <a:pt x="49" y="18"/>
                  </a:lnTo>
                  <a:lnTo>
                    <a:pt x="51" y="18"/>
                  </a:lnTo>
                  <a:lnTo>
                    <a:pt x="51" y="18"/>
                  </a:lnTo>
                  <a:lnTo>
                    <a:pt x="53" y="18"/>
                  </a:lnTo>
                  <a:lnTo>
                    <a:pt x="53" y="17"/>
                  </a:lnTo>
                  <a:lnTo>
                    <a:pt x="54" y="17"/>
                  </a:lnTo>
                  <a:lnTo>
                    <a:pt x="54" y="15"/>
                  </a:lnTo>
                  <a:lnTo>
                    <a:pt x="54" y="15"/>
                  </a:lnTo>
                  <a:lnTo>
                    <a:pt x="54" y="15"/>
                  </a:lnTo>
                  <a:close/>
                </a:path>
              </a:pathLst>
            </a:custGeom>
            <a:solidFill>
              <a:srgbClr val="0273F0"/>
            </a:solidFill>
            <a:ln>
              <a:solidFill>
                <a:schemeClr val="bg1"/>
              </a:solidFill>
            </a:ln>
          </p:spPr>
          <p:txBody>
            <a:bodyPr vert="horz" wrap="square" lIns="91440" tIns="45720" rIns="91440" bIns="45720" numCol="1" anchor="t" anchorCtr="0" compatLnSpc="1">
              <a:prstTxWarp prst="textNoShape">
                <a:avLst/>
              </a:prstTxWarp>
            </a:bodyPr>
            <a:lstStyle/>
            <a:p>
              <a:endParaRPr lang="en-US" sz="900"/>
            </a:p>
          </p:txBody>
        </p:sp>
      </p:grpSp>
      <p:sp>
        <p:nvSpPr>
          <p:cNvPr id="10" name="Text Placeholder 8">
            <a:extLst>
              <a:ext uri="{FF2B5EF4-FFF2-40B4-BE49-F238E27FC236}">
                <a16:creationId xmlns:a16="http://schemas.microsoft.com/office/drawing/2014/main" id="{EA5CB22D-4603-7708-CAFB-139E73370575}"/>
              </a:ext>
            </a:extLst>
          </p:cNvPr>
          <p:cNvSpPr>
            <a:spLocks noGrp="1"/>
          </p:cNvSpPr>
          <p:nvPr>
            <p:ph type="body" sz="quarter" idx="14"/>
          </p:nvPr>
        </p:nvSpPr>
        <p:spPr>
          <a:xfrm>
            <a:off x="2394318" y="2621028"/>
            <a:ext cx="1975139" cy="410170"/>
          </a:xfrm>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p>
        </p:txBody>
      </p:sp>
      <p:sp>
        <p:nvSpPr>
          <p:cNvPr id="11" name="Text Placeholder 8">
            <a:extLst>
              <a:ext uri="{FF2B5EF4-FFF2-40B4-BE49-F238E27FC236}">
                <a16:creationId xmlns:a16="http://schemas.microsoft.com/office/drawing/2014/main" id="{F1F5EEC9-FCB0-6EFA-3604-E22A7E545EE6}"/>
              </a:ext>
            </a:extLst>
          </p:cNvPr>
          <p:cNvSpPr>
            <a:spLocks noGrp="1"/>
          </p:cNvSpPr>
          <p:nvPr>
            <p:ph type="body" sz="quarter" idx="15"/>
          </p:nvPr>
        </p:nvSpPr>
        <p:spPr>
          <a:xfrm>
            <a:off x="2394318" y="3282764"/>
            <a:ext cx="1975139" cy="410170"/>
          </a:xfrm>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p>
        </p:txBody>
      </p:sp>
      <p:sp>
        <p:nvSpPr>
          <p:cNvPr id="13" name="Text Placeholder 8">
            <a:extLst>
              <a:ext uri="{FF2B5EF4-FFF2-40B4-BE49-F238E27FC236}">
                <a16:creationId xmlns:a16="http://schemas.microsoft.com/office/drawing/2014/main" id="{9FC6A610-2D1F-BBF3-4343-D81FFC2606A8}"/>
              </a:ext>
            </a:extLst>
          </p:cNvPr>
          <p:cNvSpPr>
            <a:spLocks noGrp="1"/>
          </p:cNvSpPr>
          <p:nvPr>
            <p:ph type="body" sz="quarter" idx="17"/>
          </p:nvPr>
        </p:nvSpPr>
        <p:spPr>
          <a:xfrm>
            <a:off x="9960791" y="2787332"/>
            <a:ext cx="1975139" cy="410170"/>
          </a:xfrm>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p>
        </p:txBody>
      </p:sp>
      <p:sp>
        <p:nvSpPr>
          <p:cNvPr id="14" name="Text Placeholder 8">
            <a:extLst>
              <a:ext uri="{FF2B5EF4-FFF2-40B4-BE49-F238E27FC236}">
                <a16:creationId xmlns:a16="http://schemas.microsoft.com/office/drawing/2014/main" id="{23516728-E2A8-4C6A-5052-746A54DD9FC9}"/>
              </a:ext>
            </a:extLst>
          </p:cNvPr>
          <p:cNvSpPr>
            <a:spLocks noGrp="1"/>
          </p:cNvSpPr>
          <p:nvPr>
            <p:ph type="body" sz="quarter" idx="18"/>
          </p:nvPr>
        </p:nvSpPr>
        <p:spPr>
          <a:xfrm>
            <a:off x="9960791" y="3449069"/>
            <a:ext cx="1975139" cy="410170"/>
          </a:xfrm>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p>
        </p:txBody>
      </p:sp>
      <p:sp>
        <p:nvSpPr>
          <p:cNvPr id="26" name="SmartArt Placeholder 25">
            <a:extLst>
              <a:ext uri="{FF2B5EF4-FFF2-40B4-BE49-F238E27FC236}">
                <a16:creationId xmlns:a16="http://schemas.microsoft.com/office/drawing/2014/main" id="{401CDAB1-67FD-6289-B861-C9214891C17A}"/>
              </a:ext>
            </a:extLst>
          </p:cNvPr>
          <p:cNvSpPr>
            <a:spLocks noGrp="1"/>
          </p:cNvSpPr>
          <p:nvPr>
            <p:ph type="dgm" sz="quarter" idx="19"/>
          </p:nvPr>
        </p:nvSpPr>
        <p:spPr>
          <a:xfrm>
            <a:off x="4605837" y="1801765"/>
            <a:ext cx="649288" cy="597694"/>
          </a:xfrm>
          <a:prstGeom prst="roundRect">
            <a:avLst/>
          </a:prstGeom>
          <a:solidFill>
            <a:schemeClr val="bg1"/>
          </a:solidFill>
          <a:effectLst>
            <a:outerShdw blurRad="241300" dist="76200" dir="2700000" algn="ctr" rotWithShape="0">
              <a:srgbClr val="000000">
                <a:alpha val="10000"/>
              </a:srgbClr>
            </a:outerShdw>
          </a:effectLst>
        </p:spPr>
        <p:txBody>
          <a:bodyPr>
            <a:normAutofit/>
          </a:bodyPr>
          <a:lstStyle>
            <a:lvl1pPr marL="0" indent="0">
              <a:buNone/>
              <a:defRPr sz="1200"/>
            </a:lvl1pPr>
          </a:lstStyle>
          <a:p>
            <a:endParaRPr lang="en-US"/>
          </a:p>
        </p:txBody>
      </p:sp>
      <p:sp>
        <p:nvSpPr>
          <p:cNvPr id="31" name="SmartArt Placeholder 25">
            <a:extLst>
              <a:ext uri="{FF2B5EF4-FFF2-40B4-BE49-F238E27FC236}">
                <a16:creationId xmlns:a16="http://schemas.microsoft.com/office/drawing/2014/main" id="{3A412ED2-2740-FBB7-3947-B2E077C2FDC6}"/>
              </a:ext>
            </a:extLst>
          </p:cNvPr>
          <p:cNvSpPr>
            <a:spLocks noGrp="1"/>
          </p:cNvSpPr>
          <p:nvPr>
            <p:ph type="dgm" sz="quarter" idx="20"/>
          </p:nvPr>
        </p:nvSpPr>
        <p:spPr>
          <a:xfrm>
            <a:off x="4606670" y="2527265"/>
            <a:ext cx="649288" cy="597694"/>
          </a:xfrm>
          <a:prstGeom prst="roundRect">
            <a:avLst/>
          </a:prstGeom>
          <a:solidFill>
            <a:schemeClr val="bg1"/>
          </a:solidFill>
          <a:effectLst>
            <a:outerShdw blurRad="241300" dist="76200" dir="2700000" algn="ctr" rotWithShape="0">
              <a:srgbClr val="000000">
                <a:alpha val="10000"/>
              </a:srgbClr>
            </a:outerShdw>
          </a:effectLst>
        </p:spPr>
        <p:txBody>
          <a:bodyPr>
            <a:normAutofit/>
          </a:bodyPr>
          <a:lstStyle>
            <a:lvl1pPr marL="0" indent="0">
              <a:buNone/>
              <a:defRPr sz="1200"/>
            </a:lvl1pPr>
          </a:lstStyle>
          <a:p>
            <a:endParaRPr lang="en-US"/>
          </a:p>
        </p:txBody>
      </p:sp>
      <p:sp>
        <p:nvSpPr>
          <p:cNvPr id="33" name="SmartArt Placeholder 25">
            <a:extLst>
              <a:ext uri="{FF2B5EF4-FFF2-40B4-BE49-F238E27FC236}">
                <a16:creationId xmlns:a16="http://schemas.microsoft.com/office/drawing/2014/main" id="{4143E2FE-F423-FDA6-C3AA-BA292F750C99}"/>
              </a:ext>
            </a:extLst>
          </p:cNvPr>
          <p:cNvSpPr>
            <a:spLocks noGrp="1"/>
          </p:cNvSpPr>
          <p:nvPr>
            <p:ph type="dgm" sz="quarter" idx="21"/>
          </p:nvPr>
        </p:nvSpPr>
        <p:spPr>
          <a:xfrm>
            <a:off x="4605837" y="3280848"/>
            <a:ext cx="649288" cy="597694"/>
          </a:xfrm>
          <a:prstGeom prst="roundRect">
            <a:avLst/>
          </a:prstGeom>
          <a:solidFill>
            <a:schemeClr val="bg1"/>
          </a:solidFill>
          <a:effectLst>
            <a:outerShdw blurRad="241300" dist="76200" dir="2700000" algn="ctr" rotWithShape="0">
              <a:srgbClr val="000000">
                <a:alpha val="10000"/>
              </a:srgbClr>
            </a:outerShdw>
          </a:effectLst>
        </p:spPr>
        <p:txBody>
          <a:bodyPr>
            <a:normAutofit/>
          </a:bodyPr>
          <a:lstStyle>
            <a:lvl1pPr marL="0" indent="0">
              <a:buNone/>
              <a:defRPr sz="1200"/>
            </a:lvl1pPr>
          </a:lstStyle>
          <a:p>
            <a:endParaRPr lang="en-US"/>
          </a:p>
        </p:txBody>
      </p:sp>
      <p:sp>
        <p:nvSpPr>
          <p:cNvPr id="34" name="SmartArt Placeholder 25">
            <a:extLst>
              <a:ext uri="{FF2B5EF4-FFF2-40B4-BE49-F238E27FC236}">
                <a16:creationId xmlns:a16="http://schemas.microsoft.com/office/drawing/2014/main" id="{1C65C552-C8D4-465C-9AE3-B32F7AB08824}"/>
              </a:ext>
            </a:extLst>
          </p:cNvPr>
          <p:cNvSpPr>
            <a:spLocks noGrp="1"/>
          </p:cNvSpPr>
          <p:nvPr>
            <p:ph type="dgm" sz="quarter" idx="22"/>
          </p:nvPr>
        </p:nvSpPr>
        <p:spPr>
          <a:xfrm>
            <a:off x="8904704" y="2695985"/>
            <a:ext cx="649288" cy="597694"/>
          </a:xfrm>
          <a:prstGeom prst="roundRect">
            <a:avLst/>
          </a:prstGeom>
          <a:solidFill>
            <a:schemeClr val="bg1"/>
          </a:solidFill>
          <a:effectLst>
            <a:outerShdw blurRad="241300" dist="76200" dir="2700000" algn="ctr" rotWithShape="0">
              <a:srgbClr val="000000">
                <a:alpha val="10000"/>
              </a:srgbClr>
            </a:outerShdw>
          </a:effectLst>
        </p:spPr>
        <p:txBody>
          <a:bodyPr>
            <a:normAutofit/>
          </a:bodyPr>
          <a:lstStyle>
            <a:lvl1pPr marL="0" indent="0">
              <a:buNone/>
              <a:defRPr sz="1200"/>
            </a:lvl1pPr>
          </a:lstStyle>
          <a:p>
            <a:endParaRPr lang="en-US"/>
          </a:p>
        </p:txBody>
      </p:sp>
      <p:sp>
        <p:nvSpPr>
          <p:cNvPr id="35" name="SmartArt Placeholder 25">
            <a:extLst>
              <a:ext uri="{FF2B5EF4-FFF2-40B4-BE49-F238E27FC236}">
                <a16:creationId xmlns:a16="http://schemas.microsoft.com/office/drawing/2014/main" id="{DB366376-DF11-F6A9-F8F5-0A392186BD15}"/>
              </a:ext>
            </a:extLst>
          </p:cNvPr>
          <p:cNvSpPr>
            <a:spLocks noGrp="1"/>
          </p:cNvSpPr>
          <p:nvPr>
            <p:ph type="dgm" sz="quarter" idx="23"/>
          </p:nvPr>
        </p:nvSpPr>
        <p:spPr>
          <a:xfrm>
            <a:off x="8905537" y="3421486"/>
            <a:ext cx="649288" cy="597694"/>
          </a:xfrm>
          <a:prstGeom prst="roundRect">
            <a:avLst/>
          </a:prstGeom>
          <a:solidFill>
            <a:schemeClr val="bg1"/>
          </a:solidFill>
          <a:effectLst>
            <a:outerShdw blurRad="241300" dist="76200" dir="2700000" algn="ctr" rotWithShape="0">
              <a:srgbClr val="000000">
                <a:alpha val="10000"/>
              </a:srgbClr>
            </a:outerShdw>
          </a:effectLst>
        </p:spPr>
        <p:txBody>
          <a:bodyPr>
            <a:normAutofit/>
          </a:bodyPr>
          <a:lstStyle>
            <a:lvl1pPr marL="0" indent="0">
              <a:buNone/>
              <a:defRPr sz="1200"/>
            </a:lvl1pPr>
          </a:lstStyle>
          <a:p>
            <a:endParaRPr lang="en-US"/>
          </a:p>
        </p:txBody>
      </p:sp>
      <p:sp>
        <p:nvSpPr>
          <p:cNvPr id="38" name="SmartArt Placeholder 37">
            <a:extLst>
              <a:ext uri="{FF2B5EF4-FFF2-40B4-BE49-F238E27FC236}">
                <a16:creationId xmlns:a16="http://schemas.microsoft.com/office/drawing/2014/main" id="{275D278D-A872-16FF-FCF7-C065E81CB5C5}"/>
              </a:ext>
            </a:extLst>
          </p:cNvPr>
          <p:cNvSpPr>
            <a:spLocks noGrp="1"/>
          </p:cNvSpPr>
          <p:nvPr>
            <p:ph type="dgm" sz="quarter" idx="24"/>
          </p:nvPr>
        </p:nvSpPr>
        <p:spPr>
          <a:xfrm>
            <a:off x="8268859" y="2150947"/>
            <a:ext cx="1575594" cy="349250"/>
          </a:xfrm>
          <a:prstGeom prst="round2DiagRect">
            <a:avLst/>
          </a:prstGeom>
          <a:solidFill>
            <a:schemeClr val="accent1"/>
          </a:solidFill>
        </p:spPr>
        <p:txBody>
          <a:bodyPr>
            <a:normAutofit/>
          </a:bodyPr>
          <a:lstStyle>
            <a:lvl1pPr marL="0" indent="0">
              <a:buNone/>
              <a:defRPr sz="1200">
                <a:solidFill>
                  <a:schemeClr val="bg1"/>
                </a:solidFill>
              </a:defRPr>
            </a:lvl1pPr>
          </a:lstStyle>
          <a:p>
            <a:endParaRPr lang="en-US"/>
          </a:p>
        </p:txBody>
      </p:sp>
      <p:sp>
        <p:nvSpPr>
          <p:cNvPr id="39" name="SmartArt Placeholder 37">
            <a:extLst>
              <a:ext uri="{FF2B5EF4-FFF2-40B4-BE49-F238E27FC236}">
                <a16:creationId xmlns:a16="http://schemas.microsoft.com/office/drawing/2014/main" id="{8E1B9458-8193-4981-72B2-93E57B7B42E3}"/>
              </a:ext>
            </a:extLst>
          </p:cNvPr>
          <p:cNvSpPr>
            <a:spLocks noGrp="1"/>
          </p:cNvSpPr>
          <p:nvPr>
            <p:ph type="dgm" sz="quarter" idx="25"/>
          </p:nvPr>
        </p:nvSpPr>
        <p:spPr>
          <a:xfrm>
            <a:off x="3299817" y="4124126"/>
            <a:ext cx="1575594" cy="349250"/>
          </a:xfrm>
          <a:prstGeom prst="round2DiagRect">
            <a:avLst/>
          </a:prstGeom>
          <a:solidFill>
            <a:schemeClr val="accent5"/>
          </a:solidFill>
        </p:spPr>
        <p:txBody>
          <a:bodyPr>
            <a:normAutofit/>
          </a:bodyPr>
          <a:lstStyle>
            <a:lvl1pPr marL="0" indent="0">
              <a:buNone/>
              <a:defRPr sz="1200">
                <a:solidFill>
                  <a:schemeClr val="accent4"/>
                </a:solidFill>
              </a:defRPr>
            </a:lvl1pPr>
          </a:lstStyle>
          <a:p>
            <a:endParaRPr lang="en-US"/>
          </a:p>
        </p:txBody>
      </p:sp>
      <p:pic>
        <p:nvPicPr>
          <p:cNvPr id="40" name="Picture 39">
            <a:extLst>
              <a:ext uri="{FF2B5EF4-FFF2-40B4-BE49-F238E27FC236}">
                <a16:creationId xmlns:a16="http://schemas.microsoft.com/office/drawing/2014/main" id="{ADA61FF1-9179-28A2-3303-AAC95C0F916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29937" y="6192755"/>
            <a:ext cx="1000539" cy="692316"/>
          </a:xfrm>
          <a:prstGeom prst="rect">
            <a:avLst/>
          </a:prstGeom>
        </p:spPr>
      </p:pic>
      <p:pic>
        <p:nvPicPr>
          <p:cNvPr id="41" name="Picture 40">
            <a:extLst>
              <a:ext uri="{FF2B5EF4-FFF2-40B4-BE49-F238E27FC236}">
                <a16:creationId xmlns:a16="http://schemas.microsoft.com/office/drawing/2014/main" id="{E0DFBF27-01DC-0A00-091F-34314786FDE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580239" y="6434148"/>
            <a:ext cx="1790700" cy="266700"/>
          </a:xfrm>
          <a:prstGeom prst="rect">
            <a:avLst/>
          </a:prstGeom>
        </p:spPr>
      </p:pic>
      <p:sp>
        <p:nvSpPr>
          <p:cNvPr id="42" name="Date Placeholder 3">
            <a:extLst>
              <a:ext uri="{FF2B5EF4-FFF2-40B4-BE49-F238E27FC236}">
                <a16:creationId xmlns:a16="http://schemas.microsoft.com/office/drawing/2014/main" id="{0D077BDD-25D9-EDC6-1F0A-552B38C82BDC}"/>
              </a:ext>
            </a:extLst>
          </p:cNvPr>
          <p:cNvSpPr txBox="1">
            <a:spLocks/>
          </p:cNvSpPr>
          <p:nvPr userDrawn="1"/>
        </p:nvSpPr>
        <p:spPr>
          <a:xfrm>
            <a:off x="9419394" y="6492875"/>
            <a:ext cx="2150924" cy="365125"/>
          </a:xfrm>
          <a:prstGeom prst="rect">
            <a:avLst/>
          </a:prstGeom>
        </p:spPr>
        <p:txBody>
          <a:bodyPr vert="horz" lIns="45720" tIns="22860" rIns="45720" bIns="22860" rtlCol="0" anchor="ctr"/>
          <a:lstStyle>
            <a:defPPr>
              <a:defRPr lang="en-US"/>
            </a:defPPr>
            <a:lvl1pPr marL="0" algn="l" defTabSz="457200" rtl="0" eaLnBrk="1" latinLnBrk="0" hangingPunct="1">
              <a:defRPr sz="1400" b="0" i="0" kern="1200" spc="-110" baseline="0">
                <a:solidFill>
                  <a:srgbClr val="0E0F0F"/>
                </a:solidFill>
                <a:latin typeface="GT America Trial Rg"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AU" sz="700" b="0" i="0" smtClean="0">
                <a:latin typeface="GT America Regular" pitchFamily="2" charset="77"/>
              </a:rPr>
              <a:pPr algn="r"/>
              <a:t>‹#›</a:t>
            </a:fld>
            <a:endParaRPr lang="en-US" sz="700" b="0" i="0">
              <a:latin typeface="GT America Regular" pitchFamily="2" charset="77"/>
            </a:endParaRPr>
          </a:p>
        </p:txBody>
      </p:sp>
      <p:cxnSp>
        <p:nvCxnSpPr>
          <p:cNvPr id="43" name="Straight Connector 42">
            <a:extLst>
              <a:ext uri="{FF2B5EF4-FFF2-40B4-BE49-F238E27FC236}">
                <a16:creationId xmlns:a16="http://schemas.microsoft.com/office/drawing/2014/main" id="{C67D2CD7-056E-DE71-EF92-8C34CDB63374}"/>
              </a:ext>
            </a:extLst>
          </p:cNvPr>
          <p:cNvCxnSpPr/>
          <p:nvPr userDrawn="1"/>
        </p:nvCxnSpPr>
        <p:spPr>
          <a:xfrm>
            <a:off x="584831" y="591015"/>
            <a:ext cx="10990135" cy="0"/>
          </a:xfrm>
          <a:prstGeom prst="line">
            <a:avLst/>
          </a:prstGeom>
          <a:ln w="12700">
            <a:solidFill>
              <a:srgbClr val="42F5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6305710"/>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6" name="Text Placeholder 17">
            <a:extLst>
              <a:ext uri="{FF2B5EF4-FFF2-40B4-BE49-F238E27FC236}">
                <a16:creationId xmlns:a16="http://schemas.microsoft.com/office/drawing/2014/main" id="{AAAB99C0-C2C8-EBFC-9F49-DB7DB9D8EA5A}"/>
              </a:ext>
            </a:extLst>
          </p:cNvPr>
          <p:cNvSpPr>
            <a:spLocks noGrp="1"/>
          </p:cNvSpPr>
          <p:nvPr>
            <p:ph type="body" sz="quarter" idx="11"/>
          </p:nvPr>
        </p:nvSpPr>
        <p:spPr>
          <a:xfrm>
            <a:off x="586582" y="628942"/>
            <a:ext cx="10831337" cy="856456"/>
          </a:xfrm>
        </p:spPr>
        <p:txBody>
          <a:bodyPr>
            <a:normAutofit/>
          </a:bodyPr>
          <a:lstStyle>
            <a:lvl1pPr marL="0" indent="0">
              <a:buNone/>
              <a:defRPr sz="3500" b="1" i="0">
                <a:solidFill>
                  <a:srgbClr val="0273F0"/>
                </a:solidFill>
                <a:latin typeface="+mj-lt"/>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18" name="Text Placeholder 17">
            <a:extLst>
              <a:ext uri="{FF2B5EF4-FFF2-40B4-BE49-F238E27FC236}">
                <a16:creationId xmlns:a16="http://schemas.microsoft.com/office/drawing/2014/main" id="{A925261C-39FB-ABAC-0A02-30AC7FD7181F}"/>
              </a:ext>
            </a:extLst>
          </p:cNvPr>
          <p:cNvSpPr>
            <a:spLocks noGrp="1"/>
          </p:cNvSpPr>
          <p:nvPr>
            <p:ph type="body" sz="quarter" idx="12" hasCustomPrompt="1"/>
          </p:nvPr>
        </p:nvSpPr>
        <p:spPr>
          <a:xfrm>
            <a:off x="586582" y="1290891"/>
            <a:ext cx="5427357" cy="856456"/>
          </a:xfrm>
        </p:spPr>
        <p:txBody>
          <a:bodyPr>
            <a:normAutofit/>
          </a:bodyPr>
          <a:lstStyle>
            <a:lvl1pPr marL="0" indent="0">
              <a:buNone/>
              <a:defRPr sz="1500" b="0" i="0">
                <a:solidFill>
                  <a:srgbClr val="0E0F0F"/>
                </a:solidFill>
                <a:latin typeface="GT America Regular" pitchFamily="2" charset="77"/>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Sub Header</a:t>
            </a:r>
          </a:p>
        </p:txBody>
      </p:sp>
      <p:grpSp>
        <p:nvGrpSpPr>
          <p:cNvPr id="15" name="Group 4">
            <a:extLst>
              <a:ext uri="{FF2B5EF4-FFF2-40B4-BE49-F238E27FC236}">
                <a16:creationId xmlns:a16="http://schemas.microsoft.com/office/drawing/2014/main" id="{B4B4C910-B090-1A44-ABE1-B34394ADBEA2}"/>
              </a:ext>
            </a:extLst>
          </p:cNvPr>
          <p:cNvGrpSpPr>
            <a:grpSpLocks noChangeAspect="1"/>
          </p:cNvGrpSpPr>
          <p:nvPr userDrawn="1"/>
        </p:nvGrpSpPr>
        <p:grpSpPr bwMode="auto">
          <a:xfrm>
            <a:off x="3582474" y="1100666"/>
            <a:ext cx="7004885" cy="5121480"/>
            <a:chOff x="3155" y="556"/>
            <a:chExt cx="4054" cy="2964"/>
          </a:xfrm>
        </p:grpSpPr>
        <p:sp>
          <p:nvSpPr>
            <p:cNvPr id="26" name="Freeform 5">
              <a:extLst>
                <a:ext uri="{FF2B5EF4-FFF2-40B4-BE49-F238E27FC236}">
                  <a16:creationId xmlns:a16="http://schemas.microsoft.com/office/drawing/2014/main" id="{65083A52-7793-E913-104E-18FFFE5F6872}"/>
                </a:ext>
              </a:extLst>
            </p:cNvPr>
            <p:cNvSpPr>
              <a:spLocks noEditPoints="1"/>
            </p:cNvSpPr>
            <p:nvPr/>
          </p:nvSpPr>
          <p:spPr bwMode="auto">
            <a:xfrm>
              <a:off x="3155" y="944"/>
              <a:ext cx="1386" cy="1844"/>
            </a:xfrm>
            <a:custGeom>
              <a:avLst/>
              <a:gdLst>
                <a:gd name="T0" fmla="*/ 1057 w 1386"/>
                <a:gd name="T1" fmla="*/ 71 h 1844"/>
                <a:gd name="T2" fmla="*/ 1011 w 1386"/>
                <a:gd name="T3" fmla="*/ 144 h 1844"/>
                <a:gd name="T4" fmla="*/ 1335 w 1386"/>
                <a:gd name="T5" fmla="*/ 100 h 1844"/>
                <a:gd name="T6" fmla="*/ 1310 w 1386"/>
                <a:gd name="T7" fmla="*/ 134 h 1844"/>
                <a:gd name="T8" fmla="*/ 1305 w 1386"/>
                <a:gd name="T9" fmla="*/ 74 h 1844"/>
                <a:gd name="T10" fmla="*/ 1252 w 1386"/>
                <a:gd name="T11" fmla="*/ 18 h 1844"/>
                <a:gd name="T12" fmla="*/ 1204 w 1386"/>
                <a:gd name="T13" fmla="*/ 1 h 1844"/>
                <a:gd name="T14" fmla="*/ 1191 w 1386"/>
                <a:gd name="T15" fmla="*/ 30 h 1844"/>
                <a:gd name="T16" fmla="*/ 1167 w 1386"/>
                <a:gd name="T17" fmla="*/ 22 h 1844"/>
                <a:gd name="T18" fmla="*/ 1143 w 1386"/>
                <a:gd name="T19" fmla="*/ 20 h 1844"/>
                <a:gd name="T20" fmla="*/ 1141 w 1386"/>
                <a:gd name="T21" fmla="*/ 35 h 1844"/>
                <a:gd name="T22" fmla="*/ 1119 w 1386"/>
                <a:gd name="T23" fmla="*/ 73 h 1844"/>
                <a:gd name="T24" fmla="*/ 1101 w 1386"/>
                <a:gd name="T25" fmla="*/ 52 h 1844"/>
                <a:gd name="T26" fmla="*/ 1085 w 1386"/>
                <a:gd name="T27" fmla="*/ 64 h 1844"/>
                <a:gd name="T28" fmla="*/ 1057 w 1386"/>
                <a:gd name="T29" fmla="*/ 86 h 1844"/>
                <a:gd name="T30" fmla="*/ 1070 w 1386"/>
                <a:gd name="T31" fmla="*/ 108 h 1844"/>
                <a:gd name="T32" fmla="*/ 1057 w 1386"/>
                <a:gd name="T33" fmla="*/ 124 h 1844"/>
                <a:gd name="T34" fmla="*/ 1029 w 1386"/>
                <a:gd name="T35" fmla="*/ 129 h 1844"/>
                <a:gd name="T36" fmla="*/ 1053 w 1386"/>
                <a:gd name="T37" fmla="*/ 137 h 1844"/>
                <a:gd name="T38" fmla="*/ 1016 w 1386"/>
                <a:gd name="T39" fmla="*/ 132 h 1844"/>
                <a:gd name="T40" fmla="*/ 990 w 1386"/>
                <a:gd name="T41" fmla="*/ 164 h 1844"/>
                <a:gd name="T42" fmla="*/ 1002 w 1386"/>
                <a:gd name="T43" fmla="*/ 207 h 1844"/>
                <a:gd name="T44" fmla="*/ 1007 w 1386"/>
                <a:gd name="T45" fmla="*/ 231 h 1844"/>
                <a:gd name="T46" fmla="*/ 941 w 1386"/>
                <a:gd name="T47" fmla="*/ 222 h 1844"/>
                <a:gd name="T48" fmla="*/ 931 w 1386"/>
                <a:gd name="T49" fmla="*/ 225 h 1844"/>
                <a:gd name="T50" fmla="*/ 917 w 1386"/>
                <a:gd name="T51" fmla="*/ 246 h 1844"/>
                <a:gd name="T52" fmla="*/ 934 w 1386"/>
                <a:gd name="T53" fmla="*/ 290 h 1844"/>
                <a:gd name="T54" fmla="*/ 909 w 1386"/>
                <a:gd name="T55" fmla="*/ 314 h 1844"/>
                <a:gd name="T56" fmla="*/ 870 w 1386"/>
                <a:gd name="T57" fmla="*/ 236 h 1844"/>
                <a:gd name="T58" fmla="*/ 829 w 1386"/>
                <a:gd name="T59" fmla="*/ 270 h 1844"/>
                <a:gd name="T60" fmla="*/ 814 w 1386"/>
                <a:gd name="T61" fmla="*/ 366 h 1844"/>
                <a:gd name="T62" fmla="*/ 742 w 1386"/>
                <a:gd name="T63" fmla="*/ 460 h 1844"/>
                <a:gd name="T64" fmla="*/ 522 w 1386"/>
                <a:gd name="T65" fmla="*/ 546 h 1844"/>
                <a:gd name="T66" fmla="*/ 423 w 1386"/>
                <a:gd name="T67" fmla="*/ 594 h 1844"/>
                <a:gd name="T68" fmla="*/ 338 w 1386"/>
                <a:gd name="T69" fmla="*/ 585 h 1844"/>
                <a:gd name="T70" fmla="*/ 186 w 1386"/>
                <a:gd name="T71" fmla="*/ 684 h 1844"/>
                <a:gd name="T72" fmla="*/ 113 w 1386"/>
                <a:gd name="T73" fmla="*/ 754 h 1844"/>
                <a:gd name="T74" fmla="*/ 65 w 1386"/>
                <a:gd name="T75" fmla="*/ 762 h 1844"/>
                <a:gd name="T76" fmla="*/ 45 w 1386"/>
                <a:gd name="T77" fmla="*/ 888 h 1844"/>
                <a:gd name="T78" fmla="*/ 116 w 1386"/>
                <a:gd name="T79" fmla="*/ 1042 h 1844"/>
                <a:gd name="T80" fmla="*/ 85 w 1386"/>
                <a:gd name="T81" fmla="*/ 1052 h 1844"/>
                <a:gd name="T82" fmla="*/ 43 w 1386"/>
                <a:gd name="T83" fmla="*/ 1029 h 1844"/>
                <a:gd name="T84" fmla="*/ 62 w 1386"/>
                <a:gd name="T85" fmla="*/ 1102 h 1844"/>
                <a:gd name="T86" fmla="*/ 34 w 1386"/>
                <a:gd name="T87" fmla="*/ 1078 h 1844"/>
                <a:gd name="T88" fmla="*/ 126 w 1386"/>
                <a:gd name="T89" fmla="*/ 1256 h 1844"/>
                <a:gd name="T90" fmla="*/ 189 w 1386"/>
                <a:gd name="T91" fmla="*/ 1455 h 1844"/>
                <a:gd name="T92" fmla="*/ 240 w 1386"/>
                <a:gd name="T93" fmla="*/ 1633 h 1844"/>
                <a:gd name="T94" fmla="*/ 179 w 1386"/>
                <a:gd name="T95" fmla="*/ 1728 h 1844"/>
                <a:gd name="T96" fmla="*/ 309 w 1386"/>
                <a:gd name="T97" fmla="*/ 1827 h 1844"/>
                <a:gd name="T98" fmla="*/ 393 w 1386"/>
                <a:gd name="T99" fmla="*/ 1839 h 1844"/>
                <a:gd name="T100" fmla="*/ 456 w 1386"/>
                <a:gd name="T101" fmla="*/ 1830 h 1844"/>
                <a:gd name="T102" fmla="*/ 549 w 1386"/>
                <a:gd name="T103" fmla="*/ 1784 h 1844"/>
                <a:gd name="T104" fmla="*/ 646 w 1386"/>
                <a:gd name="T105" fmla="*/ 1744 h 1844"/>
                <a:gd name="T106" fmla="*/ 783 w 1386"/>
                <a:gd name="T107" fmla="*/ 1730 h 1844"/>
                <a:gd name="T108" fmla="*/ 887 w 1386"/>
                <a:gd name="T109" fmla="*/ 1745 h 1844"/>
                <a:gd name="T110" fmla="*/ 970 w 1386"/>
                <a:gd name="T111" fmla="*/ 1665 h 1844"/>
                <a:gd name="T112" fmla="*/ 1386 w 1386"/>
                <a:gd name="T113" fmla="*/ 1547 h 1844"/>
                <a:gd name="T114" fmla="*/ 1369 w 1386"/>
                <a:gd name="T115" fmla="*/ 239 h 1844"/>
                <a:gd name="T116" fmla="*/ 1350 w 1386"/>
                <a:gd name="T117" fmla="*/ 253 h 1844"/>
                <a:gd name="T118" fmla="*/ 1364 w 1386"/>
                <a:gd name="T119" fmla="*/ 205 h 1844"/>
                <a:gd name="T120" fmla="*/ 1315 w 1386"/>
                <a:gd name="T121" fmla="*/ 124 h 1844"/>
                <a:gd name="T122" fmla="*/ 14 w 1386"/>
                <a:gd name="T123" fmla="*/ 1035 h 1844"/>
                <a:gd name="T124" fmla="*/ 216 w 1386"/>
                <a:gd name="T125" fmla="*/ 613 h 1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86" h="1844">
                  <a:moveTo>
                    <a:pt x="1172" y="13"/>
                  </a:moveTo>
                  <a:lnTo>
                    <a:pt x="1172" y="15"/>
                  </a:lnTo>
                  <a:lnTo>
                    <a:pt x="1174" y="15"/>
                  </a:lnTo>
                  <a:lnTo>
                    <a:pt x="1174" y="15"/>
                  </a:lnTo>
                  <a:lnTo>
                    <a:pt x="1175" y="13"/>
                  </a:lnTo>
                  <a:lnTo>
                    <a:pt x="1177" y="15"/>
                  </a:lnTo>
                  <a:lnTo>
                    <a:pt x="1179" y="15"/>
                  </a:lnTo>
                  <a:lnTo>
                    <a:pt x="1179" y="15"/>
                  </a:lnTo>
                  <a:lnTo>
                    <a:pt x="1181" y="15"/>
                  </a:lnTo>
                  <a:lnTo>
                    <a:pt x="1181" y="13"/>
                  </a:lnTo>
                  <a:lnTo>
                    <a:pt x="1179" y="13"/>
                  </a:lnTo>
                  <a:lnTo>
                    <a:pt x="1175" y="11"/>
                  </a:lnTo>
                  <a:lnTo>
                    <a:pt x="1174" y="11"/>
                  </a:lnTo>
                  <a:lnTo>
                    <a:pt x="1170" y="11"/>
                  </a:lnTo>
                  <a:lnTo>
                    <a:pt x="1172" y="13"/>
                  </a:lnTo>
                  <a:lnTo>
                    <a:pt x="1172" y="13"/>
                  </a:lnTo>
                  <a:close/>
                  <a:moveTo>
                    <a:pt x="1031" y="108"/>
                  </a:moveTo>
                  <a:lnTo>
                    <a:pt x="1033" y="108"/>
                  </a:lnTo>
                  <a:lnTo>
                    <a:pt x="1033" y="108"/>
                  </a:lnTo>
                  <a:lnTo>
                    <a:pt x="1033" y="108"/>
                  </a:lnTo>
                  <a:lnTo>
                    <a:pt x="1035" y="110"/>
                  </a:lnTo>
                  <a:lnTo>
                    <a:pt x="1035" y="110"/>
                  </a:lnTo>
                  <a:lnTo>
                    <a:pt x="1036" y="112"/>
                  </a:lnTo>
                  <a:lnTo>
                    <a:pt x="1036" y="112"/>
                  </a:lnTo>
                  <a:lnTo>
                    <a:pt x="1036" y="110"/>
                  </a:lnTo>
                  <a:lnTo>
                    <a:pt x="1036" y="108"/>
                  </a:lnTo>
                  <a:lnTo>
                    <a:pt x="1036" y="108"/>
                  </a:lnTo>
                  <a:lnTo>
                    <a:pt x="1036" y="108"/>
                  </a:lnTo>
                  <a:lnTo>
                    <a:pt x="1035" y="108"/>
                  </a:lnTo>
                  <a:lnTo>
                    <a:pt x="1036" y="107"/>
                  </a:lnTo>
                  <a:lnTo>
                    <a:pt x="1036" y="107"/>
                  </a:lnTo>
                  <a:lnTo>
                    <a:pt x="1036" y="105"/>
                  </a:lnTo>
                  <a:lnTo>
                    <a:pt x="1036" y="105"/>
                  </a:lnTo>
                  <a:lnTo>
                    <a:pt x="1035" y="103"/>
                  </a:lnTo>
                  <a:lnTo>
                    <a:pt x="1035" y="105"/>
                  </a:lnTo>
                  <a:lnTo>
                    <a:pt x="1035" y="105"/>
                  </a:lnTo>
                  <a:lnTo>
                    <a:pt x="1035" y="107"/>
                  </a:lnTo>
                  <a:lnTo>
                    <a:pt x="1033" y="107"/>
                  </a:lnTo>
                  <a:lnTo>
                    <a:pt x="1033" y="105"/>
                  </a:lnTo>
                  <a:lnTo>
                    <a:pt x="1031" y="105"/>
                  </a:lnTo>
                  <a:lnTo>
                    <a:pt x="1029" y="107"/>
                  </a:lnTo>
                  <a:lnTo>
                    <a:pt x="1031" y="108"/>
                  </a:lnTo>
                  <a:lnTo>
                    <a:pt x="1031" y="108"/>
                  </a:lnTo>
                  <a:close/>
                  <a:moveTo>
                    <a:pt x="1050" y="76"/>
                  </a:moveTo>
                  <a:lnTo>
                    <a:pt x="1052" y="76"/>
                  </a:lnTo>
                  <a:lnTo>
                    <a:pt x="1052" y="76"/>
                  </a:lnTo>
                  <a:lnTo>
                    <a:pt x="1052" y="76"/>
                  </a:lnTo>
                  <a:lnTo>
                    <a:pt x="1053" y="78"/>
                  </a:lnTo>
                  <a:lnTo>
                    <a:pt x="1053" y="79"/>
                  </a:lnTo>
                  <a:lnTo>
                    <a:pt x="1055" y="78"/>
                  </a:lnTo>
                  <a:lnTo>
                    <a:pt x="1055" y="78"/>
                  </a:lnTo>
                  <a:lnTo>
                    <a:pt x="1055" y="78"/>
                  </a:lnTo>
                  <a:lnTo>
                    <a:pt x="1055" y="76"/>
                  </a:lnTo>
                  <a:lnTo>
                    <a:pt x="1055" y="76"/>
                  </a:lnTo>
                  <a:lnTo>
                    <a:pt x="1055" y="76"/>
                  </a:lnTo>
                  <a:lnTo>
                    <a:pt x="1055" y="76"/>
                  </a:lnTo>
                  <a:lnTo>
                    <a:pt x="1057" y="76"/>
                  </a:lnTo>
                  <a:lnTo>
                    <a:pt x="1057" y="76"/>
                  </a:lnTo>
                  <a:lnTo>
                    <a:pt x="1058" y="74"/>
                  </a:lnTo>
                  <a:lnTo>
                    <a:pt x="1060" y="74"/>
                  </a:lnTo>
                  <a:lnTo>
                    <a:pt x="1058" y="73"/>
                  </a:lnTo>
                  <a:lnTo>
                    <a:pt x="1057" y="71"/>
                  </a:lnTo>
                  <a:lnTo>
                    <a:pt x="1057" y="69"/>
                  </a:lnTo>
                  <a:lnTo>
                    <a:pt x="1058" y="69"/>
                  </a:lnTo>
                  <a:lnTo>
                    <a:pt x="1058" y="68"/>
                  </a:lnTo>
                  <a:lnTo>
                    <a:pt x="1060" y="64"/>
                  </a:lnTo>
                  <a:lnTo>
                    <a:pt x="1060" y="64"/>
                  </a:lnTo>
                  <a:lnTo>
                    <a:pt x="1058" y="64"/>
                  </a:lnTo>
                  <a:lnTo>
                    <a:pt x="1058" y="64"/>
                  </a:lnTo>
                  <a:lnTo>
                    <a:pt x="1057" y="62"/>
                  </a:lnTo>
                  <a:lnTo>
                    <a:pt x="1057" y="62"/>
                  </a:lnTo>
                  <a:lnTo>
                    <a:pt x="1057" y="62"/>
                  </a:lnTo>
                  <a:lnTo>
                    <a:pt x="1057" y="61"/>
                  </a:lnTo>
                  <a:lnTo>
                    <a:pt x="1055" y="61"/>
                  </a:lnTo>
                  <a:lnTo>
                    <a:pt x="1055" y="61"/>
                  </a:lnTo>
                  <a:lnTo>
                    <a:pt x="1055" y="62"/>
                  </a:lnTo>
                  <a:lnTo>
                    <a:pt x="1053" y="64"/>
                  </a:lnTo>
                  <a:lnTo>
                    <a:pt x="1053" y="64"/>
                  </a:lnTo>
                  <a:lnTo>
                    <a:pt x="1052" y="66"/>
                  </a:lnTo>
                  <a:lnTo>
                    <a:pt x="1053" y="68"/>
                  </a:lnTo>
                  <a:lnTo>
                    <a:pt x="1053" y="68"/>
                  </a:lnTo>
                  <a:lnTo>
                    <a:pt x="1053" y="69"/>
                  </a:lnTo>
                  <a:lnTo>
                    <a:pt x="1053" y="71"/>
                  </a:lnTo>
                  <a:lnTo>
                    <a:pt x="1053" y="71"/>
                  </a:lnTo>
                  <a:lnTo>
                    <a:pt x="1052" y="69"/>
                  </a:lnTo>
                  <a:lnTo>
                    <a:pt x="1050" y="69"/>
                  </a:lnTo>
                  <a:lnTo>
                    <a:pt x="1050" y="71"/>
                  </a:lnTo>
                  <a:lnTo>
                    <a:pt x="1050" y="73"/>
                  </a:lnTo>
                  <a:lnTo>
                    <a:pt x="1050" y="76"/>
                  </a:lnTo>
                  <a:lnTo>
                    <a:pt x="1050" y="76"/>
                  </a:lnTo>
                  <a:lnTo>
                    <a:pt x="1050" y="76"/>
                  </a:lnTo>
                  <a:close/>
                  <a:moveTo>
                    <a:pt x="1332" y="105"/>
                  </a:moveTo>
                  <a:lnTo>
                    <a:pt x="1335" y="110"/>
                  </a:lnTo>
                  <a:lnTo>
                    <a:pt x="1338" y="113"/>
                  </a:lnTo>
                  <a:lnTo>
                    <a:pt x="1338" y="110"/>
                  </a:lnTo>
                  <a:lnTo>
                    <a:pt x="1338" y="108"/>
                  </a:lnTo>
                  <a:lnTo>
                    <a:pt x="1337" y="107"/>
                  </a:lnTo>
                  <a:lnTo>
                    <a:pt x="1337" y="105"/>
                  </a:lnTo>
                  <a:lnTo>
                    <a:pt x="1335" y="105"/>
                  </a:lnTo>
                  <a:lnTo>
                    <a:pt x="1333" y="100"/>
                  </a:lnTo>
                  <a:lnTo>
                    <a:pt x="1332" y="98"/>
                  </a:lnTo>
                  <a:lnTo>
                    <a:pt x="1330" y="98"/>
                  </a:lnTo>
                  <a:lnTo>
                    <a:pt x="1330" y="100"/>
                  </a:lnTo>
                  <a:lnTo>
                    <a:pt x="1330" y="103"/>
                  </a:lnTo>
                  <a:lnTo>
                    <a:pt x="1332" y="105"/>
                  </a:lnTo>
                  <a:close/>
                  <a:moveTo>
                    <a:pt x="997" y="142"/>
                  </a:moveTo>
                  <a:lnTo>
                    <a:pt x="999" y="142"/>
                  </a:lnTo>
                  <a:lnTo>
                    <a:pt x="1001" y="141"/>
                  </a:lnTo>
                  <a:lnTo>
                    <a:pt x="999" y="142"/>
                  </a:lnTo>
                  <a:lnTo>
                    <a:pt x="1001" y="142"/>
                  </a:lnTo>
                  <a:lnTo>
                    <a:pt x="1001" y="141"/>
                  </a:lnTo>
                  <a:lnTo>
                    <a:pt x="1002" y="141"/>
                  </a:lnTo>
                  <a:lnTo>
                    <a:pt x="1004" y="141"/>
                  </a:lnTo>
                  <a:lnTo>
                    <a:pt x="1006" y="142"/>
                  </a:lnTo>
                  <a:lnTo>
                    <a:pt x="1004" y="142"/>
                  </a:lnTo>
                  <a:lnTo>
                    <a:pt x="1004" y="142"/>
                  </a:lnTo>
                  <a:lnTo>
                    <a:pt x="1002" y="146"/>
                  </a:lnTo>
                  <a:lnTo>
                    <a:pt x="1001" y="144"/>
                  </a:lnTo>
                  <a:lnTo>
                    <a:pt x="1001" y="146"/>
                  </a:lnTo>
                  <a:lnTo>
                    <a:pt x="1001" y="146"/>
                  </a:lnTo>
                  <a:lnTo>
                    <a:pt x="1001" y="147"/>
                  </a:lnTo>
                  <a:lnTo>
                    <a:pt x="1002" y="147"/>
                  </a:lnTo>
                  <a:lnTo>
                    <a:pt x="1002" y="147"/>
                  </a:lnTo>
                  <a:lnTo>
                    <a:pt x="1011" y="144"/>
                  </a:lnTo>
                  <a:lnTo>
                    <a:pt x="1012" y="144"/>
                  </a:lnTo>
                  <a:lnTo>
                    <a:pt x="1009" y="142"/>
                  </a:lnTo>
                  <a:lnTo>
                    <a:pt x="1007" y="139"/>
                  </a:lnTo>
                  <a:lnTo>
                    <a:pt x="1006" y="137"/>
                  </a:lnTo>
                  <a:lnTo>
                    <a:pt x="1006" y="137"/>
                  </a:lnTo>
                  <a:lnTo>
                    <a:pt x="1006" y="135"/>
                  </a:lnTo>
                  <a:lnTo>
                    <a:pt x="1004" y="135"/>
                  </a:lnTo>
                  <a:lnTo>
                    <a:pt x="1004" y="135"/>
                  </a:lnTo>
                  <a:lnTo>
                    <a:pt x="1002" y="135"/>
                  </a:lnTo>
                  <a:lnTo>
                    <a:pt x="1004" y="132"/>
                  </a:lnTo>
                  <a:lnTo>
                    <a:pt x="1004" y="130"/>
                  </a:lnTo>
                  <a:lnTo>
                    <a:pt x="1004" y="130"/>
                  </a:lnTo>
                  <a:lnTo>
                    <a:pt x="999" y="134"/>
                  </a:lnTo>
                  <a:lnTo>
                    <a:pt x="999" y="134"/>
                  </a:lnTo>
                  <a:lnTo>
                    <a:pt x="1001" y="134"/>
                  </a:lnTo>
                  <a:lnTo>
                    <a:pt x="999" y="135"/>
                  </a:lnTo>
                  <a:lnTo>
                    <a:pt x="999" y="135"/>
                  </a:lnTo>
                  <a:lnTo>
                    <a:pt x="999" y="137"/>
                  </a:lnTo>
                  <a:lnTo>
                    <a:pt x="999" y="137"/>
                  </a:lnTo>
                  <a:lnTo>
                    <a:pt x="999" y="137"/>
                  </a:lnTo>
                  <a:lnTo>
                    <a:pt x="997" y="135"/>
                  </a:lnTo>
                  <a:lnTo>
                    <a:pt x="997" y="137"/>
                  </a:lnTo>
                  <a:lnTo>
                    <a:pt x="997" y="137"/>
                  </a:lnTo>
                  <a:lnTo>
                    <a:pt x="997" y="137"/>
                  </a:lnTo>
                  <a:lnTo>
                    <a:pt x="997" y="139"/>
                  </a:lnTo>
                  <a:lnTo>
                    <a:pt x="995" y="139"/>
                  </a:lnTo>
                  <a:lnTo>
                    <a:pt x="995" y="141"/>
                  </a:lnTo>
                  <a:lnTo>
                    <a:pt x="997" y="141"/>
                  </a:lnTo>
                  <a:lnTo>
                    <a:pt x="997" y="142"/>
                  </a:lnTo>
                  <a:close/>
                  <a:moveTo>
                    <a:pt x="1386" y="98"/>
                  </a:moveTo>
                  <a:lnTo>
                    <a:pt x="1384" y="98"/>
                  </a:lnTo>
                  <a:lnTo>
                    <a:pt x="1381" y="96"/>
                  </a:lnTo>
                  <a:lnTo>
                    <a:pt x="1379" y="95"/>
                  </a:lnTo>
                  <a:lnTo>
                    <a:pt x="1372" y="95"/>
                  </a:lnTo>
                  <a:lnTo>
                    <a:pt x="1371" y="95"/>
                  </a:lnTo>
                  <a:lnTo>
                    <a:pt x="1367" y="95"/>
                  </a:lnTo>
                  <a:lnTo>
                    <a:pt x="1366" y="93"/>
                  </a:lnTo>
                  <a:lnTo>
                    <a:pt x="1364" y="95"/>
                  </a:lnTo>
                  <a:lnTo>
                    <a:pt x="1362" y="91"/>
                  </a:lnTo>
                  <a:lnTo>
                    <a:pt x="1359" y="91"/>
                  </a:lnTo>
                  <a:lnTo>
                    <a:pt x="1350" y="90"/>
                  </a:lnTo>
                  <a:lnTo>
                    <a:pt x="1349" y="88"/>
                  </a:lnTo>
                  <a:lnTo>
                    <a:pt x="1345" y="88"/>
                  </a:lnTo>
                  <a:lnTo>
                    <a:pt x="1344" y="88"/>
                  </a:lnTo>
                  <a:lnTo>
                    <a:pt x="1344" y="90"/>
                  </a:lnTo>
                  <a:lnTo>
                    <a:pt x="1342" y="90"/>
                  </a:lnTo>
                  <a:lnTo>
                    <a:pt x="1338" y="91"/>
                  </a:lnTo>
                  <a:lnTo>
                    <a:pt x="1333" y="91"/>
                  </a:lnTo>
                  <a:lnTo>
                    <a:pt x="1333" y="93"/>
                  </a:lnTo>
                  <a:lnTo>
                    <a:pt x="1335" y="95"/>
                  </a:lnTo>
                  <a:lnTo>
                    <a:pt x="1335" y="95"/>
                  </a:lnTo>
                  <a:lnTo>
                    <a:pt x="1337" y="95"/>
                  </a:lnTo>
                  <a:lnTo>
                    <a:pt x="1337" y="95"/>
                  </a:lnTo>
                  <a:lnTo>
                    <a:pt x="1338" y="96"/>
                  </a:lnTo>
                  <a:lnTo>
                    <a:pt x="1338" y="96"/>
                  </a:lnTo>
                  <a:lnTo>
                    <a:pt x="1337" y="96"/>
                  </a:lnTo>
                  <a:lnTo>
                    <a:pt x="1337" y="96"/>
                  </a:lnTo>
                  <a:lnTo>
                    <a:pt x="1337" y="98"/>
                  </a:lnTo>
                  <a:lnTo>
                    <a:pt x="1335" y="98"/>
                  </a:lnTo>
                  <a:lnTo>
                    <a:pt x="1335" y="98"/>
                  </a:lnTo>
                  <a:lnTo>
                    <a:pt x="1335" y="100"/>
                  </a:lnTo>
                  <a:lnTo>
                    <a:pt x="1335" y="100"/>
                  </a:lnTo>
                  <a:lnTo>
                    <a:pt x="1337" y="101"/>
                  </a:lnTo>
                  <a:lnTo>
                    <a:pt x="1337" y="103"/>
                  </a:lnTo>
                  <a:lnTo>
                    <a:pt x="1338" y="108"/>
                  </a:lnTo>
                  <a:lnTo>
                    <a:pt x="1338" y="108"/>
                  </a:lnTo>
                  <a:lnTo>
                    <a:pt x="1340" y="108"/>
                  </a:lnTo>
                  <a:lnTo>
                    <a:pt x="1340" y="110"/>
                  </a:lnTo>
                  <a:lnTo>
                    <a:pt x="1340" y="110"/>
                  </a:lnTo>
                  <a:lnTo>
                    <a:pt x="1340" y="112"/>
                  </a:lnTo>
                  <a:lnTo>
                    <a:pt x="1340" y="112"/>
                  </a:lnTo>
                  <a:lnTo>
                    <a:pt x="1338" y="113"/>
                  </a:lnTo>
                  <a:lnTo>
                    <a:pt x="1338" y="113"/>
                  </a:lnTo>
                  <a:lnTo>
                    <a:pt x="1337" y="113"/>
                  </a:lnTo>
                  <a:lnTo>
                    <a:pt x="1335" y="112"/>
                  </a:lnTo>
                  <a:lnTo>
                    <a:pt x="1332" y="108"/>
                  </a:lnTo>
                  <a:lnTo>
                    <a:pt x="1332" y="108"/>
                  </a:lnTo>
                  <a:lnTo>
                    <a:pt x="1332" y="110"/>
                  </a:lnTo>
                  <a:lnTo>
                    <a:pt x="1332" y="113"/>
                  </a:lnTo>
                  <a:lnTo>
                    <a:pt x="1330" y="112"/>
                  </a:lnTo>
                  <a:lnTo>
                    <a:pt x="1330" y="112"/>
                  </a:lnTo>
                  <a:lnTo>
                    <a:pt x="1328" y="103"/>
                  </a:lnTo>
                  <a:lnTo>
                    <a:pt x="1328" y="101"/>
                  </a:lnTo>
                  <a:lnTo>
                    <a:pt x="1327" y="101"/>
                  </a:lnTo>
                  <a:lnTo>
                    <a:pt x="1325" y="103"/>
                  </a:lnTo>
                  <a:lnTo>
                    <a:pt x="1325" y="105"/>
                  </a:lnTo>
                  <a:lnTo>
                    <a:pt x="1325" y="105"/>
                  </a:lnTo>
                  <a:lnTo>
                    <a:pt x="1325" y="105"/>
                  </a:lnTo>
                  <a:lnTo>
                    <a:pt x="1325" y="107"/>
                  </a:lnTo>
                  <a:lnTo>
                    <a:pt x="1325" y="107"/>
                  </a:lnTo>
                  <a:lnTo>
                    <a:pt x="1323" y="107"/>
                  </a:lnTo>
                  <a:lnTo>
                    <a:pt x="1323" y="107"/>
                  </a:lnTo>
                  <a:lnTo>
                    <a:pt x="1318" y="112"/>
                  </a:lnTo>
                  <a:lnTo>
                    <a:pt x="1316" y="113"/>
                  </a:lnTo>
                  <a:lnTo>
                    <a:pt x="1318" y="118"/>
                  </a:lnTo>
                  <a:lnTo>
                    <a:pt x="1318" y="118"/>
                  </a:lnTo>
                  <a:lnTo>
                    <a:pt x="1318" y="118"/>
                  </a:lnTo>
                  <a:lnTo>
                    <a:pt x="1318" y="120"/>
                  </a:lnTo>
                  <a:lnTo>
                    <a:pt x="1320" y="124"/>
                  </a:lnTo>
                  <a:lnTo>
                    <a:pt x="1320" y="124"/>
                  </a:lnTo>
                  <a:lnTo>
                    <a:pt x="1318" y="125"/>
                  </a:lnTo>
                  <a:lnTo>
                    <a:pt x="1320" y="127"/>
                  </a:lnTo>
                  <a:lnTo>
                    <a:pt x="1320" y="129"/>
                  </a:lnTo>
                  <a:lnTo>
                    <a:pt x="1321" y="130"/>
                  </a:lnTo>
                  <a:lnTo>
                    <a:pt x="1325" y="132"/>
                  </a:lnTo>
                  <a:lnTo>
                    <a:pt x="1325" y="134"/>
                  </a:lnTo>
                  <a:lnTo>
                    <a:pt x="1325" y="137"/>
                  </a:lnTo>
                  <a:lnTo>
                    <a:pt x="1325" y="144"/>
                  </a:lnTo>
                  <a:lnTo>
                    <a:pt x="1325" y="144"/>
                  </a:lnTo>
                  <a:lnTo>
                    <a:pt x="1325" y="142"/>
                  </a:lnTo>
                  <a:lnTo>
                    <a:pt x="1321" y="135"/>
                  </a:lnTo>
                  <a:lnTo>
                    <a:pt x="1321" y="134"/>
                  </a:lnTo>
                  <a:lnTo>
                    <a:pt x="1320" y="132"/>
                  </a:lnTo>
                  <a:lnTo>
                    <a:pt x="1320" y="132"/>
                  </a:lnTo>
                  <a:lnTo>
                    <a:pt x="1315" y="127"/>
                  </a:lnTo>
                  <a:lnTo>
                    <a:pt x="1313" y="127"/>
                  </a:lnTo>
                  <a:lnTo>
                    <a:pt x="1311" y="125"/>
                  </a:lnTo>
                  <a:lnTo>
                    <a:pt x="1311" y="125"/>
                  </a:lnTo>
                  <a:lnTo>
                    <a:pt x="1310" y="125"/>
                  </a:lnTo>
                  <a:lnTo>
                    <a:pt x="1310" y="127"/>
                  </a:lnTo>
                  <a:lnTo>
                    <a:pt x="1310" y="127"/>
                  </a:lnTo>
                  <a:lnTo>
                    <a:pt x="1310" y="129"/>
                  </a:lnTo>
                  <a:lnTo>
                    <a:pt x="1310" y="129"/>
                  </a:lnTo>
                  <a:lnTo>
                    <a:pt x="1310" y="134"/>
                  </a:lnTo>
                  <a:lnTo>
                    <a:pt x="1310" y="139"/>
                  </a:lnTo>
                  <a:lnTo>
                    <a:pt x="1310" y="142"/>
                  </a:lnTo>
                  <a:lnTo>
                    <a:pt x="1310" y="146"/>
                  </a:lnTo>
                  <a:lnTo>
                    <a:pt x="1308" y="149"/>
                  </a:lnTo>
                  <a:lnTo>
                    <a:pt x="1306" y="149"/>
                  </a:lnTo>
                  <a:lnTo>
                    <a:pt x="1305" y="151"/>
                  </a:lnTo>
                  <a:lnTo>
                    <a:pt x="1303" y="152"/>
                  </a:lnTo>
                  <a:lnTo>
                    <a:pt x="1301" y="151"/>
                  </a:lnTo>
                  <a:lnTo>
                    <a:pt x="1301" y="151"/>
                  </a:lnTo>
                  <a:lnTo>
                    <a:pt x="1305" y="147"/>
                  </a:lnTo>
                  <a:lnTo>
                    <a:pt x="1306" y="144"/>
                  </a:lnTo>
                  <a:lnTo>
                    <a:pt x="1306" y="141"/>
                  </a:lnTo>
                  <a:lnTo>
                    <a:pt x="1305" y="134"/>
                  </a:lnTo>
                  <a:lnTo>
                    <a:pt x="1305" y="134"/>
                  </a:lnTo>
                  <a:lnTo>
                    <a:pt x="1306" y="134"/>
                  </a:lnTo>
                  <a:lnTo>
                    <a:pt x="1306" y="134"/>
                  </a:lnTo>
                  <a:lnTo>
                    <a:pt x="1308" y="124"/>
                  </a:lnTo>
                  <a:lnTo>
                    <a:pt x="1308" y="124"/>
                  </a:lnTo>
                  <a:lnTo>
                    <a:pt x="1306" y="122"/>
                  </a:lnTo>
                  <a:lnTo>
                    <a:pt x="1306" y="120"/>
                  </a:lnTo>
                  <a:lnTo>
                    <a:pt x="1306" y="118"/>
                  </a:lnTo>
                  <a:lnTo>
                    <a:pt x="1306" y="117"/>
                  </a:lnTo>
                  <a:lnTo>
                    <a:pt x="1308" y="115"/>
                  </a:lnTo>
                  <a:lnTo>
                    <a:pt x="1308" y="113"/>
                  </a:lnTo>
                  <a:lnTo>
                    <a:pt x="1308" y="112"/>
                  </a:lnTo>
                  <a:lnTo>
                    <a:pt x="1308" y="110"/>
                  </a:lnTo>
                  <a:lnTo>
                    <a:pt x="1308" y="108"/>
                  </a:lnTo>
                  <a:lnTo>
                    <a:pt x="1310" y="107"/>
                  </a:lnTo>
                  <a:lnTo>
                    <a:pt x="1310" y="107"/>
                  </a:lnTo>
                  <a:lnTo>
                    <a:pt x="1311" y="100"/>
                  </a:lnTo>
                  <a:lnTo>
                    <a:pt x="1311" y="98"/>
                  </a:lnTo>
                  <a:lnTo>
                    <a:pt x="1310" y="96"/>
                  </a:lnTo>
                  <a:lnTo>
                    <a:pt x="1311" y="95"/>
                  </a:lnTo>
                  <a:lnTo>
                    <a:pt x="1313" y="95"/>
                  </a:lnTo>
                  <a:lnTo>
                    <a:pt x="1315" y="95"/>
                  </a:lnTo>
                  <a:lnTo>
                    <a:pt x="1316" y="95"/>
                  </a:lnTo>
                  <a:lnTo>
                    <a:pt x="1316" y="95"/>
                  </a:lnTo>
                  <a:lnTo>
                    <a:pt x="1316" y="95"/>
                  </a:lnTo>
                  <a:lnTo>
                    <a:pt x="1316" y="93"/>
                  </a:lnTo>
                  <a:lnTo>
                    <a:pt x="1316" y="90"/>
                  </a:lnTo>
                  <a:lnTo>
                    <a:pt x="1316" y="88"/>
                  </a:lnTo>
                  <a:lnTo>
                    <a:pt x="1316" y="86"/>
                  </a:lnTo>
                  <a:lnTo>
                    <a:pt x="1316" y="86"/>
                  </a:lnTo>
                  <a:lnTo>
                    <a:pt x="1318" y="86"/>
                  </a:lnTo>
                  <a:lnTo>
                    <a:pt x="1320" y="88"/>
                  </a:lnTo>
                  <a:lnTo>
                    <a:pt x="1320" y="86"/>
                  </a:lnTo>
                  <a:lnTo>
                    <a:pt x="1320" y="86"/>
                  </a:lnTo>
                  <a:lnTo>
                    <a:pt x="1320" y="85"/>
                  </a:lnTo>
                  <a:lnTo>
                    <a:pt x="1320" y="85"/>
                  </a:lnTo>
                  <a:lnTo>
                    <a:pt x="1320" y="83"/>
                  </a:lnTo>
                  <a:lnTo>
                    <a:pt x="1318" y="83"/>
                  </a:lnTo>
                  <a:lnTo>
                    <a:pt x="1318" y="83"/>
                  </a:lnTo>
                  <a:lnTo>
                    <a:pt x="1316" y="83"/>
                  </a:lnTo>
                  <a:lnTo>
                    <a:pt x="1315" y="83"/>
                  </a:lnTo>
                  <a:lnTo>
                    <a:pt x="1315" y="83"/>
                  </a:lnTo>
                  <a:lnTo>
                    <a:pt x="1310" y="79"/>
                  </a:lnTo>
                  <a:lnTo>
                    <a:pt x="1310" y="78"/>
                  </a:lnTo>
                  <a:lnTo>
                    <a:pt x="1308" y="78"/>
                  </a:lnTo>
                  <a:lnTo>
                    <a:pt x="1308" y="78"/>
                  </a:lnTo>
                  <a:lnTo>
                    <a:pt x="1306" y="78"/>
                  </a:lnTo>
                  <a:lnTo>
                    <a:pt x="1305" y="76"/>
                  </a:lnTo>
                  <a:lnTo>
                    <a:pt x="1305" y="74"/>
                  </a:lnTo>
                  <a:lnTo>
                    <a:pt x="1305" y="74"/>
                  </a:lnTo>
                  <a:lnTo>
                    <a:pt x="1305" y="74"/>
                  </a:lnTo>
                  <a:lnTo>
                    <a:pt x="1301" y="73"/>
                  </a:lnTo>
                  <a:lnTo>
                    <a:pt x="1301" y="71"/>
                  </a:lnTo>
                  <a:lnTo>
                    <a:pt x="1299" y="71"/>
                  </a:lnTo>
                  <a:lnTo>
                    <a:pt x="1299" y="73"/>
                  </a:lnTo>
                  <a:lnTo>
                    <a:pt x="1298" y="73"/>
                  </a:lnTo>
                  <a:lnTo>
                    <a:pt x="1296" y="73"/>
                  </a:lnTo>
                  <a:lnTo>
                    <a:pt x="1296" y="73"/>
                  </a:lnTo>
                  <a:lnTo>
                    <a:pt x="1296" y="73"/>
                  </a:lnTo>
                  <a:lnTo>
                    <a:pt x="1294" y="71"/>
                  </a:lnTo>
                  <a:lnTo>
                    <a:pt x="1294" y="69"/>
                  </a:lnTo>
                  <a:lnTo>
                    <a:pt x="1296" y="69"/>
                  </a:lnTo>
                  <a:lnTo>
                    <a:pt x="1296" y="69"/>
                  </a:lnTo>
                  <a:lnTo>
                    <a:pt x="1294" y="68"/>
                  </a:lnTo>
                  <a:lnTo>
                    <a:pt x="1293" y="66"/>
                  </a:lnTo>
                  <a:lnTo>
                    <a:pt x="1291" y="64"/>
                  </a:lnTo>
                  <a:lnTo>
                    <a:pt x="1289" y="64"/>
                  </a:lnTo>
                  <a:lnTo>
                    <a:pt x="1288" y="64"/>
                  </a:lnTo>
                  <a:lnTo>
                    <a:pt x="1288" y="62"/>
                  </a:lnTo>
                  <a:lnTo>
                    <a:pt x="1289" y="61"/>
                  </a:lnTo>
                  <a:lnTo>
                    <a:pt x="1289" y="59"/>
                  </a:lnTo>
                  <a:lnTo>
                    <a:pt x="1288" y="59"/>
                  </a:lnTo>
                  <a:lnTo>
                    <a:pt x="1288" y="59"/>
                  </a:lnTo>
                  <a:lnTo>
                    <a:pt x="1288" y="59"/>
                  </a:lnTo>
                  <a:lnTo>
                    <a:pt x="1288" y="61"/>
                  </a:lnTo>
                  <a:lnTo>
                    <a:pt x="1286" y="61"/>
                  </a:lnTo>
                  <a:lnTo>
                    <a:pt x="1286" y="61"/>
                  </a:lnTo>
                  <a:lnTo>
                    <a:pt x="1286" y="61"/>
                  </a:lnTo>
                  <a:lnTo>
                    <a:pt x="1284" y="59"/>
                  </a:lnTo>
                  <a:lnTo>
                    <a:pt x="1286" y="57"/>
                  </a:lnTo>
                  <a:lnTo>
                    <a:pt x="1284" y="56"/>
                  </a:lnTo>
                  <a:lnTo>
                    <a:pt x="1284" y="56"/>
                  </a:lnTo>
                  <a:lnTo>
                    <a:pt x="1282" y="56"/>
                  </a:lnTo>
                  <a:lnTo>
                    <a:pt x="1282" y="54"/>
                  </a:lnTo>
                  <a:lnTo>
                    <a:pt x="1279" y="49"/>
                  </a:lnTo>
                  <a:lnTo>
                    <a:pt x="1279" y="47"/>
                  </a:lnTo>
                  <a:lnTo>
                    <a:pt x="1274" y="44"/>
                  </a:lnTo>
                  <a:lnTo>
                    <a:pt x="1272" y="42"/>
                  </a:lnTo>
                  <a:lnTo>
                    <a:pt x="1272" y="40"/>
                  </a:lnTo>
                  <a:lnTo>
                    <a:pt x="1271" y="39"/>
                  </a:lnTo>
                  <a:lnTo>
                    <a:pt x="1267" y="35"/>
                  </a:lnTo>
                  <a:lnTo>
                    <a:pt x="1267" y="35"/>
                  </a:lnTo>
                  <a:lnTo>
                    <a:pt x="1267" y="35"/>
                  </a:lnTo>
                  <a:lnTo>
                    <a:pt x="1265" y="35"/>
                  </a:lnTo>
                  <a:lnTo>
                    <a:pt x="1265" y="35"/>
                  </a:lnTo>
                  <a:lnTo>
                    <a:pt x="1265" y="35"/>
                  </a:lnTo>
                  <a:lnTo>
                    <a:pt x="1264" y="34"/>
                  </a:lnTo>
                  <a:lnTo>
                    <a:pt x="1260" y="32"/>
                  </a:lnTo>
                  <a:lnTo>
                    <a:pt x="1260" y="32"/>
                  </a:lnTo>
                  <a:lnTo>
                    <a:pt x="1259" y="30"/>
                  </a:lnTo>
                  <a:lnTo>
                    <a:pt x="1257" y="28"/>
                  </a:lnTo>
                  <a:lnTo>
                    <a:pt x="1257" y="28"/>
                  </a:lnTo>
                  <a:lnTo>
                    <a:pt x="1255" y="30"/>
                  </a:lnTo>
                  <a:lnTo>
                    <a:pt x="1255" y="28"/>
                  </a:lnTo>
                  <a:lnTo>
                    <a:pt x="1254" y="28"/>
                  </a:lnTo>
                  <a:lnTo>
                    <a:pt x="1252" y="27"/>
                  </a:lnTo>
                  <a:lnTo>
                    <a:pt x="1254" y="25"/>
                  </a:lnTo>
                  <a:lnTo>
                    <a:pt x="1254" y="23"/>
                  </a:lnTo>
                  <a:lnTo>
                    <a:pt x="1252" y="22"/>
                  </a:lnTo>
                  <a:lnTo>
                    <a:pt x="1252" y="20"/>
                  </a:lnTo>
                  <a:lnTo>
                    <a:pt x="1252" y="18"/>
                  </a:lnTo>
                  <a:lnTo>
                    <a:pt x="1250" y="18"/>
                  </a:lnTo>
                  <a:lnTo>
                    <a:pt x="1248" y="20"/>
                  </a:lnTo>
                  <a:lnTo>
                    <a:pt x="1248" y="20"/>
                  </a:lnTo>
                  <a:lnTo>
                    <a:pt x="1248" y="20"/>
                  </a:lnTo>
                  <a:lnTo>
                    <a:pt x="1248" y="18"/>
                  </a:lnTo>
                  <a:lnTo>
                    <a:pt x="1247" y="18"/>
                  </a:lnTo>
                  <a:lnTo>
                    <a:pt x="1247" y="18"/>
                  </a:lnTo>
                  <a:lnTo>
                    <a:pt x="1245" y="18"/>
                  </a:lnTo>
                  <a:lnTo>
                    <a:pt x="1245" y="17"/>
                  </a:lnTo>
                  <a:lnTo>
                    <a:pt x="1245" y="17"/>
                  </a:lnTo>
                  <a:lnTo>
                    <a:pt x="1243" y="15"/>
                  </a:lnTo>
                  <a:lnTo>
                    <a:pt x="1242" y="15"/>
                  </a:lnTo>
                  <a:lnTo>
                    <a:pt x="1242" y="17"/>
                  </a:lnTo>
                  <a:lnTo>
                    <a:pt x="1243" y="18"/>
                  </a:lnTo>
                  <a:lnTo>
                    <a:pt x="1243" y="20"/>
                  </a:lnTo>
                  <a:lnTo>
                    <a:pt x="1240" y="18"/>
                  </a:lnTo>
                  <a:lnTo>
                    <a:pt x="1238" y="18"/>
                  </a:lnTo>
                  <a:lnTo>
                    <a:pt x="1235" y="15"/>
                  </a:lnTo>
                  <a:lnTo>
                    <a:pt x="1235" y="13"/>
                  </a:lnTo>
                  <a:lnTo>
                    <a:pt x="1233" y="15"/>
                  </a:lnTo>
                  <a:lnTo>
                    <a:pt x="1233" y="18"/>
                  </a:lnTo>
                  <a:lnTo>
                    <a:pt x="1231" y="18"/>
                  </a:lnTo>
                  <a:lnTo>
                    <a:pt x="1231" y="18"/>
                  </a:lnTo>
                  <a:lnTo>
                    <a:pt x="1230" y="18"/>
                  </a:lnTo>
                  <a:lnTo>
                    <a:pt x="1230" y="17"/>
                  </a:lnTo>
                  <a:lnTo>
                    <a:pt x="1230" y="15"/>
                  </a:lnTo>
                  <a:lnTo>
                    <a:pt x="1230" y="13"/>
                  </a:lnTo>
                  <a:lnTo>
                    <a:pt x="1228" y="13"/>
                  </a:lnTo>
                  <a:lnTo>
                    <a:pt x="1228" y="13"/>
                  </a:lnTo>
                  <a:lnTo>
                    <a:pt x="1228" y="15"/>
                  </a:lnTo>
                  <a:lnTo>
                    <a:pt x="1228" y="15"/>
                  </a:lnTo>
                  <a:lnTo>
                    <a:pt x="1228" y="17"/>
                  </a:lnTo>
                  <a:lnTo>
                    <a:pt x="1228" y="17"/>
                  </a:lnTo>
                  <a:lnTo>
                    <a:pt x="1226" y="20"/>
                  </a:lnTo>
                  <a:lnTo>
                    <a:pt x="1225" y="20"/>
                  </a:lnTo>
                  <a:lnTo>
                    <a:pt x="1223" y="18"/>
                  </a:lnTo>
                  <a:lnTo>
                    <a:pt x="1223" y="17"/>
                  </a:lnTo>
                  <a:lnTo>
                    <a:pt x="1221" y="15"/>
                  </a:lnTo>
                  <a:lnTo>
                    <a:pt x="1221" y="13"/>
                  </a:lnTo>
                  <a:lnTo>
                    <a:pt x="1220" y="13"/>
                  </a:lnTo>
                  <a:lnTo>
                    <a:pt x="1220" y="11"/>
                  </a:lnTo>
                  <a:lnTo>
                    <a:pt x="1220" y="10"/>
                  </a:lnTo>
                  <a:lnTo>
                    <a:pt x="1220" y="8"/>
                  </a:lnTo>
                  <a:lnTo>
                    <a:pt x="1218" y="10"/>
                  </a:lnTo>
                  <a:lnTo>
                    <a:pt x="1220" y="8"/>
                  </a:lnTo>
                  <a:lnTo>
                    <a:pt x="1218" y="6"/>
                  </a:lnTo>
                  <a:lnTo>
                    <a:pt x="1218" y="8"/>
                  </a:lnTo>
                  <a:lnTo>
                    <a:pt x="1216" y="8"/>
                  </a:lnTo>
                  <a:lnTo>
                    <a:pt x="1216" y="5"/>
                  </a:lnTo>
                  <a:lnTo>
                    <a:pt x="1216" y="5"/>
                  </a:lnTo>
                  <a:lnTo>
                    <a:pt x="1215" y="3"/>
                  </a:lnTo>
                  <a:lnTo>
                    <a:pt x="1213" y="3"/>
                  </a:lnTo>
                  <a:lnTo>
                    <a:pt x="1213" y="1"/>
                  </a:lnTo>
                  <a:lnTo>
                    <a:pt x="1209" y="0"/>
                  </a:lnTo>
                  <a:lnTo>
                    <a:pt x="1208" y="0"/>
                  </a:lnTo>
                  <a:lnTo>
                    <a:pt x="1206" y="0"/>
                  </a:lnTo>
                  <a:lnTo>
                    <a:pt x="1206" y="1"/>
                  </a:lnTo>
                  <a:lnTo>
                    <a:pt x="1206" y="1"/>
                  </a:lnTo>
                  <a:lnTo>
                    <a:pt x="1208" y="3"/>
                  </a:lnTo>
                  <a:lnTo>
                    <a:pt x="1206" y="3"/>
                  </a:lnTo>
                  <a:lnTo>
                    <a:pt x="1206" y="1"/>
                  </a:lnTo>
                  <a:lnTo>
                    <a:pt x="1204" y="1"/>
                  </a:lnTo>
                  <a:lnTo>
                    <a:pt x="1203" y="1"/>
                  </a:lnTo>
                  <a:lnTo>
                    <a:pt x="1201" y="1"/>
                  </a:lnTo>
                  <a:lnTo>
                    <a:pt x="1201" y="3"/>
                  </a:lnTo>
                  <a:lnTo>
                    <a:pt x="1203" y="5"/>
                  </a:lnTo>
                  <a:lnTo>
                    <a:pt x="1203" y="5"/>
                  </a:lnTo>
                  <a:lnTo>
                    <a:pt x="1203" y="6"/>
                  </a:lnTo>
                  <a:lnTo>
                    <a:pt x="1203" y="6"/>
                  </a:lnTo>
                  <a:lnTo>
                    <a:pt x="1201" y="6"/>
                  </a:lnTo>
                  <a:lnTo>
                    <a:pt x="1201" y="6"/>
                  </a:lnTo>
                  <a:lnTo>
                    <a:pt x="1201" y="8"/>
                  </a:lnTo>
                  <a:lnTo>
                    <a:pt x="1199" y="8"/>
                  </a:lnTo>
                  <a:lnTo>
                    <a:pt x="1199" y="6"/>
                  </a:lnTo>
                  <a:lnTo>
                    <a:pt x="1199" y="5"/>
                  </a:lnTo>
                  <a:lnTo>
                    <a:pt x="1199" y="3"/>
                  </a:lnTo>
                  <a:lnTo>
                    <a:pt x="1198" y="3"/>
                  </a:lnTo>
                  <a:lnTo>
                    <a:pt x="1198" y="3"/>
                  </a:lnTo>
                  <a:lnTo>
                    <a:pt x="1198" y="5"/>
                  </a:lnTo>
                  <a:lnTo>
                    <a:pt x="1196" y="5"/>
                  </a:lnTo>
                  <a:lnTo>
                    <a:pt x="1194" y="5"/>
                  </a:lnTo>
                  <a:lnTo>
                    <a:pt x="1192" y="5"/>
                  </a:lnTo>
                  <a:lnTo>
                    <a:pt x="1192" y="6"/>
                  </a:lnTo>
                  <a:lnTo>
                    <a:pt x="1194" y="10"/>
                  </a:lnTo>
                  <a:lnTo>
                    <a:pt x="1194" y="10"/>
                  </a:lnTo>
                  <a:lnTo>
                    <a:pt x="1196" y="13"/>
                  </a:lnTo>
                  <a:lnTo>
                    <a:pt x="1196" y="13"/>
                  </a:lnTo>
                  <a:lnTo>
                    <a:pt x="1196" y="15"/>
                  </a:lnTo>
                  <a:lnTo>
                    <a:pt x="1198" y="15"/>
                  </a:lnTo>
                  <a:lnTo>
                    <a:pt x="1198" y="17"/>
                  </a:lnTo>
                  <a:lnTo>
                    <a:pt x="1199" y="17"/>
                  </a:lnTo>
                  <a:lnTo>
                    <a:pt x="1199" y="17"/>
                  </a:lnTo>
                  <a:lnTo>
                    <a:pt x="1201" y="17"/>
                  </a:lnTo>
                  <a:lnTo>
                    <a:pt x="1201" y="18"/>
                  </a:lnTo>
                  <a:lnTo>
                    <a:pt x="1201" y="18"/>
                  </a:lnTo>
                  <a:lnTo>
                    <a:pt x="1199" y="18"/>
                  </a:lnTo>
                  <a:lnTo>
                    <a:pt x="1198" y="18"/>
                  </a:lnTo>
                  <a:lnTo>
                    <a:pt x="1198" y="18"/>
                  </a:lnTo>
                  <a:lnTo>
                    <a:pt x="1198" y="20"/>
                  </a:lnTo>
                  <a:lnTo>
                    <a:pt x="1199" y="20"/>
                  </a:lnTo>
                  <a:lnTo>
                    <a:pt x="1201" y="20"/>
                  </a:lnTo>
                  <a:lnTo>
                    <a:pt x="1199" y="22"/>
                  </a:lnTo>
                  <a:lnTo>
                    <a:pt x="1198" y="22"/>
                  </a:lnTo>
                  <a:lnTo>
                    <a:pt x="1196" y="20"/>
                  </a:lnTo>
                  <a:lnTo>
                    <a:pt x="1196" y="20"/>
                  </a:lnTo>
                  <a:lnTo>
                    <a:pt x="1194" y="22"/>
                  </a:lnTo>
                  <a:lnTo>
                    <a:pt x="1194" y="20"/>
                  </a:lnTo>
                  <a:lnTo>
                    <a:pt x="1192" y="22"/>
                  </a:lnTo>
                  <a:lnTo>
                    <a:pt x="1192" y="22"/>
                  </a:lnTo>
                  <a:lnTo>
                    <a:pt x="1191" y="22"/>
                  </a:lnTo>
                  <a:lnTo>
                    <a:pt x="1189" y="22"/>
                  </a:lnTo>
                  <a:lnTo>
                    <a:pt x="1189" y="22"/>
                  </a:lnTo>
                  <a:lnTo>
                    <a:pt x="1189" y="23"/>
                  </a:lnTo>
                  <a:lnTo>
                    <a:pt x="1189" y="23"/>
                  </a:lnTo>
                  <a:lnTo>
                    <a:pt x="1189" y="25"/>
                  </a:lnTo>
                  <a:lnTo>
                    <a:pt x="1191" y="25"/>
                  </a:lnTo>
                  <a:lnTo>
                    <a:pt x="1191" y="25"/>
                  </a:lnTo>
                  <a:lnTo>
                    <a:pt x="1191" y="25"/>
                  </a:lnTo>
                  <a:lnTo>
                    <a:pt x="1192" y="23"/>
                  </a:lnTo>
                  <a:lnTo>
                    <a:pt x="1192" y="23"/>
                  </a:lnTo>
                  <a:lnTo>
                    <a:pt x="1192" y="25"/>
                  </a:lnTo>
                  <a:lnTo>
                    <a:pt x="1191" y="27"/>
                  </a:lnTo>
                  <a:lnTo>
                    <a:pt x="1191" y="28"/>
                  </a:lnTo>
                  <a:lnTo>
                    <a:pt x="1191" y="30"/>
                  </a:lnTo>
                  <a:lnTo>
                    <a:pt x="1191" y="30"/>
                  </a:lnTo>
                  <a:lnTo>
                    <a:pt x="1189" y="34"/>
                  </a:lnTo>
                  <a:lnTo>
                    <a:pt x="1187" y="34"/>
                  </a:lnTo>
                  <a:lnTo>
                    <a:pt x="1187" y="34"/>
                  </a:lnTo>
                  <a:lnTo>
                    <a:pt x="1187" y="32"/>
                  </a:lnTo>
                  <a:lnTo>
                    <a:pt x="1186" y="30"/>
                  </a:lnTo>
                  <a:lnTo>
                    <a:pt x="1186" y="30"/>
                  </a:lnTo>
                  <a:lnTo>
                    <a:pt x="1184" y="28"/>
                  </a:lnTo>
                  <a:lnTo>
                    <a:pt x="1184" y="28"/>
                  </a:lnTo>
                  <a:lnTo>
                    <a:pt x="1184" y="30"/>
                  </a:lnTo>
                  <a:lnTo>
                    <a:pt x="1184" y="30"/>
                  </a:lnTo>
                  <a:lnTo>
                    <a:pt x="1184" y="32"/>
                  </a:lnTo>
                  <a:lnTo>
                    <a:pt x="1184" y="32"/>
                  </a:lnTo>
                  <a:lnTo>
                    <a:pt x="1184" y="34"/>
                  </a:lnTo>
                  <a:lnTo>
                    <a:pt x="1184" y="34"/>
                  </a:lnTo>
                  <a:lnTo>
                    <a:pt x="1184" y="35"/>
                  </a:lnTo>
                  <a:lnTo>
                    <a:pt x="1184" y="35"/>
                  </a:lnTo>
                  <a:lnTo>
                    <a:pt x="1184" y="37"/>
                  </a:lnTo>
                  <a:lnTo>
                    <a:pt x="1182" y="37"/>
                  </a:lnTo>
                  <a:lnTo>
                    <a:pt x="1181" y="37"/>
                  </a:lnTo>
                  <a:lnTo>
                    <a:pt x="1181" y="39"/>
                  </a:lnTo>
                  <a:lnTo>
                    <a:pt x="1181" y="39"/>
                  </a:lnTo>
                  <a:lnTo>
                    <a:pt x="1181" y="40"/>
                  </a:lnTo>
                  <a:lnTo>
                    <a:pt x="1181" y="42"/>
                  </a:lnTo>
                  <a:lnTo>
                    <a:pt x="1179" y="42"/>
                  </a:lnTo>
                  <a:lnTo>
                    <a:pt x="1179" y="42"/>
                  </a:lnTo>
                  <a:lnTo>
                    <a:pt x="1177" y="40"/>
                  </a:lnTo>
                  <a:lnTo>
                    <a:pt x="1177" y="40"/>
                  </a:lnTo>
                  <a:lnTo>
                    <a:pt x="1177" y="39"/>
                  </a:lnTo>
                  <a:lnTo>
                    <a:pt x="1177" y="37"/>
                  </a:lnTo>
                  <a:lnTo>
                    <a:pt x="1177" y="35"/>
                  </a:lnTo>
                  <a:lnTo>
                    <a:pt x="1175" y="35"/>
                  </a:lnTo>
                  <a:lnTo>
                    <a:pt x="1175" y="35"/>
                  </a:lnTo>
                  <a:lnTo>
                    <a:pt x="1174" y="35"/>
                  </a:lnTo>
                  <a:lnTo>
                    <a:pt x="1172" y="35"/>
                  </a:lnTo>
                  <a:lnTo>
                    <a:pt x="1172" y="35"/>
                  </a:lnTo>
                  <a:lnTo>
                    <a:pt x="1170" y="34"/>
                  </a:lnTo>
                  <a:lnTo>
                    <a:pt x="1170" y="34"/>
                  </a:lnTo>
                  <a:lnTo>
                    <a:pt x="1174" y="30"/>
                  </a:lnTo>
                  <a:lnTo>
                    <a:pt x="1172" y="28"/>
                  </a:lnTo>
                  <a:lnTo>
                    <a:pt x="1170" y="30"/>
                  </a:lnTo>
                  <a:lnTo>
                    <a:pt x="1167" y="30"/>
                  </a:lnTo>
                  <a:lnTo>
                    <a:pt x="1167" y="30"/>
                  </a:lnTo>
                  <a:lnTo>
                    <a:pt x="1169" y="28"/>
                  </a:lnTo>
                  <a:lnTo>
                    <a:pt x="1170" y="25"/>
                  </a:lnTo>
                  <a:lnTo>
                    <a:pt x="1170" y="25"/>
                  </a:lnTo>
                  <a:lnTo>
                    <a:pt x="1170" y="23"/>
                  </a:lnTo>
                  <a:lnTo>
                    <a:pt x="1172" y="22"/>
                  </a:lnTo>
                  <a:lnTo>
                    <a:pt x="1172" y="22"/>
                  </a:lnTo>
                  <a:lnTo>
                    <a:pt x="1172" y="22"/>
                  </a:lnTo>
                  <a:lnTo>
                    <a:pt x="1172" y="20"/>
                  </a:lnTo>
                  <a:lnTo>
                    <a:pt x="1174" y="20"/>
                  </a:lnTo>
                  <a:lnTo>
                    <a:pt x="1174" y="18"/>
                  </a:lnTo>
                  <a:lnTo>
                    <a:pt x="1175" y="18"/>
                  </a:lnTo>
                  <a:lnTo>
                    <a:pt x="1177" y="18"/>
                  </a:lnTo>
                  <a:lnTo>
                    <a:pt x="1174" y="17"/>
                  </a:lnTo>
                  <a:lnTo>
                    <a:pt x="1174" y="17"/>
                  </a:lnTo>
                  <a:lnTo>
                    <a:pt x="1172" y="18"/>
                  </a:lnTo>
                  <a:lnTo>
                    <a:pt x="1170" y="20"/>
                  </a:lnTo>
                  <a:lnTo>
                    <a:pt x="1170" y="22"/>
                  </a:lnTo>
                  <a:lnTo>
                    <a:pt x="1169" y="22"/>
                  </a:lnTo>
                  <a:lnTo>
                    <a:pt x="1167" y="22"/>
                  </a:lnTo>
                  <a:lnTo>
                    <a:pt x="1165" y="20"/>
                  </a:lnTo>
                  <a:lnTo>
                    <a:pt x="1164" y="22"/>
                  </a:lnTo>
                  <a:lnTo>
                    <a:pt x="1162" y="23"/>
                  </a:lnTo>
                  <a:lnTo>
                    <a:pt x="1160" y="27"/>
                  </a:lnTo>
                  <a:lnTo>
                    <a:pt x="1158" y="27"/>
                  </a:lnTo>
                  <a:lnTo>
                    <a:pt x="1157" y="27"/>
                  </a:lnTo>
                  <a:lnTo>
                    <a:pt x="1157" y="28"/>
                  </a:lnTo>
                  <a:lnTo>
                    <a:pt x="1157" y="28"/>
                  </a:lnTo>
                  <a:lnTo>
                    <a:pt x="1157" y="28"/>
                  </a:lnTo>
                  <a:lnTo>
                    <a:pt x="1157" y="30"/>
                  </a:lnTo>
                  <a:lnTo>
                    <a:pt x="1155" y="30"/>
                  </a:lnTo>
                  <a:lnTo>
                    <a:pt x="1155" y="30"/>
                  </a:lnTo>
                  <a:lnTo>
                    <a:pt x="1155" y="32"/>
                  </a:lnTo>
                  <a:lnTo>
                    <a:pt x="1155" y="34"/>
                  </a:lnTo>
                  <a:lnTo>
                    <a:pt x="1153" y="34"/>
                  </a:lnTo>
                  <a:lnTo>
                    <a:pt x="1153" y="35"/>
                  </a:lnTo>
                  <a:lnTo>
                    <a:pt x="1153" y="35"/>
                  </a:lnTo>
                  <a:lnTo>
                    <a:pt x="1155" y="35"/>
                  </a:lnTo>
                  <a:lnTo>
                    <a:pt x="1155" y="35"/>
                  </a:lnTo>
                  <a:lnTo>
                    <a:pt x="1155" y="35"/>
                  </a:lnTo>
                  <a:lnTo>
                    <a:pt x="1157" y="37"/>
                  </a:lnTo>
                  <a:lnTo>
                    <a:pt x="1158" y="39"/>
                  </a:lnTo>
                  <a:lnTo>
                    <a:pt x="1158" y="39"/>
                  </a:lnTo>
                  <a:lnTo>
                    <a:pt x="1155" y="40"/>
                  </a:lnTo>
                  <a:lnTo>
                    <a:pt x="1153" y="40"/>
                  </a:lnTo>
                  <a:lnTo>
                    <a:pt x="1153" y="42"/>
                  </a:lnTo>
                  <a:lnTo>
                    <a:pt x="1153" y="42"/>
                  </a:lnTo>
                  <a:lnTo>
                    <a:pt x="1153" y="42"/>
                  </a:lnTo>
                  <a:lnTo>
                    <a:pt x="1152" y="40"/>
                  </a:lnTo>
                  <a:lnTo>
                    <a:pt x="1152" y="40"/>
                  </a:lnTo>
                  <a:lnTo>
                    <a:pt x="1150" y="42"/>
                  </a:lnTo>
                  <a:lnTo>
                    <a:pt x="1150" y="42"/>
                  </a:lnTo>
                  <a:lnTo>
                    <a:pt x="1148" y="42"/>
                  </a:lnTo>
                  <a:lnTo>
                    <a:pt x="1148" y="42"/>
                  </a:lnTo>
                  <a:lnTo>
                    <a:pt x="1147" y="42"/>
                  </a:lnTo>
                  <a:lnTo>
                    <a:pt x="1148" y="40"/>
                  </a:lnTo>
                  <a:lnTo>
                    <a:pt x="1148" y="40"/>
                  </a:lnTo>
                  <a:lnTo>
                    <a:pt x="1148" y="40"/>
                  </a:lnTo>
                  <a:lnTo>
                    <a:pt x="1148" y="40"/>
                  </a:lnTo>
                  <a:lnTo>
                    <a:pt x="1148" y="39"/>
                  </a:lnTo>
                  <a:lnTo>
                    <a:pt x="1147" y="39"/>
                  </a:lnTo>
                  <a:lnTo>
                    <a:pt x="1145" y="37"/>
                  </a:lnTo>
                  <a:lnTo>
                    <a:pt x="1145" y="34"/>
                  </a:lnTo>
                  <a:lnTo>
                    <a:pt x="1143" y="35"/>
                  </a:lnTo>
                  <a:lnTo>
                    <a:pt x="1145" y="34"/>
                  </a:lnTo>
                  <a:lnTo>
                    <a:pt x="1147" y="32"/>
                  </a:lnTo>
                  <a:lnTo>
                    <a:pt x="1147" y="30"/>
                  </a:lnTo>
                  <a:lnTo>
                    <a:pt x="1145" y="30"/>
                  </a:lnTo>
                  <a:lnTo>
                    <a:pt x="1141" y="30"/>
                  </a:lnTo>
                  <a:lnTo>
                    <a:pt x="1143" y="28"/>
                  </a:lnTo>
                  <a:lnTo>
                    <a:pt x="1141" y="28"/>
                  </a:lnTo>
                  <a:lnTo>
                    <a:pt x="1143" y="27"/>
                  </a:lnTo>
                  <a:lnTo>
                    <a:pt x="1145" y="27"/>
                  </a:lnTo>
                  <a:lnTo>
                    <a:pt x="1147" y="27"/>
                  </a:lnTo>
                  <a:lnTo>
                    <a:pt x="1147" y="25"/>
                  </a:lnTo>
                  <a:lnTo>
                    <a:pt x="1145" y="25"/>
                  </a:lnTo>
                  <a:lnTo>
                    <a:pt x="1141" y="23"/>
                  </a:lnTo>
                  <a:lnTo>
                    <a:pt x="1143" y="23"/>
                  </a:lnTo>
                  <a:lnTo>
                    <a:pt x="1147" y="22"/>
                  </a:lnTo>
                  <a:lnTo>
                    <a:pt x="1147" y="20"/>
                  </a:lnTo>
                  <a:lnTo>
                    <a:pt x="1145" y="20"/>
                  </a:lnTo>
                  <a:lnTo>
                    <a:pt x="1143" y="20"/>
                  </a:lnTo>
                  <a:lnTo>
                    <a:pt x="1143" y="22"/>
                  </a:lnTo>
                  <a:lnTo>
                    <a:pt x="1140" y="23"/>
                  </a:lnTo>
                  <a:lnTo>
                    <a:pt x="1140" y="23"/>
                  </a:lnTo>
                  <a:lnTo>
                    <a:pt x="1138" y="25"/>
                  </a:lnTo>
                  <a:lnTo>
                    <a:pt x="1138" y="23"/>
                  </a:lnTo>
                  <a:lnTo>
                    <a:pt x="1138" y="22"/>
                  </a:lnTo>
                  <a:lnTo>
                    <a:pt x="1140" y="22"/>
                  </a:lnTo>
                  <a:lnTo>
                    <a:pt x="1141" y="20"/>
                  </a:lnTo>
                  <a:lnTo>
                    <a:pt x="1141" y="20"/>
                  </a:lnTo>
                  <a:lnTo>
                    <a:pt x="1140" y="20"/>
                  </a:lnTo>
                  <a:lnTo>
                    <a:pt x="1140" y="20"/>
                  </a:lnTo>
                  <a:lnTo>
                    <a:pt x="1140" y="20"/>
                  </a:lnTo>
                  <a:lnTo>
                    <a:pt x="1140" y="18"/>
                  </a:lnTo>
                  <a:lnTo>
                    <a:pt x="1141" y="17"/>
                  </a:lnTo>
                  <a:lnTo>
                    <a:pt x="1141" y="17"/>
                  </a:lnTo>
                  <a:lnTo>
                    <a:pt x="1140" y="17"/>
                  </a:lnTo>
                  <a:lnTo>
                    <a:pt x="1140" y="17"/>
                  </a:lnTo>
                  <a:lnTo>
                    <a:pt x="1138" y="17"/>
                  </a:lnTo>
                  <a:lnTo>
                    <a:pt x="1136" y="17"/>
                  </a:lnTo>
                  <a:lnTo>
                    <a:pt x="1136" y="17"/>
                  </a:lnTo>
                  <a:lnTo>
                    <a:pt x="1136" y="15"/>
                  </a:lnTo>
                  <a:lnTo>
                    <a:pt x="1136" y="15"/>
                  </a:lnTo>
                  <a:lnTo>
                    <a:pt x="1136" y="13"/>
                  </a:lnTo>
                  <a:lnTo>
                    <a:pt x="1135" y="13"/>
                  </a:lnTo>
                  <a:lnTo>
                    <a:pt x="1135" y="15"/>
                  </a:lnTo>
                  <a:lnTo>
                    <a:pt x="1135" y="15"/>
                  </a:lnTo>
                  <a:lnTo>
                    <a:pt x="1133" y="17"/>
                  </a:lnTo>
                  <a:lnTo>
                    <a:pt x="1133" y="17"/>
                  </a:lnTo>
                  <a:lnTo>
                    <a:pt x="1131" y="17"/>
                  </a:lnTo>
                  <a:lnTo>
                    <a:pt x="1130" y="17"/>
                  </a:lnTo>
                  <a:lnTo>
                    <a:pt x="1130" y="17"/>
                  </a:lnTo>
                  <a:lnTo>
                    <a:pt x="1130" y="18"/>
                  </a:lnTo>
                  <a:lnTo>
                    <a:pt x="1131" y="18"/>
                  </a:lnTo>
                  <a:lnTo>
                    <a:pt x="1135" y="20"/>
                  </a:lnTo>
                  <a:lnTo>
                    <a:pt x="1135" y="20"/>
                  </a:lnTo>
                  <a:lnTo>
                    <a:pt x="1135" y="20"/>
                  </a:lnTo>
                  <a:lnTo>
                    <a:pt x="1136" y="22"/>
                  </a:lnTo>
                  <a:lnTo>
                    <a:pt x="1136" y="23"/>
                  </a:lnTo>
                  <a:lnTo>
                    <a:pt x="1136" y="23"/>
                  </a:lnTo>
                  <a:lnTo>
                    <a:pt x="1136" y="25"/>
                  </a:lnTo>
                  <a:lnTo>
                    <a:pt x="1136" y="25"/>
                  </a:lnTo>
                  <a:lnTo>
                    <a:pt x="1135" y="25"/>
                  </a:lnTo>
                  <a:lnTo>
                    <a:pt x="1131" y="22"/>
                  </a:lnTo>
                  <a:lnTo>
                    <a:pt x="1131" y="22"/>
                  </a:lnTo>
                  <a:lnTo>
                    <a:pt x="1131" y="23"/>
                  </a:lnTo>
                  <a:lnTo>
                    <a:pt x="1131" y="25"/>
                  </a:lnTo>
                  <a:lnTo>
                    <a:pt x="1131" y="25"/>
                  </a:lnTo>
                  <a:lnTo>
                    <a:pt x="1130" y="25"/>
                  </a:lnTo>
                  <a:lnTo>
                    <a:pt x="1130" y="25"/>
                  </a:lnTo>
                  <a:lnTo>
                    <a:pt x="1128" y="23"/>
                  </a:lnTo>
                  <a:lnTo>
                    <a:pt x="1126" y="22"/>
                  </a:lnTo>
                  <a:lnTo>
                    <a:pt x="1126" y="23"/>
                  </a:lnTo>
                  <a:lnTo>
                    <a:pt x="1126" y="25"/>
                  </a:lnTo>
                  <a:lnTo>
                    <a:pt x="1126" y="25"/>
                  </a:lnTo>
                  <a:lnTo>
                    <a:pt x="1126" y="25"/>
                  </a:lnTo>
                  <a:lnTo>
                    <a:pt x="1126" y="27"/>
                  </a:lnTo>
                  <a:lnTo>
                    <a:pt x="1126" y="28"/>
                  </a:lnTo>
                  <a:lnTo>
                    <a:pt x="1128" y="28"/>
                  </a:lnTo>
                  <a:lnTo>
                    <a:pt x="1128" y="30"/>
                  </a:lnTo>
                  <a:lnTo>
                    <a:pt x="1136" y="30"/>
                  </a:lnTo>
                  <a:lnTo>
                    <a:pt x="1140" y="32"/>
                  </a:lnTo>
                  <a:lnTo>
                    <a:pt x="1141" y="35"/>
                  </a:lnTo>
                  <a:lnTo>
                    <a:pt x="1140" y="35"/>
                  </a:lnTo>
                  <a:lnTo>
                    <a:pt x="1140" y="37"/>
                  </a:lnTo>
                  <a:lnTo>
                    <a:pt x="1140" y="39"/>
                  </a:lnTo>
                  <a:lnTo>
                    <a:pt x="1140" y="40"/>
                  </a:lnTo>
                  <a:lnTo>
                    <a:pt x="1140" y="40"/>
                  </a:lnTo>
                  <a:lnTo>
                    <a:pt x="1138" y="42"/>
                  </a:lnTo>
                  <a:lnTo>
                    <a:pt x="1136" y="42"/>
                  </a:lnTo>
                  <a:lnTo>
                    <a:pt x="1136" y="42"/>
                  </a:lnTo>
                  <a:lnTo>
                    <a:pt x="1135" y="42"/>
                  </a:lnTo>
                  <a:lnTo>
                    <a:pt x="1133" y="44"/>
                  </a:lnTo>
                  <a:lnTo>
                    <a:pt x="1133" y="44"/>
                  </a:lnTo>
                  <a:lnTo>
                    <a:pt x="1133" y="45"/>
                  </a:lnTo>
                  <a:lnTo>
                    <a:pt x="1133" y="47"/>
                  </a:lnTo>
                  <a:lnTo>
                    <a:pt x="1135" y="47"/>
                  </a:lnTo>
                  <a:lnTo>
                    <a:pt x="1135" y="49"/>
                  </a:lnTo>
                  <a:lnTo>
                    <a:pt x="1135" y="49"/>
                  </a:lnTo>
                  <a:lnTo>
                    <a:pt x="1133" y="51"/>
                  </a:lnTo>
                  <a:lnTo>
                    <a:pt x="1133" y="51"/>
                  </a:lnTo>
                  <a:lnTo>
                    <a:pt x="1133" y="52"/>
                  </a:lnTo>
                  <a:lnTo>
                    <a:pt x="1133" y="52"/>
                  </a:lnTo>
                  <a:lnTo>
                    <a:pt x="1133" y="54"/>
                  </a:lnTo>
                  <a:lnTo>
                    <a:pt x="1131" y="54"/>
                  </a:lnTo>
                  <a:lnTo>
                    <a:pt x="1130" y="54"/>
                  </a:lnTo>
                  <a:lnTo>
                    <a:pt x="1130" y="54"/>
                  </a:lnTo>
                  <a:lnTo>
                    <a:pt x="1130" y="56"/>
                  </a:lnTo>
                  <a:lnTo>
                    <a:pt x="1128" y="56"/>
                  </a:lnTo>
                  <a:lnTo>
                    <a:pt x="1126" y="56"/>
                  </a:lnTo>
                  <a:lnTo>
                    <a:pt x="1126" y="56"/>
                  </a:lnTo>
                  <a:lnTo>
                    <a:pt x="1126" y="57"/>
                  </a:lnTo>
                  <a:lnTo>
                    <a:pt x="1126" y="57"/>
                  </a:lnTo>
                  <a:lnTo>
                    <a:pt x="1126" y="57"/>
                  </a:lnTo>
                  <a:lnTo>
                    <a:pt x="1128" y="59"/>
                  </a:lnTo>
                  <a:lnTo>
                    <a:pt x="1128" y="59"/>
                  </a:lnTo>
                  <a:lnTo>
                    <a:pt x="1128" y="59"/>
                  </a:lnTo>
                  <a:lnTo>
                    <a:pt x="1130" y="59"/>
                  </a:lnTo>
                  <a:lnTo>
                    <a:pt x="1130" y="61"/>
                  </a:lnTo>
                  <a:lnTo>
                    <a:pt x="1130" y="62"/>
                  </a:lnTo>
                  <a:lnTo>
                    <a:pt x="1131" y="62"/>
                  </a:lnTo>
                  <a:lnTo>
                    <a:pt x="1131" y="64"/>
                  </a:lnTo>
                  <a:lnTo>
                    <a:pt x="1131" y="64"/>
                  </a:lnTo>
                  <a:lnTo>
                    <a:pt x="1131" y="66"/>
                  </a:lnTo>
                  <a:lnTo>
                    <a:pt x="1131" y="68"/>
                  </a:lnTo>
                  <a:lnTo>
                    <a:pt x="1131" y="68"/>
                  </a:lnTo>
                  <a:lnTo>
                    <a:pt x="1130" y="68"/>
                  </a:lnTo>
                  <a:lnTo>
                    <a:pt x="1130" y="68"/>
                  </a:lnTo>
                  <a:lnTo>
                    <a:pt x="1128" y="68"/>
                  </a:lnTo>
                  <a:lnTo>
                    <a:pt x="1128" y="68"/>
                  </a:lnTo>
                  <a:lnTo>
                    <a:pt x="1128" y="69"/>
                  </a:lnTo>
                  <a:lnTo>
                    <a:pt x="1128" y="69"/>
                  </a:lnTo>
                  <a:lnTo>
                    <a:pt x="1126" y="69"/>
                  </a:lnTo>
                  <a:lnTo>
                    <a:pt x="1126" y="69"/>
                  </a:lnTo>
                  <a:lnTo>
                    <a:pt x="1125" y="69"/>
                  </a:lnTo>
                  <a:lnTo>
                    <a:pt x="1125" y="68"/>
                  </a:lnTo>
                  <a:lnTo>
                    <a:pt x="1125" y="68"/>
                  </a:lnTo>
                  <a:lnTo>
                    <a:pt x="1121" y="68"/>
                  </a:lnTo>
                  <a:lnTo>
                    <a:pt x="1121" y="68"/>
                  </a:lnTo>
                  <a:lnTo>
                    <a:pt x="1121" y="69"/>
                  </a:lnTo>
                  <a:lnTo>
                    <a:pt x="1121" y="71"/>
                  </a:lnTo>
                  <a:lnTo>
                    <a:pt x="1119" y="71"/>
                  </a:lnTo>
                  <a:lnTo>
                    <a:pt x="1119" y="71"/>
                  </a:lnTo>
                  <a:lnTo>
                    <a:pt x="1119" y="73"/>
                  </a:lnTo>
                  <a:lnTo>
                    <a:pt x="1119" y="73"/>
                  </a:lnTo>
                  <a:lnTo>
                    <a:pt x="1121" y="74"/>
                  </a:lnTo>
                  <a:lnTo>
                    <a:pt x="1121" y="74"/>
                  </a:lnTo>
                  <a:lnTo>
                    <a:pt x="1121" y="74"/>
                  </a:lnTo>
                  <a:lnTo>
                    <a:pt x="1121" y="78"/>
                  </a:lnTo>
                  <a:lnTo>
                    <a:pt x="1119" y="78"/>
                  </a:lnTo>
                  <a:lnTo>
                    <a:pt x="1118" y="78"/>
                  </a:lnTo>
                  <a:lnTo>
                    <a:pt x="1116" y="74"/>
                  </a:lnTo>
                  <a:lnTo>
                    <a:pt x="1114" y="74"/>
                  </a:lnTo>
                  <a:lnTo>
                    <a:pt x="1114" y="74"/>
                  </a:lnTo>
                  <a:lnTo>
                    <a:pt x="1114" y="73"/>
                  </a:lnTo>
                  <a:lnTo>
                    <a:pt x="1113" y="73"/>
                  </a:lnTo>
                  <a:lnTo>
                    <a:pt x="1113" y="71"/>
                  </a:lnTo>
                  <a:lnTo>
                    <a:pt x="1114" y="71"/>
                  </a:lnTo>
                  <a:lnTo>
                    <a:pt x="1114" y="69"/>
                  </a:lnTo>
                  <a:lnTo>
                    <a:pt x="1113" y="69"/>
                  </a:lnTo>
                  <a:lnTo>
                    <a:pt x="1113" y="69"/>
                  </a:lnTo>
                  <a:lnTo>
                    <a:pt x="1114" y="68"/>
                  </a:lnTo>
                  <a:lnTo>
                    <a:pt x="1113" y="64"/>
                  </a:lnTo>
                  <a:lnTo>
                    <a:pt x="1114" y="64"/>
                  </a:lnTo>
                  <a:lnTo>
                    <a:pt x="1114" y="64"/>
                  </a:lnTo>
                  <a:lnTo>
                    <a:pt x="1114" y="62"/>
                  </a:lnTo>
                  <a:lnTo>
                    <a:pt x="1114" y="62"/>
                  </a:lnTo>
                  <a:lnTo>
                    <a:pt x="1114" y="62"/>
                  </a:lnTo>
                  <a:lnTo>
                    <a:pt x="1114" y="62"/>
                  </a:lnTo>
                  <a:lnTo>
                    <a:pt x="1113" y="62"/>
                  </a:lnTo>
                  <a:lnTo>
                    <a:pt x="1113" y="62"/>
                  </a:lnTo>
                  <a:lnTo>
                    <a:pt x="1113" y="62"/>
                  </a:lnTo>
                  <a:lnTo>
                    <a:pt x="1111" y="62"/>
                  </a:lnTo>
                  <a:lnTo>
                    <a:pt x="1111" y="62"/>
                  </a:lnTo>
                  <a:lnTo>
                    <a:pt x="1111" y="62"/>
                  </a:lnTo>
                  <a:lnTo>
                    <a:pt x="1111" y="61"/>
                  </a:lnTo>
                  <a:lnTo>
                    <a:pt x="1111" y="61"/>
                  </a:lnTo>
                  <a:lnTo>
                    <a:pt x="1111" y="61"/>
                  </a:lnTo>
                  <a:lnTo>
                    <a:pt x="1109" y="61"/>
                  </a:lnTo>
                  <a:lnTo>
                    <a:pt x="1109" y="61"/>
                  </a:lnTo>
                  <a:lnTo>
                    <a:pt x="1109" y="62"/>
                  </a:lnTo>
                  <a:lnTo>
                    <a:pt x="1108" y="62"/>
                  </a:lnTo>
                  <a:lnTo>
                    <a:pt x="1104" y="64"/>
                  </a:lnTo>
                  <a:lnTo>
                    <a:pt x="1106" y="61"/>
                  </a:lnTo>
                  <a:lnTo>
                    <a:pt x="1106" y="61"/>
                  </a:lnTo>
                  <a:lnTo>
                    <a:pt x="1104" y="61"/>
                  </a:lnTo>
                  <a:lnTo>
                    <a:pt x="1106" y="59"/>
                  </a:lnTo>
                  <a:lnTo>
                    <a:pt x="1104" y="57"/>
                  </a:lnTo>
                  <a:lnTo>
                    <a:pt x="1104" y="57"/>
                  </a:lnTo>
                  <a:lnTo>
                    <a:pt x="1102" y="59"/>
                  </a:lnTo>
                  <a:lnTo>
                    <a:pt x="1102" y="64"/>
                  </a:lnTo>
                  <a:lnTo>
                    <a:pt x="1102" y="66"/>
                  </a:lnTo>
                  <a:lnTo>
                    <a:pt x="1102" y="66"/>
                  </a:lnTo>
                  <a:lnTo>
                    <a:pt x="1097" y="76"/>
                  </a:lnTo>
                  <a:lnTo>
                    <a:pt x="1097" y="78"/>
                  </a:lnTo>
                  <a:lnTo>
                    <a:pt x="1097" y="74"/>
                  </a:lnTo>
                  <a:lnTo>
                    <a:pt x="1101" y="68"/>
                  </a:lnTo>
                  <a:lnTo>
                    <a:pt x="1101" y="64"/>
                  </a:lnTo>
                  <a:lnTo>
                    <a:pt x="1099" y="62"/>
                  </a:lnTo>
                  <a:lnTo>
                    <a:pt x="1099" y="54"/>
                  </a:lnTo>
                  <a:lnTo>
                    <a:pt x="1099" y="54"/>
                  </a:lnTo>
                  <a:lnTo>
                    <a:pt x="1099" y="52"/>
                  </a:lnTo>
                  <a:lnTo>
                    <a:pt x="1099" y="52"/>
                  </a:lnTo>
                  <a:lnTo>
                    <a:pt x="1099" y="52"/>
                  </a:lnTo>
                  <a:lnTo>
                    <a:pt x="1099" y="51"/>
                  </a:lnTo>
                  <a:lnTo>
                    <a:pt x="1101" y="52"/>
                  </a:lnTo>
                  <a:lnTo>
                    <a:pt x="1101" y="52"/>
                  </a:lnTo>
                  <a:lnTo>
                    <a:pt x="1102" y="52"/>
                  </a:lnTo>
                  <a:lnTo>
                    <a:pt x="1102" y="52"/>
                  </a:lnTo>
                  <a:lnTo>
                    <a:pt x="1104" y="51"/>
                  </a:lnTo>
                  <a:lnTo>
                    <a:pt x="1104" y="51"/>
                  </a:lnTo>
                  <a:lnTo>
                    <a:pt x="1102" y="49"/>
                  </a:lnTo>
                  <a:lnTo>
                    <a:pt x="1104" y="47"/>
                  </a:lnTo>
                  <a:lnTo>
                    <a:pt x="1104" y="47"/>
                  </a:lnTo>
                  <a:lnTo>
                    <a:pt x="1104" y="45"/>
                  </a:lnTo>
                  <a:lnTo>
                    <a:pt x="1104" y="47"/>
                  </a:lnTo>
                  <a:lnTo>
                    <a:pt x="1102" y="47"/>
                  </a:lnTo>
                  <a:lnTo>
                    <a:pt x="1102" y="47"/>
                  </a:lnTo>
                  <a:lnTo>
                    <a:pt x="1102" y="49"/>
                  </a:lnTo>
                  <a:lnTo>
                    <a:pt x="1101" y="47"/>
                  </a:lnTo>
                  <a:lnTo>
                    <a:pt x="1099" y="45"/>
                  </a:lnTo>
                  <a:lnTo>
                    <a:pt x="1099" y="45"/>
                  </a:lnTo>
                  <a:lnTo>
                    <a:pt x="1097" y="45"/>
                  </a:lnTo>
                  <a:lnTo>
                    <a:pt x="1097" y="45"/>
                  </a:lnTo>
                  <a:lnTo>
                    <a:pt x="1097" y="45"/>
                  </a:lnTo>
                  <a:lnTo>
                    <a:pt x="1097" y="44"/>
                  </a:lnTo>
                  <a:lnTo>
                    <a:pt x="1096" y="42"/>
                  </a:lnTo>
                  <a:lnTo>
                    <a:pt x="1094" y="42"/>
                  </a:lnTo>
                  <a:lnTo>
                    <a:pt x="1094" y="44"/>
                  </a:lnTo>
                  <a:lnTo>
                    <a:pt x="1092" y="44"/>
                  </a:lnTo>
                  <a:lnTo>
                    <a:pt x="1092" y="44"/>
                  </a:lnTo>
                  <a:lnTo>
                    <a:pt x="1092" y="45"/>
                  </a:lnTo>
                  <a:lnTo>
                    <a:pt x="1094" y="45"/>
                  </a:lnTo>
                  <a:lnTo>
                    <a:pt x="1094" y="47"/>
                  </a:lnTo>
                  <a:lnTo>
                    <a:pt x="1092" y="47"/>
                  </a:lnTo>
                  <a:lnTo>
                    <a:pt x="1092" y="49"/>
                  </a:lnTo>
                  <a:lnTo>
                    <a:pt x="1092" y="51"/>
                  </a:lnTo>
                  <a:lnTo>
                    <a:pt x="1092" y="52"/>
                  </a:lnTo>
                  <a:lnTo>
                    <a:pt x="1092" y="54"/>
                  </a:lnTo>
                  <a:lnTo>
                    <a:pt x="1094" y="54"/>
                  </a:lnTo>
                  <a:lnTo>
                    <a:pt x="1094" y="56"/>
                  </a:lnTo>
                  <a:lnTo>
                    <a:pt x="1096" y="57"/>
                  </a:lnTo>
                  <a:lnTo>
                    <a:pt x="1094" y="59"/>
                  </a:lnTo>
                  <a:lnTo>
                    <a:pt x="1094" y="61"/>
                  </a:lnTo>
                  <a:lnTo>
                    <a:pt x="1094" y="66"/>
                  </a:lnTo>
                  <a:lnTo>
                    <a:pt x="1094" y="66"/>
                  </a:lnTo>
                  <a:lnTo>
                    <a:pt x="1094" y="66"/>
                  </a:lnTo>
                  <a:lnTo>
                    <a:pt x="1094" y="66"/>
                  </a:lnTo>
                  <a:lnTo>
                    <a:pt x="1094" y="68"/>
                  </a:lnTo>
                  <a:lnTo>
                    <a:pt x="1092" y="68"/>
                  </a:lnTo>
                  <a:lnTo>
                    <a:pt x="1092" y="68"/>
                  </a:lnTo>
                  <a:lnTo>
                    <a:pt x="1092" y="68"/>
                  </a:lnTo>
                  <a:lnTo>
                    <a:pt x="1092" y="69"/>
                  </a:lnTo>
                  <a:lnTo>
                    <a:pt x="1092" y="69"/>
                  </a:lnTo>
                  <a:lnTo>
                    <a:pt x="1092" y="69"/>
                  </a:lnTo>
                  <a:lnTo>
                    <a:pt x="1092" y="71"/>
                  </a:lnTo>
                  <a:lnTo>
                    <a:pt x="1091" y="71"/>
                  </a:lnTo>
                  <a:lnTo>
                    <a:pt x="1089" y="71"/>
                  </a:lnTo>
                  <a:lnTo>
                    <a:pt x="1087" y="69"/>
                  </a:lnTo>
                  <a:lnTo>
                    <a:pt x="1087" y="69"/>
                  </a:lnTo>
                  <a:lnTo>
                    <a:pt x="1089" y="69"/>
                  </a:lnTo>
                  <a:lnTo>
                    <a:pt x="1089" y="68"/>
                  </a:lnTo>
                  <a:lnTo>
                    <a:pt x="1089" y="66"/>
                  </a:lnTo>
                  <a:lnTo>
                    <a:pt x="1089" y="66"/>
                  </a:lnTo>
                  <a:lnTo>
                    <a:pt x="1087" y="66"/>
                  </a:lnTo>
                  <a:lnTo>
                    <a:pt x="1087" y="66"/>
                  </a:lnTo>
                  <a:lnTo>
                    <a:pt x="1087" y="66"/>
                  </a:lnTo>
                  <a:lnTo>
                    <a:pt x="1085" y="64"/>
                  </a:lnTo>
                  <a:lnTo>
                    <a:pt x="1085" y="64"/>
                  </a:lnTo>
                  <a:lnTo>
                    <a:pt x="1084" y="66"/>
                  </a:lnTo>
                  <a:lnTo>
                    <a:pt x="1084" y="66"/>
                  </a:lnTo>
                  <a:lnTo>
                    <a:pt x="1084" y="68"/>
                  </a:lnTo>
                  <a:lnTo>
                    <a:pt x="1084" y="69"/>
                  </a:lnTo>
                  <a:lnTo>
                    <a:pt x="1082" y="68"/>
                  </a:lnTo>
                  <a:lnTo>
                    <a:pt x="1082" y="69"/>
                  </a:lnTo>
                  <a:lnTo>
                    <a:pt x="1082" y="69"/>
                  </a:lnTo>
                  <a:lnTo>
                    <a:pt x="1082" y="71"/>
                  </a:lnTo>
                  <a:lnTo>
                    <a:pt x="1082" y="71"/>
                  </a:lnTo>
                  <a:lnTo>
                    <a:pt x="1082" y="71"/>
                  </a:lnTo>
                  <a:lnTo>
                    <a:pt x="1082" y="73"/>
                  </a:lnTo>
                  <a:lnTo>
                    <a:pt x="1082" y="73"/>
                  </a:lnTo>
                  <a:lnTo>
                    <a:pt x="1082" y="74"/>
                  </a:lnTo>
                  <a:lnTo>
                    <a:pt x="1080" y="74"/>
                  </a:lnTo>
                  <a:lnTo>
                    <a:pt x="1080" y="74"/>
                  </a:lnTo>
                  <a:lnTo>
                    <a:pt x="1080" y="76"/>
                  </a:lnTo>
                  <a:lnTo>
                    <a:pt x="1080" y="78"/>
                  </a:lnTo>
                  <a:lnTo>
                    <a:pt x="1080" y="78"/>
                  </a:lnTo>
                  <a:lnTo>
                    <a:pt x="1079" y="78"/>
                  </a:lnTo>
                  <a:lnTo>
                    <a:pt x="1077" y="71"/>
                  </a:lnTo>
                  <a:lnTo>
                    <a:pt x="1075" y="69"/>
                  </a:lnTo>
                  <a:lnTo>
                    <a:pt x="1075" y="71"/>
                  </a:lnTo>
                  <a:lnTo>
                    <a:pt x="1074" y="73"/>
                  </a:lnTo>
                  <a:lnTo>
                    <a:pt x="1072" y="74"/>
                  </a:lnTo>
                  <a:lnTo>
                    <a:pt x="1072" y="76"/>
                  </a:lnTo>
                  <a:lnTo>
                    <a:pt x="1072" y="73"/>
                  </a:lnTo>
                  <a:lnTo>
                    <a:pt x="1072" y="73"/>
                  </a:lnTo>
                  <a:lnTo>
                    <a:pt x="1072" y="66"/>
                  </a:lnTo>
                  <a:lnTo>
                    <a:pt x="1072" y="66"/>
                  </a:lnTo>
                  <a:lnTo>
                    <a:pt x="1072" y="66"/>
                  </a:lnTo>
                  <a:lnTo>
                    <a:pt x="1070" y="68"/>
                  </a:lnTo>
                  <a:lnTo>
                    <a:pt x="1070" y="69"/>
                  </a:lnTo>
                  <a:lnTo>
                    <a:pt x="1070" y="71"/>
                  </a:lnTo>
                  <a:lnTo>
                    <a:pt x="1070" y="71"/>
                  </a:lnTo>
                  <a:lnTo>
                    <a:pt x="1068" y="73"/>
                  </a:lnTo>
                  <a:lnTo>
                    <a:pt x="1068" y="73"/>
                  </a:lnTo>
                  <a:lnTo>
                    <a:pt x="1067" y="73"/>
                  </a:lnTo>
                  <a:lnTo>
                    <a:pt x="1065" y="73"/>
                  </a:lnTo>
                  <a:lnTo>
                    <a:pt x="1063" y="74"/>
                  </a:lnTo>
                  <a:lnTo>
                    <a:pt x="1062" y="76"/>
                  </a:lnTo>
                  <a:lnTo>
                    <a:pt x="1062" y="78"/>
                  </a:lnTo>
                  <a:lnTo>
                    <a:pt x="1063" y="78"/>
                  </a:lnTo>
                  <a:lnTo>
                    <a:pt x="1067" y="78"/>
                  </a:lnTo>
                  <a:lnTo>
                    <a:pt x="1068" y="78"/>
                  </a:lnTo>
                  <a:lnTo>
                    <a:pt x="1067" y="79"/>
                  </a:lnTo>
                  <a:lnTo>
                    <a:pt x="1065" y="79"/>
                  </a:lnTo>
                  <a:lnTo>
                    <a:pt x="1065" y="79"/>
                  </a:lnTo>
                  <a:lnTo>
                    <a:pt x="1063" y="81"/>
                  </a:lnTo>
                  <a:lnTo>
                    <a:pt x="1063" y="81"/>
                  </a:lnTo>
                  <a:lnTo>
                    <a:pt x="1060" y="79"/>
                  </a:lnTo>
                  <a:lnTo>
                    <a:pt x="1060" y="81"/>
                  </a:lnTo>
                  <a:lnTo>
                    <a:pt x="1058" y="83"/>
                  </a:lnTo>
                  <a:lnTo>
                    <a:pt x="1060" y="83"/>
                  </a:lnTo>
                  <a:lnTo>
                    <a:pt x="1058" y="83"/>
                  </a:lnTo>
                  <a:lnTo>
                    <a:pt x="1058" y="83"/>
                  </a:lnTo>
                  <a:lnTo>
                    <a:pt x="1058" y="83"/>
                  </a:lnTo>
                  <a:lnTo>
                    <a:pt x="1057" y="83"/>
                  </a:lnTo>
                  <a:lnTo>
                    <a:pt x="1057" y="85"/>
                  </a:lnTo>
                  <a:lnTo>
                    <a:pt x="1057" y="85"/>
                  </a:lnTo>
                  <a:lnTo>
                    <a:pt x="1057" y="85"/>
                  </a:lnTo>
                  <a:lnTo>
                    <a:pt x="1057" y="86"/>
                  </a:lnTo>
                  <a:lnTo>
                    <a:pt x="1057" y="86"/>
                  </a:lnTo>
                  <a:lnTo>
                    <a:pt x="1055" y="86"/>
                  </a:lnTo>
                  <a:lnTo>
                    <a:pt x="1055" y="86"/>
                  </a:lnTo>
                  <a:lnTo>
                    <a:pt x="1053" y="86"/>
                  </a:lnTo>
                  <a:lnTo>
                    <a:pt x="1053" y="88"/>
                  </a:lnTo>
                  <a:lnTo>
                    <a:pt x="1053" y="88"/>
                  </a:lnTo>
                  <a:lnTo>
                    <a:pt x="1055" y="88"/>
                  </a:lnTo>
                  <a:lnTo>
                    <a:pt x="1055" y="90"/>
                  </a:lnTo>
                  <a:lnTo>
                    <a:pt x="1055" y="90"/>
                  </a:lnTo>
                  <a:lnTo>
                    <a:pt x="1055" y="90"/>
                  </a:lnTo>
                  <a:lnTo>
                    <a:pt x="1057" y="90"/>
                  </a:lnTo>
                  <a:lnTo>
                    <a:pt x="1057" y="90"/>
                  </a:lnTo>
                  <a:lnTo>
                    <a:pt x="1058" y="90"/>
                  </a:lnTo>
                  <a:lnTo>
                    <a:pt x="1058" y="95"/>
                  </a:lnTo>
                  <a:lnTo>
                    <a:pt x="1060" y="96"/>
                  </a:lnTo>
                  <a:lnTo>
                    <a:pt x="1062" y="96"/>
                  </a:lnTo>
                  <a:lnTo>
                    <a:pt x="1062" y="96"/>
                  </a:lnTo>
                  <a:lnTo>
                    <a:pt x="1065" y="96"/>
                  </a:lnTo>
                  <a:lnTo>
                    <a:pt x="1067" y="98"/>
                  </a:lnTo>
                  <a:lnTo>
                    <a:pt x="1068" y="100"/>
                  </a:lnTo>
                  <a:lnTo>
                    <a:pt x="1067" y="100"/>
                  </a:lnTo>
                  <a:lnTo>
                    <a:pt x="1067" y="101"/>
                  </a:lnTo>
                  <a:lnTo>
                    <a:pt x="1067" y="101"/>
                  </a:lnTo>
                  <a:lnTo>
                    <a:pt x="1067" y="101"/>
                  </a:lnTo>
                  <a:lnTo>
                    <a:pt x="1065" y="103"/>
                  </a:lnTo>
                  <a:lnTo>
                    <a:pt x="1065" y="101"/>
                  </a:lnTo>
                  <a:lnTo>
                    <a:pt x="1063" y="101"/>
                  </a:lnTo>
                  <a:lnTo>
                    <a:pt x="1063" y="101"/>
                  </a:lnTo>
                  <a:lnTo>
                    <a:pt x="1063" y="101"/>
                  </a:lnTo>
                  <a:lnTo>
                    <a:pt x="1063" y="101"/>
                  </a:lnTo>
                  <a:lnTo>
                    <a:pt x="1062" y="101"/>
                  </a:lnTo>
                  <a:lnTo>
                    <a:pt x="1060" y="101"/>
                  </a:lnTo>
                  <a:lnTo>
                    <a:pt x="1060" y="101"/>
                  </a:lnTo>
                  <a:lnTo>
                    <a:pt x="1060" y="103"/>
                  </a:lnTo>
                  <a:lnTo>
                    <a:pt x="1060" y="103"/>
                  </a:lnTo>
                  <a:lnTo>
                    <a:pt x="1058" y="103"/>
                  </a:lnTo>
                  <a:lnTo>
                    <a:pt x="1058" y="103"/>
                  </a:lnTo>
                  <a:lnTo>
                    <a:pt x="1058" y="105"/>
                  </a:lnTo>
                  <a:lnTo>
                    <a:pt x="1058" y="105"/>
                  </a:lnTo>
                  <a:lnTo>
                    <a:pt x="1060" y="105"/>
                  </a:lnTo>
                  <a:lnTo>
                    <a:pt x="1060" y="105"/>
                  </a:lnTo>
                  <a:lnTo>
                    <a:pt x="1060" y="105"/>
                  </a:lnTo>
                  <a:lnTo>
                    <a:pt x="1062" y="105"/>
                  </a:lnTo>
                  <a:lnTo>
                    <a:pt x="1062" y="105"/>
                  </a:lnTo>
                  <a:lnTo>
                    <a:pt x="1062" y="105"/>
                  </a:lnTo>
                  <a:lnTo>
                    <a:pt x="1063" y="107"/>
                  </a:lnTo>
                  <a:lnTo>
                    <a:pt x="1063" y="107"/>
                  </a:lnTo>
                  <a:lnTo>
                    <a:pt x="1063" y="107"/>
                  </a:lnTo>
                  <a:lnTo>
                    <a:pt x="1065" y="107"/>
                  </a:lnTo>
                  <a:lnTo>
                    <a:pt x="1065" y="105"/>
                  </a:lnTo>
                  <a:lnTo>
                    <a:pt x="1067" y="105"/>
                  </a:lnTo>
                  <a:lnTo>
                    <a:pt x="1065" y="107"/>
                  </a:lnTo>
                  <a:lnTo>
                    <a:pt x="1065" y="107"/>
                  </a:lnTo>
                  <a:lnTo>
                    <a:pt x="1065" y="108"/>
                  </a:lnTo>
                  <a:lnTo>
                    <a:pt x="1067" y="108"/>
                  </a:lnTo>
                  <a:lnTo>
                    <a:pt x="1067" y="108"/>
                  </a:lnTo>
                  <a:lnTo>
                    <a:pt x="1067" y="108"/>
                  </a:lnTo>
                  <a:lnTo>
                    <a:pt x="1068" y="108"/>
                  </a:lnTo>
                  <a:lnTo>
                    <a:pt x="1068" y="108"/>
                  </a:lnTo>
                  <a:lnTo>
                    <a:pt x="1068" y="108"/>
                  </a:lnTo>
                  <a:lnTo>
                    <a:pt x="1068" y="108"/>
                  </a:lnTo>
                  <a:lnTo>
                    <a:pt x="1070" y="108"/>
                  </a:lnTo>
                  <a:lnTo>
                    <a:pt x="1070" y="108"/>
                  </a:lnTo>
                  <a:lnTo>
                    <a:pt x="1070" y="108"/>
                  </a:lnTo>
                  <a:lnTo>
                    <a:pt x="1070" y="108"/>
                  </a:lnTo>
                  <a:lnTo>
                    <a:pt x="1072" y="108"/>
                  </a:lnTo>
                  <a:lnTo>
                    <a:pt x="1072" y="108"/>
                  </a:lnTo>
                  <a:lnTo>
                    <a:pt x="1074" y="110"/>
                  </a:lnTo>
                  <a:lnTo>
                    <a:pt x="1075" y="110"/>
                  </a:lnTo>
                  <a:lnTo>
                    <a:pt x="1077" y="110"/>
                  </a:lnTo>
                  <a:lnTo>
                    <a:pt x="1079" y="110"/>
                  </a:lnTo>
                  <a:lnTo>
                    <a:pt x="1079" y="112"/>
                  </a:lnTo>
                  <a:lnTo>
                    <a:pt x="1077" y="112"/>
                  </a:lnTo>
                  <a:lnTo>
                    <a:pt x="1075" y="113"/>
                  </a:lnTo>
                  <a:lnTo>
                    <a:pt x="1075" y="113"/>
                  </a:lnTo>
                  <a:lnTo>
                    <a:pt x="1074" y="113"/>
                  </a:lnTo>
                  <a:lnTo>
                    <a:pt x="1074" y="113"/>
                  </a:lnTo>
                  <a:lnTo>
                    <a:pt x="1074" y="115"/>
                  </a:lnTo>
                  <a:lnTo>
                    <a:pt x="1074" y="115"/>
                  </a:lnTo>
                  <a:lnTo>
                    <a:pt x="1075" y="115"/>
                  </a:lnTo>
                  <a:lnTo>
                    <a:pt x="1075" y="115"/>
                  </a:lnTo>
                  <a:lnTo>
                    <a:pt x="1075" y="115"/>
                  </a:lnTo>
                  <a:lnTo>
                    <a:pt x="1075" y="117"/>
                  </a:lnTo>
                  <a:lnTo>
                    <a:pt x="1075" y="117"/>
                  </a:lnTo>
                  <a:lnTo>
                    <a:pt x="1074" y="117"/>
                  </a:lnTo>
                  <a:lnTo>
                    <a:pt x="1074" y="117"/>
                  </a:lnTo>
                  <a:lnTo>
                    <a:pt x="1074" y="117"/>
                  </a:lnTo>
                  <a:lnTo>
                    <a:pt x="1074" y="118"/>
                  </a:lnTo>
                  <a:lnTo>
                    <a:pt x="1075" y="118"/>
                  </a:lnTo>
                  <a:lnTo>
                    <a:pt x="1075" y="120"/>
                  </a:lnTo>
                  <a:lnTo>
                    <a:pt x="1079" y="118"/>
                  </a:lnTo>
                  <a:lnTo>
                    <a:pt x="1079" y="120"/>
                  </a:lnTo>
                  <a:lnTo>
                    <a:pt x="1079" y="122"/>
                  </a:lnTo>
                  <a:lnTo>
                    <a:pt x="1079" y="122"/>
                  </a:lnTo>
                  <a:lnTo>
                    <a:pt x="1072" y="120"/>
                  </a:lnTo>
                  <a:lnTo>
                    <a:pt x="1070" y="122"/>
                  </a:lnTo>
                  <a:lnTo>
                    <a:pt x="1070" y="122"/>
                  </a:lnTo>
                  <a:lnTo>
                    <a:pt x="1068" y="122"/>
                  </a:lnTo>
                  <a:lnTo>
                    <a:pt x="1067" y="122"/>
                  </a:lnTo>
                  <a:lnTo>
                    <a:pt x="1065" y="120"/>
                  </a:lnTo>
                  <a:lnTo>
                    <a:pt x="1065" y="120"/>
                  </a:lnTo>
                  <a:lnTo>
                    <a:pt x="1067" y="118"/>
                  </a:lnTo>
                  <a:lnTo>
                    <a:pt x="1067" y="118"/>
                  </a:lnTo>
                  <a:lnTo>
                    <a:pt x="1065" y="117"/>
                  </a:lnTo>
                  <a:lnTo>
                    <a:pt x="1063" y="117"/>
                  </a:lnTo>
                  <a:lnTo>
                    <a:pt x="1063" y="117"/>
                  </a:lnTo>
                  <a:lnTo>
                    <a:pt x="1063" y="115"/>
                  </a:lnTo>
                  <a:lnTo>
                    <a:pt x="1062" y="115"/>
                  </a:lnTo>
                  <a:lnTo>
                    <a:pt x="1062" y="115"/>
                  </a:lnTo>
                  <a:lnTo>
                    <a:pt x="1060" y="113"/>
                  </a:lnTo>
                  <a:lnTo>
                    <a:pt x="1060" y="113"/>
                  </a:lnTo>
                  <a:lnTo>
                    <a:pt x="1058" y="113"/>
                  </a:lnTo>
                  <a:lnTo>
                    <a:pt x="1057" y="113"/>
                  </a:lnTo>
                  <a:lnTo>
                    <a:pt x="1057" y="112"/>
                  </a:lnTo>
                  <a:lnTo>
                    <a:pt x="1057" y="110"/>
                  </a:lnTo>
                  <a:lnTo>
                    <a:pt x="1055" y="112"/>
                  </a:lnTo>
                  <a:lnTo>
                    <a:pt x="1055" y="113"/>
                  </a:lnTo>
                  <a:lnTo>
                    <a:pt x="1055" y="115"/>
                  </a:lnTo>
                  <a:lnTo>
                    <a:pt x="1057" y="118"/>
                  </a:lnTo>
                  <a:lnTo>
                    <a:pt x="1057" y="120"/>
                  </a:lnTo>
                  <a:lnTo>
                    <a:pt x="1057" y="120"/>
                  </a:lnTo>
                  <a:lnTo>
                    <a:pt x="1057" y="122"/>
                  </a:lnTo>
                  <a:lnTo>
                    <a:pt x="1057" y="122"/>
                  </a:lnTo>
                  <a:lnTo>
                    <a:pt x="1057" y="122"/>
                  </a:lnTo>
                  <a:lnTo>
                    <a:pt x="1057" y="124"/>
                  </a:lnTo>
                  <a:lnTo>
                    <a:pt x="1055" y="122"/>
                  </a:lnTo>
                  <a:lnTo>
                    <a:pt x="1053" y="120"/>
                  </a:lnTo>
                  <a:lnTo>
                    <a:pt x="1053" y="118"/>
                  </a:lnTo>
                  <a:lnTo>
                    <a:pt x="1053" y="118"/>
                  </a:lnTo>
                  <a:lnTo>
                    <a:pt x="1052" y="115"/>
                  </a:lnTo>
                  <a:lnTo>
                    <a:pt x="1052" y="115"/>
                  </a:lnTo>
                  <a:lnTo>
                    <a:pt x="1053" y="113"/>
                  </a:lnTo>
                  <a:lnTo>
                    <a:pt x="1053" y="113"/>
                  </a:lnTo>
                  <a:lnTo>
                    <a:pt x="1053" y="113"/>
                  </a:lnTo>
                  <a:lnTo>
                    <a:pt x="1052" y="112"/>
                  </a:lnTo>
                  <a:lnTo>
                    <a:pt x="1052" y="112"/>
                  </a:lnTo>
                  <a:lnTo>
                    <a:pt x="1052" y="112"/>
                  </a:lnTo>
                  <a:lnTo>
                    <a:pt x="1052" y="112"/>
                  </a:lnTo>
                  <a:lnTo>
                    <a:pt x="1050" y="112"/>
                  </a:lnTo>
                  <a:lnTo>
                    <a:pt x="1050" y="113"/>
                  </a:lnTo>
                  <a:lnTo>
                    <a:pt x="1048" y="115"/>
                  </a:lnTo>
                  <a:lnTo>
                    <a:pt x="1048" y="112"/>
                  </a:lnTo>
                  <a:lnTo>
                    <a:pt x="1046" y="112"/>
                  </a:lnTo>
                  <a:lnTo>
                    <a:pt x="1046" y="110"/>
                  </a:lnTo>
                  <a:lnTo>
                    <a:pt x="1050" y="108"/>
                  </a:lnTo>
                  <a:lnTo>
                    <a:pt x="1048" y="107"/>
                  </a:lnTo>
                  <a:lnTo>
                    <a:pt x="1048" y="107"/>
                  </a:lnTo>
                  <a:lnTo>
                    <a:pt x="1046" y="107"/>
                  </a:lnTo>
                  <a:lnTo>
                    <a:pt x="1046" y="108"/>
                  </a:lnTo>
                  <a:lnTo>
                    <a:pt x="1045" y="108"/>
                  </a:lnTo>
                  <a:lnTo>
                    <a:pt x="1043" y="107"/>
                  </a:lnTo>
                  <a:lnTo>
                    <a:pt x="1043" y="107"/>
                  </a:lnTo>
                  <a:lnTo>
                    <a:pt x="1041" y="107"/>
                  </a:lnTo>
                  <a:lnTo>
                    <a:pt x="1043" y="108"/>
                  </a:lnTo>
                  <a:lnTo>
                    <a:pt x="1043" y="110"/>
                  </a:lnTo>
                  <a:lnTo>
                    <a:pt x="1043" y="112"/>
                  </a:lnTo>
                  <a:lnTo>
                    <a:pt x="1043" y="112"/>
                  </a:lnTo>
                  <a:lnTo>
                    <a:pt x="1045" y="113"/>
                  </a:lnTo>
                  <a:lnTo>
                    <a:pt x="1045" y="115"/>
                  </a:lnTo>
                  <a:lnTo>
                    <a:pt x="1045" y="117"/>
                  </a:lnTo>
                  <a:lnTo>
                    <a:pt x="1043" y="118"/>
                  </a:lnTo>
                  <a:lnTo>
                    <a:pt x="1043" y="117"/>
                  </a:lnTo>
                  <a:lnTo>
                    <a:pt x="1041" y="118"/>
                  </a:lnTo>
                  <a:lnTo>
                    <a:pt x="1040" y="120"/>
                  </a:lnTo>
                  <a:lnTo>
                    <a:pt x="1038" y="120"/>
                  </a:lnTo>
                  <a:lnTo>
                    <a:pt x="1038" y="118"/>
                  </a:lnTo>
                  <a:lnTo>
                    <a:pt x="1036" y="118"/>
                  </a:lnTo>
                  <a:lnTo>
                    <a:pt x="1035" y="118"/>
                  </a:lnTo>
                  <a:lnTo>
                    <a:pt x="1035" y="118"/>
                  </a:lnTo>
                  <a:lnTo>
                    <a:pt x="1033" y="118"/>
                  </a:lnTo>
                  <a:lnTo>
                    <a:pt x="1031" y="118"/>
                  </a:lnTo>
                  <a:lnTo>
                    <a:pt x="1031" y="118"/>
                  </a:lnTo>
                  <a:lnTo>
                    <a:pt x="1029" y="118"/>
                  </a:lnTo>
                  <a:lnTo>
                    <a:pt x="1029" y="120"/>
                  </a:lnTo>
                  <a:lnTo>
                    <a:pt x="1029" y="120"/>
                  </a:lnTo>
                  <a:lnTo>
                    <a:pt x="1029" y="120"/>
                  </a:lnTo>
                  <a:lnTo>
                    <a:pt x="1028" y="122"/>
                  </a:lnTo>
                  <a:lnTo>
                    <a:pt x="1028" y="122"/>
                  </a:lnTo>
                  <a:lnTo>
                    <a:pt x="1028" y="124"/>
                  </a:lnTo>
                  <a:lnTo>
                    <a:pt x="1028" y="124"/>
                  </a:lnTo>
                  <a:lnTo>
                    <a:pt x="1029" y="124"/>
                  </a:lnTo>
                  <a:lnTo>
                    <a:pt x="1031" y="124"/>
                  </a:lnTo>
                  <a:lnTo>
                    <a:pt x="1031" y="124"/>
                  </a:lnTo>
                  <a:lnTo>
                    <a:pt x="1029" y="125"/>
                  </a:lnTo>
                  <a:lnTo>
                    <a:pt x="1029" y="125"/>
                  </a:lnTo>
                  <a:lnTo>
                    <a:pt x="1029" y="127"/>
                  </a:lnTo>
                  <a:lnTo>
                    <a:pt x="1029" y="129"/>
                  </a:lnTo>
                  <a:lnTo>
                    <a:pt x="1029" y="129"/>
                  </a:lnTo>
                  <a:lnTo>
                    <a:pt x="1029" y="129"/>
                  </a:lnTo>
                  <a:lnTo>
                    <a:pt x="1031" y="129"/>
                  </a:lnTo>
                  <a:lnTo>
                    <a:pt x="1031" y="129"/>
                  </a:lnTo>
                  <a:lnTo>
                    <a:pt x="1031" y="129"/>
                  </a:lnTo>
                  <a:lnTo>
                    <a:pt x="1031" y="129"/>
                  </a:lnTo>
                  <a:lnTo>
                    <a:pt x="1031" y="130"/>
                  </a:lnTo>
                  <a:lnTo>
                    <a:pt x="1033" y="130"/>
                  </a:lnTo>
                  <a:lnTo>
                    <a:pt x="1036" y="127"/>
                  </a:lnTo>
                  <a:lnTo>
                    <a:pt x="1038" y="125"/>
                  </a:lnTo>
                  <a:lnTo>
                    <a:pt x="1038" y="125"/>
                  </a:lnTo>
                  <a:lnTo>
                    <a:pt x="1038" y="125"/>
                  </a:lnTo>
                  <a:lnTo>
                    <a:pt x="1040" y="124"/>
                  </a:lnTo>
                  <a:lnTo>
                    <a:pt x="1040" y="124"/>
                  </a:lnTo>
                  <a:lnTo>
                    <a:pt x="1040" y="124"/>
                  </a:lnTo>
                  <a:lnTo>
                    <a:pt x="1041" y="125"/>
                  </a:lnTo>
                  <a:lnTo>
                    <a:pt x="1041" y="125"/>
                  </a:lnTo>
                  <a:lnTo>
                    <a:pt x="1041" y="125"/>
                  </a:lnTo>
                  <a:lnTo>
                    <a:pt x="1043" y="125"/>
                  </a:lnTo>
                  <a:lnTo>
                    <a:pt x="1043" y="122"/>
                  </a:lnTo>
                  <a:lnTo>
                    <a:pt x="1045" y="122"/>
                  </a:lnTo>
                  <a:lnTo>
                    <a:pt x="1046" y="124"/>
                  </a:lnTo>
                  <a:lnTo>
                    <a:pt x="1046" y="124"/>
                  </a:lnTo>
                  <a:lnTo>
                    <a:pt x="1045" y="127"/>
                  </a:lnTo>
                  <a:lnTo>
                    <a:pt x="1043" y="129"/>
                  </a:lnTo>
                  <a:lnTo>
                    <a:pt x="1041" y="129"/>
                  </a:lnTo>
                  <a:lnTo>
                    <a:pt x="1040" y="127"/>
                  </a:lnTo>
                  <a:lnTo>
                    <a:pt x="1040" y="127"/>
                  </a:lnTo>
                  <a:lnTo>
                    <a:pt x="1040" y="127"/>
                  </a:lnTo>
                  <a:lnTo>
                    <a:pt x="1038" y="129"/>
                  </a:lnTo>
                  <a:lnTo>
                    <a:pt x="1036" y="129"/>
                  </a:lnTo>
                  <a:lnTo>
                    <a:pt x="1035" y="129"/>
                  </a:lnTo>
                  <a:lnTo>
                    <a:pt x="1035" y="130"/>
                  </a:lnTo>
                  <a:lnTo>
                    <a:pt x="1035" y="130"/>
                  </a:lnTo>
                  <a:lnTo>
                    <a:pt x="1035" y="130"/>
                  </a:lnTo>
                  <a:lnTo>
                    <a:pt x="1035" y="132"/>
                  </a:lnTo>
                  <a:lnTo>
                    <a:pt x="1033" y="132"/>
                  </a:lnTo>
                  <a:lnTo>
                    <a:pt x="1033" y="134"/>
                  </a:lnTo>
                  <a:lnTo>
                    <a:pt x="1031" y="134"/>
                  </a:lnTo>
                  <a:lnTo>
                    <a:pt x="1031" y="134"/>
                  </a:lnTo>
                  <a:lnTo>
                    <a:pt x="1031" y="135"/>
                  </a:lnTo>
                  <a:lnTo>
                    <a:pt x="1033" y="135"/>
                  </a:lnTo>
                  <a:lnTo>
                    <a:pt x="1033" y="135"/>
                  </a:lnTo>
                  <a:lnTo>
                    <a:pt x="1033" y="135"/>
                  </a:lnTo>
                  <a:lnTo>
                    <a:pt x="1033" y="137"/>
                  </a:lnTo>
                  <a:lnTo>
                    <a:pt x="1035" y="137"/>
                  </a:lnTo>
                  <a:lnTo>
                    <a:pt x="1035" y="139"/>
                  </a:lnTo>
                  <a:lnTo>
                    <a:pt x="1036" y="139"/>
                  </a:lnTo>
                  <a:lnTo>
                    <a:pt x="1038" y="137"/>
                  </a:lnTo>
                  <a:lnTo>
                    <a:pt x="1040" y="135"/>
                  </a:lnTo>
                  <a:lnTo>
                    <a:pt x="1045" y="134"/>
                  </a:lnTo>
                  <a:lnTo>
                    <a:pt x="1045" y="134"/>
                  </a:lnTo>
                  <a:lnTo>
                    <a:pt x="1046" y="134"/>
                  </a:lnTo>
                  <a:lnTo>
                    <a:pt x="1048" y="135"/>
                  </a:lnTo>
                  <a:lnTo>
                    <a:pt x="1050" y="135"/>
                  </a:lnTo>
                  <a:lnTo>
                    <a:pt x="1050" y="134"/>
                  </a:lnTo>
                  <a:lnTo>
                    <a:pt x="1052" y="135"/>
                  </a:lnTo>
                  <a:lnTo>
                    <a:pt x="1052" y="135"/>
                  </a:lnTo>
                  <a:lnTo>
                    <a:pt x="1053" y="135"/>
                  </a:lnTo>
                  <a:lnTo>
                    <a:pt x="1055" y="135"/>
                  </a:lnTo>
                  <a:lnTo>
                    <a:pt x="1055" y="137"/>
                  </a:lnTo>
                  <a:lnTo>
                    <a:pt x="1053" y="137"/>
                  </a:lnTo>
                  <a:lnTo>
                    <a:pt x="1052" y="137"/>
                  </a:lnTo>
                  <a:lnTo>
                    <a:pt x="1050" y="139"/>
                  </a:lnTo>
                  <a:lnTo>
                    <a:pt x="1050" y="139"/>
                  </a:lnTo>
                  <a:lnTo>
                    <a:pt x="1048" y="144"/>
                  </a:lnTo>
                  <a:lnTo>
                    <a:pt x="1048" y="146"/>
                  </a:lnTo>
                  <a:lnTo>
                    <a:pt x="1053" y="149"/>
                  </a:lnTo>
                  <a:lnTo>
                    <a:pt x="1053" y="149"/>
                  </a:lnTo>
                  <a:lnTo>
                    <a:pt x="1057" y="152"/>
                  </a:lnTo>
                  <a:lnTo>
                    <a:pt x="1058" y="154"/>
                  </a:lnTo>
                  <a:lnTo>
                    <a:pt x="1055" y="152"/>
                  </a:lnTo>
                  <a:lnTo>
                    <a:pt x="1050" y="149"/>
                  </a:lnTo>
                  <a:lnTo>
                    <a:pt x="1046" y="147"/>
                  </a:lnTo>
                  <a:lnTo>
                    <a:pt x="1046" y="149"/>
                  </a:lnTo>
                  <a:lnTo>
                    <a:pt x="1046" y="151"/>
                  </a:lnTo>
                  <a:lnTo>
                    <a:pt x="1046" y="152"/>
                  </a:lnTo>
                  <a:lnTo>
                    <a:pt x="1045" y="151"/>
                  </a:lnTo>
                  <a:lnTo>
                    <a:pt x="1045" y="151"/>
                  </a:lnTo>
                  <a:lnTo>
                    <a:pt x="1045" y="151"/>
                  </a:lnTo>
                  <a:lnTo>
                    <a:pt x="1045" y="149"/>
                  </a:lnTo>
                  <a:lnTo>
                    <a:pt x="1043" y="149"/>
                  </a:lnTo>
                  <a:lnTo>
                    <a:pt x="1043" y="149"/>
                  </a:lnTo>
                  <a:lnTo>
                    <a:pt x="1041" y="151"/>
                  </a:lnTo>
                  <a:lnTo>
                    <a:pt x="1041" y="151"/>
                  </a:lnTo>
                  <a:lnTo>
                    <a:pt x="1040" y="151"/>
                  </a:lnTo>
                  <a:lnTo>
                    <a:pt x="1040" y="149"/>
                  </a:lnTo>
                  <a:lnTo>
                    <a:pt x="1041" y="147"/>
                  </a:lnTo>
                  <a:lnTo>
                    <a:pt x="1041" y="146"/>
                  </a:lnTo>
                  <a:lnTo>
                    <a:pt x="1041" y="146"/>
                  </a:lnTo>
                  <a:lnTo>
                    <a:pt x="1040" y="146"/>
                  </a:lnTo>
                  <a:lnTo>
                    <a:pt x="1040" y="144"/>
                  </a:lnTo>
                  <a:lnTo>
                    <a:pt x="1038" y="144"/>
                  </a:lnTo>
                  <a:lnTo>
                    <a:pt x="1038" y="144"/>
                  </a:lnTo>
                  <a:lnTo>
                    <a:pt x="1038" y="144"/>
                  </a:lnTo>
                  <a:lnTo>
                    <a:pt x="1038" y="142"/>
                  </a:lnTo>
                  <a:lnTo>
                    <a:pt x="1035" y="141"/>
                  </a:lnTo>
                  <a:lnTo>
                    <a:pt x="1035" y="139"/>
                  </a:lnTo>
                  <a:lnTo>
                    <a:pt x="1031" y="139"/>
                  </a:lnTo>
                  <a:lnTo>
                    <a:pt x="1031" y="139"/>
                  </a:lnTo>
                  <a:lnTo>
                    <a:pt x="1028" y="139"/>
                  </a:lnTo>
                  <a:lnTo>
                    <a:pt x="1026" y="139"/>
                  </a:lnTo>
                  <a:lnTo>
                    <a:pt x="1028" y="139"/>
                  </a:lnTo>
                  <a:lnTo>
                    <a:pt x="1028" y="137"/>
                  </a:lnTo>
                  <a:lnTo>
                    <a:pt x="1028" y="137"/>
                  </a:lnTo>
                  <a:lnTo>
                    <a:pt x="1026" y="135"/>
                  </a:lnTo>
                  <a:lnTo>
                    <a:pt x="1026" y="135"/>
                  </a:lnTo>
                  <a:lnTo>
                    <a:pt x="1024" y="135"/>
                  </a:lnTo>
                  <a:lnTo>
                    <a:pt x="1024" y="134"/>
                  </a:lnTo>
                  <a:lnTo>
                    <a:pt x="1023" y="135"/>
                  </a:lnTo>
                  <a:lnTo>
                    <a:pt x="1019" y="139"/>
                  </a:lnTo>
                  <a:lnTo>
                    <a:pt x="1019" y="137"/>
                  </a:lnTo>
                  <a:lnTo>
                    <a:pt x="1021" y="135"/>
                  </a:lnTo>
                  <a:lnTo>
                    <a:pt x="1021" y="134"/>
                  </a:lnTo>
                  <a:lnTo>
                    <a:pt x="1021" y="134"/>
                  </a:lnTo>
                  <a:lnTo>
                    <a:pt x="1018" y="132"/>
                  </a:lnTo>
                  <a:lnTo>
                    <a:pt x="1018" y="132"/>
                  </a:lnTo>
                  <a:lnTo>
                    <a:pt x="1018" y="132"/>
                  </a:lnTo>
                  <a:lnTo>
                    <a:pt x="1018" y="130"/>
                  </a:lnTo>
                  <a:lnTo>
                    <a:pt x="1018" y="130"/>
                  </a:lnTo>
                  <a:lnTo>
                    <a:pt x="1016" y="130"/>
                  </a:lnTo>
                  <a:lnTo>
                    <a:pt x="1016" y="132"/>
                  </a:lnTo>
                  <a:lnTo>
                    <a:pt x="1016" y="132"/>
                  </a:lnTo>
                  <a:lnTo>
                    <a:pt x="1016" y="132"/>
                  </a:lnTo>
                  <a:lnTo>
                    <a:pt x="1014" y="132"/>
                  </a:lnTo>
                  <a:lnTo>
                    <a:pt x="1014" y="132"/>
                  </a:lnTo>
                  <a:lnTo>
                    <a:pt x="1012" y="130"/>
                  </a:lnTo>
                  <a:lnTo>
                    <a:pt x="1012" y="132"/>
                  </a:lnTo>
                  <a:lnTo>
                    <a:pt x="1012" y="134"/>
                  </a:lnTo>
                  <a:lnTo>
                    <a:pt x="1012" y="134"/>
                  </a:lnTo>
                  <a:lnTo>
                    <a:pt x="1014" y="134"/>
                  </a:lnTo>
                  <a:lnTo>
                    <a:pt x="1014" y="134"/>
                  </a:lnTo>
                  <a:lnTo>
                    <a:pt x="1016" y="135"/>
                  </a:lnTo>
                  <a:lnTo>
                    <a:pt x="1016" y="135"/>
                  </a:lnTo>
                  <a:lnTo>
                    <a:pt x="1016" y="137"/>
                  </a:lnTo>
                  <a:lnTo>
                    <a:pt x="1014" y="137"/>
                  </a:lnTo>
                  <a:lnTo>
                    <a:pt x="1012" y="137"/>
                  </a:lnTo>
                  <a:lnTo>
                    <a:pt x="1012" y="139"/>
                  </a:lnTo>
                  <a:lnTo>
                    <a:pt x="1014" y="139"/>
                  </a:lnTo>
                  <a:lnTo>
                    <a:pt x="1014" y="139"/>
                  </a:lnTo>
                  <a:lnTo>
                    <a:pt x="1016" y="137"/>
                  </a:lnTo>
                  <a:lnTo>
                    <a:pt x="1018" y="139"/>
                  </a:lnTo>
                  <a:lnTo>
                    <a:pt x="1018" y="139"/>
                  </a:lnTo>
                  <a:lnTo>
                    <a:pt x="1019" y="141"/>
                  </a:lnTo>
                  <a:lnTo>
                    <a:pt x="1018" y="141"/>
                  </a:lnTo>
                  <a:lnTo>
                    <a:pt x="1016" y="142"/>
                  </a:lnTo>
                  <a:lnTo>
                    <a:pt x="1014" y="142"/>
                  </a:lnTo>
                  <a:lnTo>
                    <a:pt x="1014" y="146"/>
                  </a:lnTo>
                  <a:lnTo>
                    <a:pt x="1014" y="147"/>
                  </a:lnTo>
                  <a:lnTo>
                    <a:pt x="1016" y="149"/>
                  </a:lnTo>
                  <a:lnTo>
                    <a:pt x="1014" y="151"/>
                  </a:lnTo>
                  <a:lnTo>
                    <a:pt x="1012" y="151"/>
                  </a:lnTo>
                  <a:lnTo>
                    <a:pt x="1012" y="149"/>
                  </a:lnTo>
                  <a:lnTo>
                    <a:pt x="1011" y="149"/>
                  </a:lnTo>
                  <a:lnTo>
                    <a:pt x="1011" y="147"/>
                  </a:lnTo>
                  <a:lnTo>
                    <a:pt x="1011" y="146"/>
                  </a:lnTo>
                  <a:lnTo>
                    <a:pt x="1011" y="146"/>
                  </a:lnTo>
                  <a:lnTo>
                    <a:pt x="1011" y="146"/>
                  </a:lnTo>
                  <a:lnTo>
                    <a:pt x="1011" y="146"/>
                  </a:lnTo>
                  <a:lnTo>
                    <a:pt x="1011" y="146"/>
                  </a:lnTo>
                  <a:lnTo>
                    <a:pt x="1011" y="146"/>
                  </a:lnTo>
                  <a:lnTo>
                    <a:pt x="1011" y="152"/>
                  </a:lnTo>
                  <a:lnTo>
                    <a:pt x="1009" y="152"/>
                  </a:lnTo>
                  <a:lnTo>
                    <a:pt x="1007" y="152"/>
                  </a:lnTo>
                  <a:lnTo>
                    <a:pt x="1006" y="152"/>
                  </a:lnTo>
                  <a:lnTo>
                    <a:pt x="1004" y="152"/>
                  </a:lnTo>
                  <a:lnTo>
                    <a:pt x="1002" y="151"/>
                  </a:lnTo>
                  <a:lnTo>
                    <a:pt x="999" y="149"/>
                  </a:lnTo>
                  <a:lnTo>
                    <a:pt x="997" y="149"/>
                  </a:lnTo>
                  <a:lnTo>
                    <a:pt x="995" y="151"/>
                  </a:lnTo>
                  <a:lnTo>
                    <a:pt x="995" y="154"/>
                  </a:lnTo>
                  <a:lnTo>
                    <a:pt x="994" y="154"/>
                  </a:lnTo>
                  <a:lnTo>
                    <a:pt x="992" y="154"/>
                  </a:lnTo>
                  <a:lnTo>
                    <a:pt x="992" y="156"/>
                  </a:lnTo>
                  <a:lnTo>
                    <a:pt x="992" y="156"/>
                  </a:lnTo>
                  <a:lnTo>
                    <a:pt x="990" y="154"/>
                  </a:lnTo>
                  <a:lnTo>
                    <a:pt x="989" y="154"/>
                  </a:lnTo>
                  <a:lnTo>
                    <a:pt x="989" y="154"/>
                  </a:lnTo>
                  <a:lnTo>
                    <a:pt x="990" y="156"/>
                  </a:lnTo>
                  <a:lnTo>
                    <a:pt x="990" y="158"/>
                  </a:lnTo>
                  <a:lnTo>
                    <a:pt x="990" y="161"/>
                  </a:lnTo>
                  <a:lnTo>
                    <a:pt x="992" y="161"/>
                  </a:lnTo>
                  <a:lnTo>
                    <a:pt x="992" y="163"/>
                  </a:lnTo>
                  <a:lnTo>
                    <a:pt x="992" y="164"/>
                  </a:lnTo>
                  <a:lnTo>
                    <a:pt x="992" y="166"/>
                  </a:lnTo>
                  <a:lnTo>
                    <a:pt x="990" y="164"/>
                  </a:lnTo>
                  <a:lnTo>
                    <a:pt x="990" y="164"/>
                  </a:lnTo>
                  <a:lnTo>
                    <a:pt x="990" y="166"/>
                  </a:lnTo>
                  <a:lnTo>
                    <a:pt x="990" y="166"/>
                  </a:lnTo>
                  <a:lnTo>
                    <a:pt x="990" y="168"/>
                  </a:lnTo>
                  <a:lnTo>
                    <a:pt x="989" y="168"/>
                  </a:lnTo>
                  <a:lnTo>
                    <a:pt x="989" y="166"/>
                  </a:lnTo>
                  <a:lnTo>
                    <a:pt x="989" y="166"/>
                  </a:lnTo>
                  <a:lnTo>
                    <a:pt x="989" y="166"/>
                  </a:lnTo>
                  <a:lnTo>
                    <a:pt x="989" y="168"/>
                  </a:lnTo>
                  <a:lnTo>
                    <a:pt x="989" y="168"/>
                  </a:lnTo>
                  <a:lnTo>
                    <a:pt x="989" y="171"/>
                  </a:lnTo>
                  <a:lnTo>
                    <a:pt x="989" y="171"/>
                  </a:lnTo>
                  <a:lnTo>
                    <a:pt x="989" y="173"/>
                  </a:lnTo>
                  <a:lnTo>
                    <a:pt x="989" y="176"/>
                  </a:lnTo>
                  <a:lnTo>
                    <a:pt x="990" y="178"/>
                  </a:lnTo>
                  <a:lnTo>
                    <a:pt x="990" y="178"/>
                  </a:lnTo>
                  <a:lnTo>
                    <a:pt x="990" y="185"/>
                  </a:lnTo>
                  <a:lnTo>
                    <a:pt x="992" y="183"/>
                  </a:lnTo>
                  <a:lnTo>
                    <a:pt x="992" y="183"/>
                  </a:lnTo>
                  <a:lnTo>
                    <a:pt x="992" y="183"/>
                  </a:lnTo>
                  <a:lnTo>
                    <a:pt x="994" y="183"/>
                  </a:lnTo>
                  <a:lnTo>
                    <a:pt x="994" y="183"/>
                  </a:lnTo>
                  <a:lnTo>
                    <a:pt x="994" y="181"/>
                  </a:lnTo>
                  <a:lnTo>
                    <a:pt x="994" y="180"/>
                  </a:lnTo>
                  <a:lnTo>
                    <a:pt x="994" y="181"/>
                  </a:lnTo>
                  <a:lnTo>
                    <a:pt x="995" y="186"/>
                  </a:lnTo>
                  <a:lnTo>
                    <a:pt x="997" y="190"/>
                  </a:lnTo>
                  <a:lnTo>
                    <a:pt x="997" y="190"/>
                  </a:lnTo>
                  <a:lnTo>
                    <a:pt x="997" y="190"/>
                  </a:lnTo>
                  <a:lnTo>
                    <a:pt x="999" y="191"/>
                  </a:lnTo>
                  <a:lnTo>
                    <a:pt x="997" y="191"/>
                  </a:lnTo>
                  <a:lnTo>
                    <a:pt x="997" y="193"/>
                  </a:lnTo>
                  <a:lnTo>
                    <a:pt x="997" y="195"/>
                  </a:lnTo>
                  <a:lnTo>
                    <a:pt x="997" y="195"/>
                  </a:lnTo>
                  <a:lnTo>
                    <a:pt x="1001" y="193"/>
                  </a:lnTo>
                  <a:lnTo>
                    <a:pt x="1004" y="185"/>
                  </a:lnTo>
                  <a:lnTo>
                    <a:pt x="1006" y="183"/>
                  </a:lnTo>
                  <a:lnTo>
                    <a:pt x="1007" y="178"/>
                  </a:lnTo>
                  <a:lnTo>
                    <a:pt x="1009" y="178"/>
                  </a:lnTo>
                  <a:lnTo>
                    <a:pt x="1011" y="178"/>
                  </a:lnTo>
                  <a:lnTo>
                    <a:pt x="1014" y="178"/>
                  </a:lnTo>
                  <a:lnTo>
                    <a:pt x="1016" y="178"/>
                  </a:lnTo>
                  <a:lnTo>
                    <a:pt x="1019" y="178"/>
                  </a:lnTo>
                  <a:lnTo>
                    <a:pt x="1018" y="180"/>
                  </a:lnTo>
                  <a:lnTo>
                    <a:pt x="1016" y="181"/>
                  </a:lnTo>
                  <a:lnTo>
                    <a:pt x="1016" y="183"/>
                  </a:lnTo>
                  <a:lnTo>
                    <a:pt x="1014" y="185"/>
                  </a:lnTo>
                  <a:lnTo>
                    <a:pt x="1014" y="185"/>
                  </a:lnTo>
                  <a:lnTo>
                    <a:pt x="1012" y="183"/>
                  </a:lnTo>
                  <a:lnTo>
                    <a:pt x="1011" y="183"/>
                  </a:lnTo>
                  <a:lnTo>
                    <a:pt x="1009" y="185"/>
                  </a:lnTo>
                  <a:lnTo>
                    <a:pt x="1007" y="186"/>
                  </a:lnTo>
                  <a:lnTo>
                    <a:pt x="1007" y="190"/>
                  </a:lnTo>
                  <a:lnTo>
                    <a:pt x="1007" y="191"/>
                  </a:lnTo>
                  <a:lnTo>
                    <a:pt x="1009" y="193"/>
                  </a:lnTo>
                  <a:lnTo>
                    <a:pt x="1007" y="193"/>
                  </a:lnTo>
                  <a:lnTo>
                    <a:pt x="1006" y="195"/>
                  </a:lnTo>
                  <a:lnTo>
                    <a:pt x="1006" y="198"/>
                  </a:lnTo>
                  <a:lnTo>
                    <a:pt x="1006" y="203"/>
                  </a:lnTo>
                  <a:lnTo>
                    <a:pt x="1007" y="205"/>
                  </a:lnTo>
                  <a:lnTo>
                    <a:pt x="1004" y="205"/>
                  </a:lnTo>
                  <a:lnTo>
                    <a:pt x="1002" y="207"/>
                  </a:lnTo>
                  <a:lnTo>
                    <a:pt x="1001" y="208"/>
                  </a:lnTo>
                  <a:lnTo>
                    <a:pt x="1001" y="210"/>
                  </a:lnTo>
                  <a:lnTo>
                    <a:pt x="999" y="208"/>
                  </a:lnTo>
                  <a:lnTo>
                    <a:pt x="999" y="207"/>
                  </a:lnTo>
                  <a:lnTo>
                    <a:pt x="997" y="205"/>
                  </a:lnTo>
                  <a:lnTo>
                    <a:pt x="997" y="205"/>
                  </a:lnTo>
                  <a:lnTo>
                    <a:pt x="995" y="203"/>
                  </a:lnTo>
                  <a:lnTo>
                    <a:pt x="997" y="203"/>
                  </a:lnTo>
                  <a:lnTo>
                    <a:pt x="997" y="202"/>
                  </a:lnTo>
                  <a:lnTo>
                    <a:pt x="995" y="200"/>
                  </a:lnTo>
                  <a:lnTo>
                    <a:pt x="995" y="200"/>
                  </a:lnTo>
                  <a:lnTo>
                    <a:pt x="994" y="200"/>
                  </a:lnTo>
                  <a:lnTo>
                    <a:pt x="994" y="200"/>
                  </a:lnTo>
                  <a:lnTo>
                    <a:pt x="992" y="202"/>
                  </a:lnTo>
                  <a:lnTo>
                    <a:pt x="992" y="207"/>
                  </a:lnTo>
                  <a:lnTo>
                    <a:pt x="992" y="208"/>
                  </a:lnTo>
                  <a:lnTo>
                    <a:pt x="992" y="208"/>
                  </a:lnTo>
                  <a:lnTo>
                    <a:pt x="990" y="210"/>
                  </a:lnTo>
                  <a:lnTo>
                    <a:pt x="989" y="210"/>
                  </a:lnTo>
                  <a:lnTo>
                    <a:pt x="989" y="212"/>
                  </a:lnTo>
                  <a:lnTo>
                    <a:pt x="989" y="212"/>
                  </a:lnTo>
                  <a:lnTo>
                    <a:pt x="989" y="214"/>
                  </a:lnTo>
                  <a:lnTo>
                    <a:pt x="989" y="215"/>
                  </a:lnTo>
                  <a:lnTo>
                    <a:pt x="989" y="215"/>
                  </a:lnTo>
                  <a:lnTo>
                    <a:pt x="990" y="215"/>
                  </a:lnTo>
                  <a:lnTo>
                    <a:pt x="990" y="217"/>
                  </a:lnTo>
                  <a:lnTo>
                    <a:pt x="989" y="219"/>
                  </a:lnTo>
                  <a:lnTo>
                    <a:pt x="989" y="220"/>
                  </a:lnTo>
                  <a:lnTo>
                    <a:pt x="989" y="220"/>
                  </a:lnTo>
                  <a:lnTo>
                    <a:pt x="989" y="220"/>
                  </a:lnTo>
                  <a:lnTo>
                    <a:pt x="990" y="220"/>
                  </a:lnTo>
                  <a:lnTo>
                    <a:pt x="990" y="224"/>
                  </a:lnTo>
                  <a:lnTo>
                    <a:pt x="992" y="224"/>
                  </a:lnTo>
                  <a:lnTo>
                    <a:pt x="992" y="225"/>
                  </a:lnTo>
                  <a:lnTo>
                    <a:pt x="994" y="225"/>
                  </a:lnTo>
                  <a:lnTo>
                    <a:pt x="994" y="224"/>
                  </a:lnTo>
                  <a:lnTo>
                    <a:pt x="995" y="224"/>
                  </a:lnTo>
                  <a:lnTo>
                    <a:pt x="995" y="224"/>
                  </a:lnTo>
                  <a:lnTo>
                    <a:pt x="997" y="225"/>
                  </a:lnTo>
                  <a:lnTo>
                    <a:pt x="997" y="225"/>
                  </a:lnTo>
                  <a:lnTo>
                    <a:pt x="999" y="224"/>
                  </a:lnTo>
                  <a:lnTo>
                    <a:pt x="1006" y="224"/>
                  </a:lnTo>
                  <a:lnTo>
                    <a:pt x="1007" y="224"/>
                  </a:lnTo>
                  <a:lnTo>
                    <a:pt x="1016" y="225"/>
                  </a:lnTo>
                  <a:lnTo>
                    <a:pt x="1021" y="227"/>
                  </a:lnTo>
                  <a:lnTo>
                    <a:pt x="1024" y="229"/>
                  </a:lnTo>
                  <a:lnTo>
                    <a:pt x="1026" y="229"/>
                  </a:lnTo>
                  <a:lnTo>
                    <a:pt x="1026" y="229"/>
                  </a:lnTo>
                  <a:lnTo>
                    <a:pt x="1028" y="231"/>
                  </a:lnTo>
                  <a:lnTo>
                    <a:pt x="1031" y="229"/>
                  </a:lnTo>
                  <a:lnTo>
                    <a:pt x="1033" y="231"/>
                  </a:lnTo>
                  <a:lnTo>
                    <a:pt x="1031" y="232"/>
                  </a:lnTo>
                  <a:lnTo>
                    <a:pt x="1028" y="232"/>
                  </a:lnTo>
                  <a:lnTo>
                    <a:pt x="1024" y="231"/>
                  </a:lnTo>
                  <a:lnTo>
                    <a:pt x="1024" y="229"/>
                  </a:lnTo>
                  <a:lnTo>
                    <a:pt x="1023" y="229"/>
                  </a:lnTo>
                  <a:lnTo>
                    <a:pt x="1018" y="229"/>
                  </a:lnTo>
                  <a:lnTo>
                    <a:pt x="1014" y="229"/>
                  </a:lnTo>
                  <a:lnTo>
                    <a:pt x="1012" y="229"/>
                  </a:lnTo>
                  <a:lnTo>
                    <a:pt x="1012" y="229"/>
                  </a:lnTo>
                  <a:lnTo>
                    <a:pt x="1009" y="231"/>
                  </a:lnTo>
                  <a:lnTo>
                    <a:pt x="1007" y="231"/>
                  </a:lnTo>
                  <a:lnTo>
                    <a:pt x="997" y="229"/>
                  </a:lnTo>
                  <a:lnTo>
                    <a:pt x="994" y="229"/>
                  </a:lnTo>
                  <a:lnTo>
                    <a:pt x="992" y="227"/>
                  </a:lnTo>
                  <a:lnTo>
                    <a:pt x="990" y="225"/>
                  </a:lnTo>
                  <a:lnTo>
                    <a:pt x="989" y="225"/>
                  </a:lnTo>
                  <a:lnTo>
                    <a:pt x="987" y="227"/>
                  </a:lnTo>
                  <a:lnTo>
                    <a:pt x="985" y="231"/>
                  </a:lnTo>
                  <a:lnTo>
                    <a:pt x="984" y="231"/>
                  </a:lnTo>
                  <a:lnTo>
                    <a:pt x="982" y="231"/>
                  </a:lnTo>
                  <a:lnTo>
                    <a:pt x="975" y="229"/>
                  </a:lnTo>
                  <a:lnTo>
                    <a:pt x="973" y="229"/>
                  </a:lnTo>
                  <a:lnTo>
                    <a:pt x="973" y="227"/>
                  </a:lnTo>
                  <a:lnTo>
                    <a:pt x="970" y="222"/>
                  </a:lnTo>
                  <a:lnTo>
                    <a:pt x="970" y="220"/>
                  </a:lnTo>
                  <a:lnTo>
                    <a:pt x="968" y="220"/>
                  </a:lnTo>
                  <a:lnTo>
                    <a:pt x="967" y="219"/>
                  </a:lnTo>
                  <a:lnTo>
                    <a:pt x="965" y="219"/>
                  </a:lnTo>
                  <a:lnTo>
                    <a:pt x="962" y="217"/>
                  </a:lnTo>
                  <a:lnTo>
                    <a:pt x="960" y="219"/>
                  </a:lnTo>
                  <a:lnTo>
                    <a:pt x="958" y="219"/>
                  </a:lnTo>
                  <a:lnTo>
                    <a:pt x="958" y="217"/>
                  </a:lnTo>
                  <a:lnTo>
                    <a:pt x="958" y="217"/>
                  </a:lnTo>
                  <a:lnTo>
                    <a:pt x="958" y="217"/>
                  </a:lnTo>
                  <a:lnTo>
                    <a:pt x="955" y="217"/>
                  </a:lnTo>
                  <a:lnTo>
                    <a:pt x="953" y="215"/>
                  </a:lnTo>
                  <a:lnTo>
                    <a:pt x="950" y="214"/>
                  </a:lnTo>
                  <a:lnTo>
                    <a:pt x="948" y="214"/>
                  </a:lnTo>
                  <a:lnTo>
                    <a:pt x="950" y="215"/>
                  </a:lnTo>
                  <a:lnTo>
                    <a:pt x="951" y="217"/>
                  </a:lnTo>
                  <a:lnTo>
                    <a:pt x="953" y="219"/>
                  </a:lnTo>
                  <a:lnTo>
                    <a:pt x="955" y="219"/>
                  </a:lnTo>
                  <a:lnTo>
                    <a:pt x="955" y="220"/>
                  </a:lnTo>
                  <a:lnTo>
                    <a:pt x="951" y="220"/>
                  </a:lnTo>
                  <a:lnTo>
                    <a:pt x="951" y="224"/>
                  </a:lnTo>
                  <a:lnTo>
                    <a:pt x="955" y="227"/>
                  </a:lnTo>
                  <a:lnTo>
                    <a:pt x="955" y="229"/>
                  </a:lnTo>
                  <a:lnTo>
                    <a:pt x="953" y="227"/>
                  </a:lnTo>
                  <a:lnTo>
                    <a:pt x="951" y="227"/>
                  </a:lnTo>
                  <a:lnTo>
                    <a:pt x="951" y="225"/>
                  </a:lnTo>
                  <a:lnTo>
                    <a:pt x="950" y="225"/>
                  </a:lnTo>
                  <a:lnTo>
                    <a:pt x="948" y="224"/>
                  </a:lnTo>
                  <a:lnTo>
                    <a:pt x="946" y="224"/>
                  </a:lnTo>
                  <a:lnTo>
                    <a:pt x="946" y="225"/>
                  </a:lnTo>
                  <a:lnTo>
                    <a:pt x="946" y="227"/>
                  </a:lnTo>
                  <a:lnTo>
                    <a:pt x="946" y="231"/>
                  </a:lnTo>
                  <a:lnTo>
                    <a:pt x="946" y="232"/>
                  </a:lnTo>
                  <a:lnTo>
                    <a:pt x="946" y="232"/>
                  </a:lnTo>
                  <a:lnTo>
                    <a:pt x="945" y="232"/>
                  </a:lnTo>
                  <a:lnTo>
                    <a:pt x="945" y="231"/>
                  </a:lnTo>
                  <a:lnTo>
                    <a:pt x="945" y="231"/>
                  </a:lnTo>
                  <a:lnTo>
                    <a:pt x="945" y="232"/>
                  </a:lnTo>
                  <a:lnTo>
                    <a:pt x="943" y="231"/>
                  </a:lnTo>
                  <a:lnTo>
                    <a:pt x="941" y="227"/>
                  </a:lnTo>
                  <a:lnTo>
                    <a:pt x="943" y="227"/>
                  </a:lnTo>
                  <a:lnTo>
                    <a:pt x="943" y="227"/>
                  </a:lnTo>
                  <a:lnTo>
                    <a:pt x="945" y="227"/>
                  </a:lnTo>
                  <a:lnTo>
                    <a:pt x="945" y="225"/>
                  </a:lnTo>
                  <a:lnTo>
                    <a:pt x="945" y="225"/>
                  </a:lnTo>
                  <a:lnTo>
                    <a:pt x="945" y="224"/>
                  </a:lnTo>
                  <a:lnTo>
                    <a:pt x="943" y="224"/>
                  </a:lnTo>
                  <a:lnTo>
                    <a:pt x="943" y="224"/>
                  </a:lnTo>
                  <a:lnTo>
                    <a:pt x="941" y="222"/>
                  </a:lnTo>
                  <a:lnTo>
                    <a:pt x="939" y="222"/>
                  </a:lnTo>
                  <a:lnTo>
                    <a:pt x="933" y="217"/>
                  </a:lnTo>
                  <a:lnTo>
                    <a:pt x="934" y="217"/>
                  </a:lnTo>
                  <a:lnTo>
                    <a:pt x="938" y="217"/>
                  </a:lnTo>
                  <a:lnTo>
                    <a:pt x="939" y="217"/>
                  </a:lnTo>
                  <a:lnTo>
                    <a:pt x="941" y="215"/>
                  </a:lnTo>
                  <a:lnTo>
                    <a:pt x="939" y="215"/>
                  </a:lnTo>
                  <a:lnTo>
                    <a:pt x="938" y="215"/>
                  </a:lnTo>
                  <a:lnTo>
                    <a:pt x="936" y="214"/>
                  </a:lnTo>
                  <a:lnTo>
                    <a:pt x="936" y="214"/>
                  </a:lnTo>
                  <a:lnTo>
                    <a:pt x="936" y="212"/>
                  </a:lnTo>
                  <a:lnTo>
                    <a:pt x="938" y="214"/>
                  </a:lnTo>
                  <a:lnTo>
                    <a:pt x="939" y="214"/>
                  </a:lnTo>
                  <a:lnTo>
                    <a:pt x="939" y="212"/>
                  </a:lnTo>
                  <a:lnTo>
                    <a:pt x="939" y="212"/>
                  </a:lnTo>
                  <a:lnTo>
                    <a:pt x="938" y="212"/>
                  </a:lnTo>
                  <a:lnTo>
                    <a:pt x="938" y="212"/>
                  </a:lnTo>
                  <a:lnTo>
                    <a:pt x="938" y="210"/>
                  </a:lnTo>
                  <a:lnTo>
                    <a:pt x="936" y="210"/>
                  </a:lnTo>
                  <a:lnTo>
                    <a:pt x="936" y="210"/>
                  </a:lnTo>
                  <a:lnTo>
                    <a:pt x="936" y="210"/>
                  </a:lnTo>
                  <a:lnTo>
                    <a:pt x="934" y="210"/>
                  </a:lnTo>
                  <a:lnTo>
                    <a:pt x="933" y="208"/>
                  </a:lnTo>
                  <a:lnTo>
                    <a:pt x="933" y="207"/>
                  </a:lnTo>
                  <a:lnTo>
                    <a:pt x="933" y="207"/>
                  </a:lnTo>
                  <a:lnTo>
                    <a:pt x="931" y="208"/>
                  </a:lnTo>
                  <a:lnTo>
                    <a:pt x="929" y="208"/>
                  </a:lnTo>
                  <a:lnTo>
                    <a:pt x="921" y="208"/>
                  </a:lnTo>
                  <a:lnTo>
                    <a:pt x="921" y="210"/>
                  </a:lnTo>
                  <a:lnTo>
                    <a:pt x="921" y="210"/>
                  </a:lnTo>
                  <a:lnTo>
                    <a:pt x="921" y="210"/>
                  </a:lnTo>
                  <a:lnTo>
                    <a:pt x="919" y="210"/>
                  </a:lnTo>
                  <a:lnTo>
                    <a:pt x="919" y="210"/>
                  </a:lnTo>
                  <a:lnTo>
                    <a:pt x="917" y="212"/>
                  </a:lnTo>
                  <a:lnTo>
                    <a:pt x="917" y="214"/>
                  </a:lnTo>
                  <a:lnTo>
                    <a:pt x="919" y="215"/>
                  </a:lnTo>
                  <a:lnTo>
                    <a:pt x="919" y="217"/>
                  </a:lnTo>
                  <a:lnTo>
                    <a:pt x="919" y="217"/>
                  </a:lnTo>
                  <a:lnTo>
                    <a:pt x="916" y="219"/>
                  </a:lnTo>
                  <a:lnTo>
                    <a:pt x="917" y="219"/>
                  </a:lnTo>
                  <a:lnTo>
                    <a:pt x="917" y="220"/>
                  </a:lnTo>
                  <a:lnTo>
                    <a:pt x="919" y="220"/>
                  </a:lnTo>
                  <a:lnTo>
                    <a:pt x="921" y="222"/>
                  </a:lnTo>
                  <a:lnTo>
                    <a:pt x="921" y="222"/>
                  </a:lnTo>
                  <a:lnTo>
                    <a:pt x="921" y="222"/>
                  </a:lnTo>
                  <a:lnTo>
                    <a:pt x="921" y="222"/>
                  </a:lnTo>
                  <a:lnTo>
                    <a:pt x="922" y="222"/>
                  </a:lnTo>
                  <a:lnTo>
                    <a:pt x="922" y="222"/>
                  </a:lnTo>
                  <a:lnTo>
                    <a:pt x="922" y="222"/>
                  </a:lnTo>
                  <a:lnTo>
                    <a:pt x="922" y="222"/>
                  </a:lnTo>
                  <a:lnTo>
                    <a:pt x="921" y="222"/>
                  </a:lnTo>
                  <a:lnTo>
                    <a:pt x="921" y="220"/>
                  </a:lnTo>
                  <a:lnTo>
                    <a:pt x="922" y="220"/>
                  </a:lnTo>
                  <a:lnTo>
                    <a:pt x="922" y="220"/>
                  </a:lnTo>
                  <a:lnTo>
                    <a:pt x="924" y="220"/>
                  </a:lnTo>
                  <a:lnTo>
                    <a:pt x="924" y="222"/>
                  </a:lnTo>
                  <a:lnTo>
                    <a:pt x="926" y="222"/>
                  </a:lnTo>
                  <a:lnTo>
                    <a:pt x="926" y="224"/>
                  </a:lnTo>
                  <a:lnTo>
                    <a:pt x="926" y="224"/>
                  </a:lnTo>
                  <a:lnTo>
                    <a:pt x="929" y="224"/>
                  </a:lnTo>
                  <a:lnTo>
                    <a:pt x="931" y="224"/>
                  </a:lnTo>
                  <a:lnTo>
                    <a:pt x="931" y="225"/>
                  </a:lnTo>
                  <a:lnTo>
                    <a:pt x="931" y="225"/>
                  </a:lnTo>
                  <a:lnTo>
                    <a:pt x="931" y="227"/>
                  </a:lnTo>
                  <a:lnTo>
                    <a:pt x="931" y="229"/>
                  </a:lnTo>
                  <a:lnTo>
                    <a:pt x="929" y="229"/>
                  </a:lnTo>
                  <a:lnTo>
                    <a:pt x="928" y="227"/>
                  </a:lnTo>
                  <a:lnTo>
                    <a:pt x="928" y="227"/>
                  </a:lnTo>
                  <a:lnTo>
                    <a:pt x="926" y="227"/>
                  </a:lnTo>
                  <a:lnTo>
                    <a:pt x="924" y="227"/>
                  </a:lnTo>
                  <a:lnTo>
                    <a:pt x="924" y="227"/>
                  </a:lnTo>
                  <a:lnTo>
                    <a:pt x="924" y="227"/>
                  </a:lnTo>
                  <a:lnTo>
                    <a:pt x="926" y="229"/>
                  </a:lnTo>
                  <a:lnTo>
                    <a:pt x="926" y="229"/>
                  </a:lnTo>
                  <a:lnTo>
                    <a:pt x="926" y="229"/>
                  </a:lnTo>
                  <a:lnTo>
                    <a:pt x="928" y="229"/>
                  </a:lnTo>
                  <a:lnTo>
                    <a:pt x="929" y="231"/>
                  </a:lnTo>
                  <a:lnTo>
                    <a:pt x="931" y="232"/>
                  </a:lnTo>
                  <a:lnTo>
                    <a:pt x="926" y="232"/>
                  </a:lnTo>
                  <a:lnTo>
                    <a:pt x="917" y="229"/>
                  </a:lnTo>
                  <a:lnTo>
                    <a:pt x="917" y="231"/>
                  </a:lnTo>
                  <a:lnTo>
                    <a:pt x="916" y="231"/>
                  </a:lnTo>
                  <a:lnTo>
                    <a:pt x="914" y="231"/>
                  </a:lnTo>
                  <a:lnTo>
                    <a:pt x="914" y="231"/>
                  </a:lnTo>
                  <a:lnTo>
                    <a:pt x="916" y="232"/>
                  </a:lnTo>
                  <a:lnTo>
                    <a:pt x="926" y="237"/>
                  </a:lnTo>
                  <a:lnTo>
                    <a:pt x="924" y="237"/>
                  </a:lnTo>
                  <a:lnTo>
                    <a:pt x="922" y="237"/>
                  </a:lnTo>
                  <a:lnTo>
                    <a:pt x="921" y="239"/>
                  </a:lnTo>
                  <a:lnTo>
                    <a:pt x="922" y="239"/>
                  </a:lnTo>
                  <a:lnTo>
                    <a:pt x="924" y="239"/>
                  </a:lnTo>
                  <a:lnTo>
                    <a:pt x="924" y="241"/>
                  </a:lnTo>
                  <a:lnTo>
                    <a:pt x="922" y="241"/>
                  </a:lnTo>
                  <a:lnTo>
                    <a:pt x="921" y="241"/>
                  </a:lnTo>
                  <a:lnTo>
                    <a:pt x="919" y="239"/>
                  </a:lnTo>
                  <a:lnTo>
                    <a:pt x="916" y="239"/>
                  </a:lnTo>
                  <a:lnTo>
                    <a:pt x="914" y="239"/>
                  </a:lnTo>
                  <a:lnTo>
                    <a:pt x="912" y="236"/>
                  </a:lnTo>
                  <a:lnTo>
                    <a:pt x="909" y="236"/>
                  </a:lnTo>
                  <a:lnTo>
                    <a:pt x="912" y="237"/>
                  </a:lnTo>
                  <a:lnTo>
                    <a:pt x="912" y="239"/>
                  </a:lnTo>
                  <a:lnTo>
                    <a:pt x="911" y="239"/>
                  </a:lnTo>
                  <a:lnTo>
                    <a:pt x="911" y="239"/>
                  </a:lnTo>
                  <a:lnTo>
                    <a:pt x="905" y="237"/>
                  </a:lnTo>
                  <a:lnTo>
                    <a:pt x="907" y="239"/>
                  </a:lnTo>
                  <a:lnTo>
                    <a:pt x="907" y="239"/>
                  </a:lnTo>
                  <a:lnTo>
                    <a:pt x="907" y="239"/>
                  </a:lnTo>
                  <a:lnTo>
                    <a:pt x="907" y="239"/>
                  </a:lnTo>
                  <a:lnTo>
                    <a:pt x="907" y="239"/>
                  </a:lnTo>
                  <a:lnTo>
                    <a:pt x="909" y="241"/>
                  </a:lnTo>
                  <a:lnTo>
                    <a:pt x="909" y="241"/>
                  </a:lnTo>
                  <a:lnTo>
                    <a:pt x="912" y="242"/>
                  </a:lnTo>
                  <a:lnTo>
                    <a:pt x="912" y="242"/>
                  </a:lnTo>
                  <a:lnTo>
                    <a:pt x="912" y="244"/>
                  </a:lnTo>
                  <a:lnTo>
                    <a:pt x="914" y="244"/>
                  </a:lnTo>
                  <a:lnTo>
                    <a:pt x="916" y="244"/>
                  </a:lnTo>
                  <a:lnTo>
                    <a:pt x="917" y="244"/>
                  </a:lnTo>
                  <a:lnTo>
                    <a:pt x="916" y="241"/>
                  </a:lnTo>
                  <a:lnTo>
                    <a:pt x="917" y="242"/>
                  </a:lnTo>
                  <a:lnTo>
                    <a:pt x="921" y="241"/>
                  </a:lnTo>
                  <a:lnTo>
                    <a:pt x="922" y="242"/>
                  </a:lnTo>
                  <a:lnTo>
                    <a:pt x="922" y="244"/>
                  </a:lnTo>
                  <a:lnTo>
                    <a:pt x="921" y="244"/>
                  </a:lnTo>
                  <a:lnTo>
                    <a:pt x="917" y="246"/>
                  </a:lnTo>
                  <a:lnTo>
                    <a:pt x="919" y="248"/>
                  </a:lnTo>
                  <a:lnTo>
                    <a:pt x="917" y="249"/>
                  </a:lnTo>
                  <a:lnTo>
                    <a:pt x="916" y="249"/>
                  </a:lnTo>
                  <a:lnTo>
                    <a:pt x="914" y="251"/>
                  </a:lnTo>
                  <a:lnTo>
                    <a:pt x="914" y="251"/>
                  </a:lnTo>
                  <a:lnTo>
                    <a:pt x="914" y="251"/>
                  </a:lnTo>
                  <a:lnTo>
                    <a:pt x="921" y="253"/>
                  </a:lnTo>
                  <a:lnTo>
                    <a:pt x="922" y="253"/>
                  </a:lnTo>
                  <a:lnTo>
                    <a:pt x="924" y="256"/>
                  </a:lnTo>
                  <a:lnTo>
                    <a:pt x="926" y="256"/>
                  </a:lnTo>
                  <a:lnTo>
                    <a:pt x="929" y="258"/>
                  </a:lnTo>
                  <a:lnTo>
                    <a:pt x="931" y="259"/>
                  </a:lnTo>
                  <a:lnTo>
                    <a:pt x="931" y="261"/>
                  </a:lnTo>
                  <a:lnTo>
                    <a:pt x="933" y="265"/>
                  </a:lnTo>
                  <a:lnTo>
                    <a:pt x="933" y="266"/>
                  </a:lnTo>
                  <a:lnTo>
                    <a:pt x="936" y="271"/>
                  </a:lnTo>
                  <a:lnTo>
                    <a:pt x="938" y="271"/>
                  </a:lnTo>
                  <a:lnTo>
                    <a:pt x="941" y="271"/>
                  </a:lnTo>
                  <a:lnTo>
                    <a:pt x="948" y="270"/>
                  </a:lnTo>
                  <a:lnTo>
                    <a:pt x="950" y="268"/>
                  </a:lnTo>
                  <a:lnTo>
                    <a:pt x="950" y="265"/>
                  </a:lnTo>
                  <a:lnTo>
                    <a:pt x="951" y="265"/>
                  </a:lnTo>
                  <a:lnTo>
                    <a:pt x="951" y="266"/>
                  </a:lnTo>
                  <a:lnTo>
                    <a:pt x="951" y="268"/>
                  </a:lnTo>
                  <a:lnTo>
                    <a:pt x="950" y="270"/>
                  </a:lnTo>
                  <a:lnTo>
                    <a:pt x="950" y="271"/>
                  </a:lnTo>
                  <a:lnTo>
                    <a:pt x="948" y="271"/>
                  </a:lnTo>
                  <a:lnTo>
                    <a:pt x="946" y="273"/>
                  </a:lnTo>
                  <a:lnTo>
                    <a:pt x="945" y="275"/>
                  </a:lnTo>
                  <a:lnTo>
                    <a:pt x="945" y="275"/>
                  </a:lnTo>
                  <a:lnTo>
                    <a:pt x="943" y="276"/>
                  </a:lnTo>
                  <a:lnTo>
                    <a:pt x="941" y="278"/>
                  </a:lnTo>
                  <a:lnTo>
                    <a:pt x="943" y="280"/>
                  </a:lnTo>
                  <a:lnTo>
                    <a:pt x="943" y="281"/>
                  </a:lnTo>
                  <a:lnTo>
                    <a:pt x="945" y="281"/>
                  </a:lnTo>
                  <a:lnTo>
                    <a:pt x="945" y="283"/>
                  </a:lnTo>
                  <a:lnTo>
                    <a:pt x="943" y="283"/>
                  </a:lnTo>
                  <a:lnTo>
                    <a:pt x="939" y="281"/>
                  </a:lnTo>
                  <a:lnTo>
                    <a:pt x="939" y="281"/>
                  </a:lnTo>
                  <a:lnTo>
                    <a:pt x="938" y="281"/>
                  </a:lnTo>
                  <a:lnTo>
                    <a:pt x="938" y="283"/>
                  </a:lnTo>
                  <a:lnTo>
                    <a:pt x="939" y="287"/>
                  </a:lnTo>
                  <a:lnTo>
                    <a:pt x="941" y="293"/>
                  </a:lnTo>
                  <a:lnTo>
                    <a:pt x="943" y="295"/>
                  </a:lnTo>
                  <a:lnTo>
                    <a:pt x="946" y="298"/>
                  </a:lnTo>
                  <a:lnTo>
                    <a:pt x="946" y="298"/>
                  </a:lnTo>
                  <a:lnTo>
                    <a:pt x="948" y="298"/>
                  </a:lnTo>
                  <a:lnTo>
                    <a:pt x="948" y="298"/>
                  </a:lnTo>
                  <a:lnTo>
                    <a:pt x="948" y="298"/>
                  </a:lnTo>
                  <a:lnTo>
                    <a:pt x="948" y="300"/>
                  </a:lnTo>
                  <a:lnTo>
                    <a:pt x="948" y="300"/>
                  </a:lnTo>
                  <a:lnTo>
                    <a:pt x="945" y="300"/>
                  </a:lnTo>
                  <a:lnTo>
                    <a:pt x="945" y="300"/>
                  </a:lnTo>
                  <a:lnTo>
                    <a:pt x="943" y="298"/>
                  </a:lnTo>
                  <a:lnTo>
                    <a:pt x="941" y="297"/>
                  </a:lnTo>
                  <a:lnTo>
                    <a:pt x="941" y="295"/>
                  </a:lnTo>
                  <a:lnTo>
                    <a:pt x="939" y="295"/>
                  </a:lnTo>
                  <a:lnTo>
                    <a:pt x="938" y="293"/>
                  </a:lnTo>
                  <a:lnTo>
                    <a:pt x="936" y="293"/>
                  </a:lnTo>
                  <a:lnTo>
                    <a:pt x="936" y="292"/>
                  </a:lnTo>
                  <a:lnTo>
                    <a:pt x="936" y="292"/>
                  </a:lnTo>
                  <a:lnTo>
                    <a:pt x="934" y="290"/>
                  </a:lnTo>
                  <a:lnTo>
                    <a:pt x="934" y="290"/>
                  </a:lnTo>
                  <a:lnTo>
                    <a:pt x="934" y="288"/>
                  </a:lnTo>
                  <a:lnTo>
                    <a:pt x="933" y="287"/>
                  </a:lnTo>
                  <a:lnTo>
                    <a:pt x="931" y="287"/>
                  </a:lnTo>
                  <a:lnTo>
                    <a:pt x="929" y="285"/>
                  </a:lnTo>
                  <a:lnTo>
                    <a:pt x="929" y="287"/>
                  </a:lnTo>
                  <a:lnTo>
                    <a:pt x="929" y="287"/>
                  </a:lnTo>
                  <a:lnTo>
                    <a:pt x="928" y="287"/>
                  </a:lnTo>
                  <a:lnTo>
                    <a:pt x="928" y="283"/>
                  </a:lnTo>
                  <a:lnTo>
                    <a:pt x="928" y="281"/>
                  </a:lnTo>
                  <a:lnTo>
                    <a:pt x="926" y="281"/>
                  </a:lnTo>
                  <a:lnTo>
                    <a:pt x="926" y="281"/>
                  </a:lnTo>
                  <a:lnTo>
                    <a:pt x="924" y="281"/>
                  </a:lnTo>
                  <a:lnTo>
                    <a:pt x="924" y="281"/>
                  </a:lnTo>
                  <a:lnTo>
                    <a:pt x="922" y="281"/>
                  </a:lnTo>
                  <a:lnTo>
                    <a:pt x="922" y="281"/>
                  </a:lnTo>
                  <a:lnTo>
                    <a:pt x="921" y="280"/>
                  </a:lnTo>
                  <a:lnTo>
                    <a:pt x="921" y="281"/>
                  </a:lnTo>
                  <a:lnTo>
                    <a:pt x="919" y="283"/>
                  </a:lnTo>
                  <a:lnTo>
                    <a:pt x="919" y="285"/>
                  </a:lnTo>
                  <a:lnTo>
                    <a:pt x="919" y="290"/>
                  </a:lnTo>
                  <a:lnTo>
                    <a:pt x="922" y="295"/>
                  </a:lnTo>
                  <a:lnTo>
                    <a:pt x="924" y="297"/>
                  </a:lnTo>
                  <a:lnTo>
                    <a:pt x="926" y="297"/>
                  </a:lnTo>
                  <a:lnTo>
                    <a:pt x="924" y="298"/>
                  </a:lnTo>
                  <a:lnTo>
                    <a:pt x="924" y="298"/>
                  </a:lnTo>
                  <a:lnTo>
                    <a:pt x="924" y="298"/>
                  </a:lnTo>
                  <a:lnTo>
                    <a:pt x="924" y="298"/>
                  </a:lnTo>
                  <a:lnTo>
                    <a:pt x="922" y="300"/>
                  </a:lnTo>
                  <a:lnTo>
                    <a:pt x="922" y="300"/>
                  </a:lnTo>
                  <a:lnTo>
                    <a:pt x="922" y="302"/>
                  </a:lnTo>
                  <a:lnTo>
                    <a:pt x="922" y="304"/>
                  </a:lnTo>
                  <a:lnTo>
                    <a:pt x="922" y="304"/>
                  </a:lnTo>
                  <a:lnTo>
                    <a:pt x="921" y="305"/>
                  </a:lnTo>
                  <a:lnTo>
                    <a:pt x="921" y="305"/>
                  </a:lnTo>
                  <a:lnTo>
                    <a:pt x="921" y="307"/>
                  </a:lnTo>
                  <a:lnTo>
                    <a:pt x="921" y="307"/>
                  </a:lnTo>
                  <a:lnTo>
                    <a:pt x="921" y="309"/>
                  </a:lnTo>
                  <a:lnTo>
                    <a:pt x="921" y="310"/>
                  </a:lnTo>
                  <a:lnTo>
                    <a:pt x="919" y="312"/>
                  </a:lnTo>
                  <a:lnTo>
                    <a:pt x="919" y="312"/>
                  </a:lnTo>
                  <a:lnTo>
                    <a:pt x="917" y="315"/>
                  </a:lnTo>
                  <a:lnTo>
                    <a:pt x="917" y="321"/>
                  </a:lnTo>
                  <a:lnTo>
                    <a:pt x="917" y="321"/>
                  </a:lnTo>
                  <a:lnTo>
                    <a:pt x="919" y="324"/>
                  </a:lnTo>
                  <a:lnTo>
                    <a:pt x="921" y="326"/>
                  </a:lnTo>
                  <a:lnTo>
                    <a:pt x="921" y="326"/>
                  </a:lnTo>
                  <a:lnTo>
                    <a:pt x="921" y="331"/>
                  </a:lnTo>
                  <a:lnTo>
                    <a:pt x="921" y="331"/>
                  </a:lnTo>
                  <a:lnTo>
                    <a:pt x="919" y="332"/>
                  </a:lnTo>
                  <a:lnTo>
                    <a:pt x="919" y="332"/>
                  </a:lnTo>
                  <a:lnTo>
                    <a:pt x="919" y="332"/>
                  </a:lnTo>
                  <a:lnTo>
                    <a:pt x="919" y="331"/>
                  </a:lnTo>
                  <a:lnTo>
                    <a:pt x="917" y="327"/>
                  </a:lnTo>
                  <a:lnTo>
                    <a:pt x="917" y="326"/>
                  </a:lnTo>
                  <a:lnTo>
                    <a:pt x="916" y="324"/>
                  </a:lnTo>
                  <a:lnTo>
                    <a:pt x="914" y="322"/>
                  </a:lnTo>
                  <a:lnTo>
                    <a:pt x="912" y="319"/>
                  </a:lnTo>
                  <a:lnTo>
                    <a:pt x="912" y="317"/>
                  </a:lnTo>
                  <a:lnTo>
                    <a:pt x="911" y="317"/>
                  </a:lnTo>
                  <a:lnTo>
                    <a:pt x="909" y="315"/>
                  </a:lnTo>
                  <a:lnTo>
                    <a:pt x="909" y="314"/>
                  </a:lnTo>
                  <a:lnTo>
                    <a:pt x="909" y="312"/>
                  </a:lnTo>
                  <a:lnTo>
                    <a:pt x="907" y="310"/>
                  </a:lnTo>
                  <a:lnTo>
                    <a:pt x="904" y="310"/>
                  </a:lnTo>
                  <a:lnTo>
                    <a:pt x="904" y="309"/>
                  </a:lnTo>
                  <a:lnTo>
                    <a:pt x="902" y="305"/>
                  </a:lnTo>
                  <a:lnTo>
                    <a:pt x="902" y="304"/>
                  </a:lnTo>
                  <a:lnTo>
                    <a:pt x="902" y="302"/>
                  </a:lnTo>
                  <a:lnTo>
                    <a:pt x="900" y="298"/>
                  </a:lnTo>
                  <a:lnTo>
                    <a:pt x="899" y="297"/>
                  </a:lnTo>
                  <a:lnTo>
                    <a:pt x="899" y="295"/>
                  </a:lnTo>
                  <a:lnTo>
                    <a:pt x="897" y="293"/>
                  </a:lnTo>
                  <a:lnTo>
                    <a:pt x="894" y="290"/>
                  </a:lnTo>
                  <a:lnTo>
                    <a:pt x="894" y="288"/>
                  </a:lnTo>
                  <a:lnTo>
                    <a:pt x="892" y="287"/>
                  </a:lnTo>
                  <a:lnTo>
                    <a:pt x="892" y="283"/>
                  </a:lnTo>
                  <a:lnTo>
                    <a:pt x="892" y="283"/>
                  </a:lnTo>
                  <a:lnTo>
                    <a:pt x="888" y="280"/>
                  </a:lnTo>
                  <a:lnTo>
                    <a:pt x="887" y="276"/>
                  </a:lnTo>
                  <a:lnTo>
                    <a:pt x="885" y="275"/>
                  </a:lnTo>
                  <a:lnTo>
                    <a:pt x="883" y="275"/>
                  </a:lnTo>
                  <a:lnTo>
                    <a:pt x="882" y="275"/>
                  </a:lnTo>
                  <a:lnTo>
                    <a:pt x="882" y="273"/>
                  </a:lnTo>
                  <a:lnTo>
                    <a:pt x="883" y="270"/>
                  </a:lnTo>
                  <a:lnTo>
                    <a:pt x="883" y="268"/>
                  </a:lnTo>
                  <a:lnTo>
                    <a:pt x="883" y="266"/>
                  </a:lnTo>
                  <a:lnTo>
                    <a:pt x="883" y="265"/>
                  </a:lnTo>
                  <a:lnTo>
                    <a:pt x="882" y="265"/>
                  </a:lnTo>
                  <a:lnTo>
                    <a:pt x="880" y="265"/>
                  </a:lnTo>
                  <a:lnTo>
                    <a:pt x="878" y="263"/>
                  </a:lnTo>
                  <a:lnTo>
                    <a:pt x="878" y="261"/>
                  </a:lnTo>
                  <a:lnTo>
                    <a:pt x="878" y="259"/>
                  </a:lnTo>
                  <a:lnTo>
                    <a:pt x="878" y="258"/>
                  </a:lnTo>
                  <a:lnTo>
                    <a:pt x="878" y="258"/>
                  </a:lnTo>
                  <a:lnTo>
                    <a:pt x="880" y="258"/>
                  </a:lnTo>
                  <a:lnTo>
                    <a:pt x="880" y="258"/>
                  </a:lnTo>
                  <a:lnTo>
                    <a:pt x="880" y="256"/>
                  </a:lnTo>
                  <a:lnTo>
                    <a:pt x="882" y="256"/>
                  </a:lnTo>
                  <a:lnTo>
                    <a:pt x="882" y="254"/>
                  </a:lnTo>
                  <a:lnTo>
                    <a:pt x="880" y="254"/>
                  </a:lnTo>
                  <a:lnTo>
                    <a:pt x="880" y="256"/>
                  </a:lnTo>
                  <a:lnTo>
                    <a:pt x="880" y="256"/>
                  </a:lnTo>
                  <a:lnTo>
                    <a:pt x="880" y="256"/>
                  </a:lnTo>
                  <a:lnTo>
                    <a:pt x="878" y="256"/>
                  </a:lnTo>
                  <a:lnTo>
                    <a:pt x="877" y="256"/>
                  </a:lnTo>
                  <a:lnTo>
                    <a:pt x="877" y="256"/>
                  </a:lnTo>
                  <a:lnTo>
                    <a:pt x="875" y="254"/>
                  </a:lnTo>
                  <a:lnTo>
                    <a:pt x="873" y="254"/>
                  </a:lnTo>
                  <a:lnTo>
                    <a:pt x="872" y="254"/>
                  </a:lnTo>
                  <a:lnTo>
                    <a:pt x="872" y="251"/>
                  </a:lnTo>
                  <a:lnTo>
                    <a:pt x="872" y="249"/>
                  </a:lnTo>
                  <a:lnTo>
                    <a:pt x="872" y="248"/>
                  </a:lnTo>
                  <a:lnTo>
                    <a:pt x="870" y="249"/>
                  </a:lnTo>
                  <a:lnTo>
                    <a:pt x="868" y="249"/>
                  </a:lnTo>
                  <a:lnTo>
                    <a:pt x="868" y="249"/>
                  </a:lnTo>
                  <a:lnTo>
                    <a:pt x="868" y="249"/>
                  </a:lnTo>
                  <a:lnTo>
                    <a:pt x="866" y="246"/>
                  </a:lnTo>
                  <a:lnTo>
                    <a:pt x="866" y="246"/>
                  </a:lnTo>
                  <a:lnTo>
                    <a:pt x="868" y="241"/>
                  </a:lnTo>
                  <a:lnTo>
                    <a:pt x="868" y="239"/>
                  </a:lnTo>
                  <a:lnTo>
                    <a:pt x="868" y="237"/>
                  </a:lnTo>
                  <a:lnTo>
                    <a:pt x="868" y="236"/>
                  </a:lnTo>
                  <a:lnTo>
                    <a:pt x="870" y="236"/>
                  </a:lnTo>
                  <a:lnTo>
                    <a:pt x="872" y="236"/>
                  </a:lnTo>
                  <a:lnTo>
                    <a:pt x="872" y="236"/>
                  </a:lnTo>
                  <a:lnTo>
                    <a:pt x="873" y="236"/>
                  </a:lnTo>
                  <a:lnTo>
                    <a:pt x="875" y="236"/>
                  </a:lnTo>
                  <a:lnTo>
                    <a:pt x="875" y="234"/>
                  </a:lnTo>
                  <a:lnTo>
                    <a:pt x="873" y="234"/>
                  </a:lnTo>
                  <a:lnTo>
                    <a:pt x="870" y="232"/>
                  </a:lnTo>
                  <a:lnTo>
                    <a:pt x="872" y="229"/>
                  </a:lnTo>
                  <a:lnTo>
                    <a:pt x="872" y="229"/>
                  </a:lnTo>
                  <a:lnTo>
                    <a:pt x="870" y="227"/>
                  </a:lnTo>
                  <a:lnTo>
                    <a:pt x="865" y="231"/>
                  </a:lnTo>
                  <a:lnTo>
                    <a:pt x="863" y="231"/>
                  </a:lnTo>
                  <a:lnTo>
                    <a:pt x="861" y="234"/>
                  </a:lnTo>
                  <a:lnTo>
                    <a:pt x="861" y="237"/>
                  </a:lnTo>
                  <a:lnTo>
                    <a:pt x="860" y="239"/>
                  </a:lnTo>
                  <a:lnTo>
                    <a:pt x="858" y="239"/>
                  </a:lnTo>
                  <a:lnTo>
                    <a:pt x="858" y="241"/>
                  </a:lnTo>
                  <a:lnTo>
                    <a:pt x="858" y="242"/>
                  </a:lnTo>
                  <a:lnTo>
                    <a:pt x="856" y="242"/>
                  </a:lnTo>
                  <a:lnTo>
                    <a:pt x="856" y="244"/>
                  </a:lnTo>
                  <a:lnTo>
                    <a:pt x="855" y="244"/>
                  </a:lnTo>
                  <a:lnTo>
                    <a:pt x="853" y="244"/>
                  </a:lnTo>
                  <a:lnTo>
                    <a:pt x="851" y="244"/>
                  </a:lnTo>
                  <a:lnTo>
                    <a:pt x="849" y="246"/>
                  </a:lnTo>
                  <a:lnTo>
                    <a:pt x="849" y="246"/>
                  </a:lnTo>
                  <a:lnTo>
                    <a:pt x="849" y="248"/>
                  </a:lnTo>
                  <a:lnTo>
                    <a:pt x="849" y="251"/>
                  </a:lnTo>
                  <a:lnTo>
                    <a:pt x="849" y="251"/>
                  </a:lnTo>
                  <a:lnTo>
                    <a:pt x="848" y="253"/>
                  </a:lnTo>
                  <a:lnTo>
                    <a:pt x="848" y="253"/>
                  </a:lnTo>
                  <a:lnTo>
                    <a:pt x="848" y="256"/>
                  </a:lnTo>
                  <a:lnTo>
                    <a:pt x="849" y="258"/>
                  </a:lnTo>
                  <a:lnTo>
                    <a:pt x="855" y="263"/>
                  </a:lnTo>
                  <a:lnTo>
                    <a:pt x="849" y="261"/>
                  </a:lnTo>
                  <a:lnTo>
                    <a:pt x="849" y="261"/>
                  </a:lnTo>
                  <a:lnTo>
                    <a:pt x="848" y="261"/>
                  </a:lnTo>
                  <a:lnTo>
                    <a:pt x="846" y="261"/>
                  </a:lnTo>
                  <a:lnTo>
                    <a:pt x="846" y="263"/>
                  </a:lnTo>
                  <a:lnTo>
                    <a:pt x="844" y="263"/>
                  </a:lnTo>
                  <a:lnTo>
                    <a:pt x="844" y="263"/>
                  </a:lnTo>
                  <a:lnTo>
                    <a:pt x="841" y="263"/>
                  </a:lnTo>
                  <a:lnTo>
                    <a:pt x="841" y="263"/>
                  </a:lnTo>
                  <a:lnTo>
                    <a:pt x="839" y="265"/>
                  </a:lnTo>
                  <a:lnTo>
                    <a:pt x="839" y="265"/>
                  </a:lnTo>
                  <a:lnTo>
                    <a:pt x="838" y="265"/>
                  </a:lnTo>
                  <a:lnTo>
                    <a:pt x="836" y="265"/>
                  </a:lnTo>
                  <a:lnTo>
                    <a:pt x="836" y="263"/>
                  </a:lnTo>
                  <a:lnTo>
                    <a:pt x="836" y="261"/>
                  </a:lnTo>
                  <a:lnTo>
                    <a:pt x="834" y="263"/>
                  </a:lnTo>
                  <a:lnTo>
                    <a:pt x="832" y="263"/>
                  </a:lnTo>
                  <a:lnTo>
                    <a:pt x="832" y="265"/>
                  </a:lnTo>
                  <a:lnTo>
                    <a:pt x="831" y="266"/>
                  </a:lnTo>
                  <a:lnTo>
                    <a:pt x="831" y="266"/>
                  </a:lnTo>
                  <a:lnTo>
                    <a:pt x="831" y="266"/>
                  </a:lnTo>
                  <a:lnTo>
                    <a:pt x="831" y="268"/>
                  </a:lnTo>
                  <a:lnTo>
                    <a:pt x="831" y="268"/>
                  </a:lnTo>
                  <a:lnTo>
                    <a:pt x="831" y="268"/>
                  </a:lnTo>
                  <a:lnTo>
                    <a:pt x="831" y="268"/>
                  </a:lnTo>
                  <a:lnTo>
                    <a:pt x="829" y="268"/>
                  </a:lnTo>
                  <a:lnTo>
                    <a:pt x="829" y="268"/>
                  </a:lnTo>
                  <a:lnTo>
                    <a:pt x="829" y="268"/>
                  </a:lnTo>
                  <a:lnTo>
                    <a:pt x="829" y="270"/>
                  </a:lnTo>
                  <a:lnTo>
                    <a:pt x="829" y="271"/>
                  </a:lnTo>
                  <a:lnTo>
                    <a:pt x="832" y="273"/>
                  </a:lnTo>
                  <a:lnTo>
                    <a:pt x="834" y="278"/>
                  </a:lnTo>
                  <a:lnTo>
                    <a:pt x="834" y="278"/>
                  </a:lnTo>
                  <a:lnTo>
                    <a:pt x="831" y="278"/>
                  </a:lnTo>
                  <a:lnTo>
                    <a:pt x="829" y="278"/>
                  </a:lnTo>
                  <a:lnTo>
                    <a:pt x="829" y="276"/>
                  </a:lnTo>
                  <a:lnTo>
                    <a:pt x="827" y="275"/>
                  </a:lnTo>
                  <a:lnTo>
                    <a:pt x="827" y="275"/>
                  </a:lnTo>
                  <a:lnTo>
                    <a:pt x="826" y="275"/>
                  </a:lnTo>
                  <a:lnTo>
                    <a:pt x="824" y="275"/>
                  </a:lnTo>
                  <a:lnTo>
                    <a:pt x="824" y="276"/>
                  </a:lnTo>
                  <a:lnTo>
                    <a:pt x="826" y="276"/>
                  </a:lnTo>
                  <a:lnTo>
                    <a:pt x="824" y="278"/>
                  </a:lnTo>
                  <a:lnTo>
                    <a:pt x="824" y="280"/>
                  </a:lnTo>
                  <a:lnTo>
                    <a:pt x="822" y="280"/>
                  </a:lnTo>
                  <a:lnTo>
                    <a:pt x="822" y="278"/>
                  </a:lnTo>
                  <a:lnTo>
                    <a:pt x="822" y="276"/>
                  </a:lnTo>
                  <a:lnTo>
                    <a:pt x="819" y="280"/>
                  </a:lnTo>
                  <a:lnTo>
                    <a:pt x="807" y="288"/>
                  </a:lnTo>
                  <a:lnTo>
                    <a:pt x="807" y="290"/>
                  </a:lnTo>
                  <a:lnTo>
                    <a:pt x="805" y="292"/>
                  </a:lnTo>
                  <a:lnTo>
                    <a:pt x="805" y="292"/>
                  </a:lnTo>
                  <a:lnTo>
                    <a:pt x="807" y="292"/>
                  </a:lnTo>
                  <a:lnTo>
                    <a:pt x="807" y="293"/>
                  </a:lnTo>
                  <a:lnTo>
                    <a:pt x="807" y="295"/>
                  </a:lnTo>
                  <a:lnTo>
                    <a:pt x="802" y="300"/>
                  </a:lnTo>
                  <a:lnTo>
                    <a:pt x="802" y="300"/>
                  </a:lnTo>
                  <a:lnTo>
                    <a:pt x="800" y="302"/>
                  </a:lnTo>
                  <a:lnTo>
                    <a:pt x="799" y="302"/>
                  </a:lnTo>
                  <a:lnTo>
                    <a:pt x="799" y="304"/>
                  </a:lnTo>
                  <a:lnTo>
                    <a:pt x="799" y="307"/>
                  </a:lnTo>
                  <a:lnTo>
                    <a:pt x="797" y="310"/>
                  </a:lnTo>
                  <a:lnTo>
                    <a:pt x="795" y="321"/>
                  </a:lnTo>
                  <a:lnTo>
                    <a:pt x="795" y="331"/>
                  </a:lnTo>
                  <a:lnTo>
                    <a:pt x="797" y="331"/>
                  </a:lnTo>
                  <a:lnTo>
                    <a:pt x="797" y="332"/>
                  </a:lnTo>
                  <a:lnTo>
                    <a:pt x="797" y="332"/>
                  </a:lnTo>
                  <a:lnTo>
                    <a:pt x="799" y="336"/>
                  </a:lnTo>
                  <a:lnTo>
                    <a:pt x="799" y="338"/>
                  </a:lnTo>
                  <a:lnTo>
                    <a:pt x="799" y="339"/>
                  </a:lnTo>
                  <a:lnTo>
                    <a:pt x="800" y="341"/>
                  </a:lnTo>
                  <a:lnTo>
                    <a:pt x="800" y="343"/>
                  </a:lnTo>
                  <a:lnTo>
                    <a:pt x="802" y="343"/>
                  </a:lnTo>
                  <a:lnTo>
                    <a:pt x="800" y="344"/>
                  </a:lnTo>
                  <a:lnTo>
                    <a:pt x="800" y="344"/>
                  </a:lnTo>
                  <a:lnTo>
                    <a:pt x="800" y="346"/>
                  </a:lnTo>
                  <a:lnTo>
                    <a:pt x="800" y="351"/>
                  </a:lnTo>
                  <a:lnTo>
                    <a:pt x="802" y="356"/>
                  </a:lnTo>
                  <a:lnTo>
                    <a:pt x="802" y="360"/>
                  </a:lnTo>
                  <a:lnTo>
                    <a:pt x="800" y="363"/>
                  </a:lnTo>
                  <a:lnTo>
                    <a:pt x="799" y="366"/>
                  </a:lnTo>
                  <a:lnTo>
                    <a:pt x="799" y="366"/>
                  </a:lnTo>
                  <a:lnTo>
                    <a:pt x="799" y="366"/>
                  </a:lnTo>
                  <a:lnTo>
                    <a:pt x="800" y="366"/>
                  </a:lnTo>
                  <a:lnTo>
                    <a:pt x="800" y="368"/>
                  </a:lnTo>
                  <a:lnTo>
                    <a:pt x="800" y="368"/>
                  </a:lnTo>
                  <a:lnTo>
                    <a:pt x="802" y="365"/>
                  </a:lnTo>
                  <a:lnTo>
                    <a:pt x="805" y="365"/>
                  </a:lnTo>
                  <a:lnTo>
                    <a:pt x="809" y="365"/>
                  </a:lnTo>
                  <a:lnTo>
                    <a:pt x="810" y="365"/>
                  </a:lnTo>
                  <a:lnTo>
                    <a:pt x="814" y="366"/>
                  </a:lnTo>
                  <a:lnTo>
                    <a:pt x="814" y="368"/>
                  </a:lnTo>
                  <a:lnTo>
                    <a:pt x="815" y="370"/>
                  </a:lnTo>
                  <a:lnTo>
                    <a:pt x="815" y="373"/>
                  </a:lnTo>
                  <a:lnTo>
                    <a:pt x="815" y="375"/>
                  </a:lnTo>
                  <a:lnTo>
                    <a:pt x="814" y="378"/>
                  </a:lnTo>
                  <a:lnTo>
                    <a:pt x="812" y="380"/>
                  </a:lnTo>
                  <a:lnTo>
                    <a:pt x="805" y="383"/>
                  </a:lnTo>
                  <a:lnTo>
                    <a:pt x="802" y="385"/>
                  </a:lnTo>
                  <a:lnTo>
                    <a:pt x="802" y="385"/>
                  </a:lnTo>
                  <a:lnTo>
                    <a:pt x="800" y="388"/>
                  </a:lnTo>
                  <a:lnTo>
                    <a:pt x="800" y="388"/>
                  </a:lnTo>
                  <a:lnTo>
                    <a:pt x="800" y="387"/>
                  </a:lnTo>
                  <a:lnTo>
                    <a:pt x="799" y="387"/>
                  </a:lnTo>
                  <a:lnTo>
                    <a:pt x="797" y="390"/>
                  </a:lnTo>
                  <a:lnTo>
                    <a:pt x="795" y="392"/>
                  </a:lnTo>
                  <a:lnTo>
                    <a:pt x="793" y="394"/>
                  </a:lnTo>
                  <a:lnTo>
                    <a:pt x="788" y="395"/>
                  </a:lnTo>
                  <a:lnTo>
                    <a:pt x="788" y="395"/>
                  </a:lnTo>
                  <a:lnTo>
                    <a:pt x="787" y="399"/>
                  </a:lnTo>
                  <a:lnTo>
                    <a:pt x="785" y="400"/>
                  </a:lnTo>
                  <a:lnTo>
                    <a:pt x="776" y="407"/>
                  </a:lnTo>
                  <a:lnTo>
                    <a:pt x="773" y="409"/>
                  </a:lnTo>
                  <a:lnTo>
                    <a:pt x="771" y="409"/>
                  </a:lnTo>
                  <a:lnTo>
                    <a:pt x="771" y="407"/>
                  </a:lnTo>
                  <a:lnTo>
                    <a:pt x="770" y="407"/>
                  </a:lnTo>
                  <a:lnTo>
                    <a:pt x="768" y="407"/>
                  </a:lnTo>
                  <a:lnTo>
                    <a:pt x="768" y="407"/>
                  </a:lnTo>
                  <a:lnTo>
                    <a:pt x="766" y="409"/>
                  </a:lnTo>
                  <a:lnTo>
                    <a:pt x="765" y="414"/>
                  </a:lnTo>
                  <a:lnTo>
                    <a:pt x="763" y="416"/>
                  </a:lnTo>
                  <a:lnTo>
                    <a:pt x="761" y="417"/>
                  </a:lnTo>
                  <a:lnTo>
                    <a:pt x="763" y="419"/>
                  </a:lnTo>
                  <a:lnTo>
                    <a:pt x="765" y="419"/>
                  </a:lnTo>
                  <a:lnTo>
                    <a:pt x="765" y="421"/>
                  </a:lnTo>
                  <a:lnTo>
                    <a:pt x="765" y="422"/>
                  </a:lnTo>
                  <a:lnTo>
                    <a:pt x="763" y="424"/>
                  </a:lnTo>
                  <a:lnTo>
                    <a:pt x="759" y="428"/>
                  </a:lnTo>
                  <a:lnTo>
                    <a:pt x="759" y="428"/>
                  </a:lnTo>
                  <a:lnTo>
                    <a:pt x="756" y="428"/>
                  </a:lnTo>
                  <a:lnTo>
                    <a:pt x="754" y="429"/>
                  </a:lnTo>
                  <a:lnTo>
                    <a:pt x="754" y="429"/>
                  </a:lnTo>
                  <a:lnTo>
                    <a:pt x="753" y="429"/>
                  </a:lnTo>
                  <a:lnTo>
                    <a:pt x="751" y="429"/>
                  </a:lnTo>
                  <a:lnTo>
                    <a:pt x="751" y="429"/>
                  </a:lnTo>
                  <a:lnTo>
                    <a:pt x="751" y="431"/>
                  </a:lnTo>
                  <a:lnTo>
                    <a:pt x="751" y="433"/>
                  </a:lnTo>
                  <a:lnTo>
                    <a:pt x="753" y="433"/>
                  </a:lnTo>
                  <a:lnTo>
                    <a:pt x="753" y="433"/>
                  </a:lnTo>
                  <a:lnTo>
                    <a:pt x="753" y="434"/>
                  </a:lnTo>
                  <a:lnTo>
                    <a:pt x="753" y="436"/>
                  </a:lnTo>
                  <a:lnTo>
                    <a:pt x="753" y="438"/>
                  </a:lnTo>
                  <a:lnTo>
                    <a:pt x="751" y="438"/>
                  </a:lnTo>
                  <a:lnTo>
                    <a:pt x="749" y="443"/>
                  </a:lnTo>
                  <a:lnTo>
                    <a:pt x="749" y="446"/>
                  </a:lnTo>
                  <a:lnTo>
                    <a:pt x="748" y="446"/>
                  </a:lnTo>
                  <a:lnTo>
                    <a:pt x="748" y="448"/>
                  </a:lnTo>
                  <a:lnTo>
                    <a:pt x="746" y="450"/>
                  </a:lnTo>
                  <a:lnTo>
                    <a:pt x="746" y="450"/>
                  </a:lnTo>
                  <a:lnTo>
                    <a:pt x="746" y="451"/>
                  </a:lnTo>
                  <a:lnTo>
                    <a:pt x="746" y="453"/>
                  </a:lnTo>
                  <a:lnTo>
                    <a:pt x="744" y="455"/>
                  </a:lnTo>
                  <a:lnTo>
                    <a:pt x="742" y="460"/>
                  </a:lnTo>
                  <a:lnTo>
                    <a:pt x="734" y="473"/>
                  </a:lnTo>
                  <a:lnTo>
                    <a:pt x="724" y="484"/>
                  </a:lnTo>
                  <a:lnTo>
                    <a:pt x="714" y="494"/>
                  </a:lnTo>
                  <a:lnTo>
                    <a:pt x="714" y="495"/>
                  </a:lnTo>
                  <a:lnTo>
                    <a:pt x="712" y="495"/>
                  </a:lnTo>
                  <a:lnTo>
                    <a:pt x="709" y="499"/>
                  </a:lnTo>
                  <a:lnTo>
                    <a:pt x="693" y="509"/>
                  </a:lnTo>
                  <a:lnTo>
                    <a:pt x="680" y="514"/>
                  </a:lnTo>
                  <a:lnTo>
                    <a:pt x="668" y="519"/>
                  </a:lnTo>
                  <a:lnTo>
                    <a:pt x="642" y="528"/>
                  </a:lnTo>
                  <a:lnTo>
                    <a:pt x="632" y="531"/>
                  </a:lnTo>
                  <a:lnTo>
                    <a:pt x="617" y="533"/>
                  </a:lnTo>
                  <a:lnTo>
                    <a:pt x="603" y="535"/>
                  </a:lnTo>
                  <a:lnTo>
                    <a:pt x="595" y="536"/>
                  </a:lnTo>
                  <a:lnTo>
                    <a:pt x="590" y="536"/>
                  </a:lnTo>
                  <a:lnTo>
                    <a:pt x="588" y="536"/>
                  </a:lnTo>
                  <a:lnTo>
                    <a:pt x="586" y="538"/>
                  </a:lnTo>
                  <a:lnTo>
                    <a:pt x="586" y="538"/>
                  </a:lnTo>
                  <a:lnTo>
                    <a:pt x="586" y="540"/>
                  </a:lnTo>
                  <a:lnTo>
                    <a:pt x="586" y="540"/>
                  </a:lnTo>
                  <a:lnTo>
                    <a:pt x="586" y="541"/>
                  </a:lnTo>
                  <a:lnTo>
                    <a:pt x="585" y="541"/>
                  </a:lnTo>
                  <a:lnTo>
                    <a:pt x="583" y="541"/>
                  </a:lnTo>
                  <a:lnTo>
                    <a:pt x="583" y="541"/>
                  </a:lnTo>
                  <a:lnTo>
                    <a:pt x="581" y="543"/>
                  </a:lnTo>
                  <a:lnTo>
                    <a:pt x="579" y="543"/>
                  </a:lnTo>
                  <a:lnTo>
                    <a:pt x="579" y="543"/>
                  </a:lnTo>
                  <a:lnTo>
                    <a:pt x="576" y="545"/>
                  </a:lnTo>
                  <a:lnTo>
                    <a:pt x="574" y="546"/>
                  </a:lnTo>
                  <a:lnTo>
                    <a:pt x="573" y="545"/>
                  </a:lnTo>
                  <a:lnTo>
                    <a:pt x="571" y="545"/>
                  </a:lnTo>
                  <a:lnTo>
                    <a:pt x="568" y="543"/>
                  </a:lnTo>
                  <a:lnTo>
                    <a:pt x="566" y="541"/>
                  </a:lnTo>
                  <a:lnTo>
                    <a:pt x="566" y="541"/>
                  </a:lnTo>
                  <a:lnTo>
                    <a:pt x="566" y="540"/>
                  </a:lnTo>
                  <a:lnTo>
                    <a:pt x="564" y="540"/>
                  </a:lnTo>
                  <a:lnTo>
                    <a:pt x="564" y="540"/>
                  </a:lnTo>
                  <a:lnTo>
                    <a:pt x="564" y="541"/>
                  </a:lnTo>
                  <a:lnTo>
                    <a:pt x="562" y="541"/>
                  </a:lnTo>
                  <a:lnTo>
                    <a:pt x="561" y="541"/>
                  </a:lnTo>
                  <a:lnTo>
                    <a:pt x="557" y="540"/>
                  </a:lnTo>
                  <a:lnTo>
                    <a:pt x="556" y="540"/>
                  </a:lnTo>
                  <a:lnTo>
                    <a:pt x="554" y="540"/>
                  </a:lnTo>
                  <a:lnTo>
                    <a:pt x="551" y="538"/>
                  </a:lnTo>
                  <a:lnTo>
                    <a:pt x="544" y="536"/>
                  </a:lnTo>
                  <a:lnTo>
                    <a:pt x="542" y="536"/>
                  </a:lnTo>
                  <a:lnTo>
                    <a:pt x="540" y="536"/>
                  </a:lnTo>
                  <a:lnTo>
                    <a:pt x="539" y="536"/>
                  </a:lnTo>
                  <a:lnTo>
                    <a:pt x="539" y="538"/>
                  </a:lnTo>
                  <a:lnTo>
                    <a:pt x="539" y="540"/>
                  </a:lnTo>
                  <a:lnTo>
                    <a:pt x="535" y="538"/>
                  </a:lnTo>
                  <a:lnTo>
                    <a:pt x="534" y="536"/>
                  </a:lnTo>
                  <a:lnTo>
                    <a:pt x="530" y="538"/>
                  </a:lnTo>
                  <a:lnTo>
                    <a:pt x="530" y="540"/>
                  </a:lnTo>
                  <a:lnTo>
                    <a:pt x="530" y="540"/>
                  </a:lnTo>
                  <a:lnTo>
                    <a:pt x="530" y="541"/>
                  </a:lnTo>
                  <a:lnTo>
                    <a:pt x="529" y="541"/>
                  </a:lnTo>
                  <a:lnTo>
                    <a:pt x="527" y="541"/>
                  </a:lnTo>
                  <a:lnTo>
                    <a:pt x="525" y="543"/>
                  </a:lnTo>
                  <a:lnTo>
                    <a:pt x="523" y="543"/>
                  </a:lnTo>
                  <a:lnTo>
                    <a:pt x="523" y="545"/>
                  </a:lnTo>
                  <a:lnTo>
                    <a:pt x="522" y="546"/>
                  </a:lnTo>
                  <a:lnTo>
                    <a:pt x="522" y="548"/>
                  </a:lnTo>
                  <a:lnTo>
                    <a:pt x="515" y="557"/>
                  </a:lnTo>
                  <a:lnTo>
                    <a:pt x="512" y="560"/>
                  </a:lnTo>
                  <a:lnTo>
                    <a:pt x="510" y="562"/>
                  </a:lnTo>
                  <a:lnTo>
                    <a:pt x="508" y="563"/>
                  </a:lnTo>
                  <a:lnTo>
                    <a:pt x="506" y="565"/>
                  </a:lnTo>
                  <a:lnTo>
                    <a:pt x="505" y="565"/>
                  </a:lnTo>
                  <a:lnTo>
                    <a:pt x="503" y="565"/>
                  </a:lnTo>
                  <a:lnTo>
                    <a:pt x="500" y="567"/>
                  </a:lnTo>
                  <a:lnTo>
                    <a:pt x="498" y="568"/>
                  </a:lnTo>
                  <a:lnTo>
                    <a:pt x="496" y="568"/>
                  </a:lnTo>
                  <a:lnTo>
                    <a:pt x="495" y="567"/>
                  </a:lnTo>
                  <a:lnTo>
                    <a:pt x="495" y="567"/>
                  </a:lnTo>
                  <a:lnTo>
                    <a:pt x="493" y="567"/>
                  </a:lnTo>
                  <a:lnTo>
                    <a:pt x="493" y="567"/>
                  </a:lnTo>
                  <a:lnTo>
                    <a:pt x="493" y="567"/>
                  </a:lnTo>
                  <a:lnTo>
                    <a:pt x="491" y="567"/>
                  </a:lnTo>
                  <a:lnTo>
                    <a:pt x="488" y="567"/>
                  </a:lnTo>
                  <a:lnTo>
                    <a:pt x="488" y="567"/>
                  </a:lnTo>
                  <a:lnTo>
                    <a:pt x="488" y="567"/>
                  </a:lnTo>
                  <a:lnTo>
                    <a:pt x="488" y="567"/>
                  </a:lnTo>
                  <a:lnTo>
                    <a:pt x="486" y="567"/>
                  </a:lnTo>
                  <a:lnTo>
                    <a:pt x="486" y="567"/>
                  </a:lnTo>
                  <a:lnTo>
                    <a:pt x="486" y="567"/>
                  </a:lnTo>
                  <a:lnTo>
                    <a:pt x="474" y="570"/>
                  </a:lnTo>
                  <a:lnTo>
                    <a:pt x="471" y="570"/>
                  </a:lnTo>
                  <a:lnTo>
                    <a:pt x="469" y="572"/>
                  </a:lnTo>
                  <a:lnTo>
                    <a:pt x="469" y="570"/>
                  </a:lnTo>
                  <a:lnTo>
                    <a:pt x="467" y="570"/>
                  </a:lnTo>
                  <a:lnTo>
                    <a:pt x="467" y="568"/>
                  </a:lnTo>
                  <a:lnTo>
                    <a:pt x="467" y="568"/>
                  </a:lnTo>
                  <a:lnTo>
                    <a:pt x="466" y="568"/>
                  </a:lnTo>
                  <a:lnTo>
                    <a:pt x="464" y="570"/>
                  </a:lnTo>
                  <a:lnTo>
                    <a:pt x="464" y="570"/>
                  </a:lnTo>
                  <a:lnTo>
                    <a:pt x="462" y="570"/>
                  </a:lnTo>
                  <a:lnTo>
                    <a:pt x="461" y="572"/>
                  </a:lnTo>
                  <a:lnTo>
                    <a:pt x="459" y="572"/>
                  </a:lnTo>
                  <a:lnTo>
                    <a:pt x="457" y="572"/>
                  </a:lnTo>
                  <a:lnTo>
                    <a:pt x="456" y="572"/>
                  </a:lnTo>
                  <a:lnTo>
                    <a:pt x="456" y="572"/>
                  </a:lnTo>
                  <a:lnTo>
                    <a:pt x="456" y="570"/>
                  </a:lnTo>
                  <a:lnTo>
                    <a:pt x="456" y="570"/>
                  </a:lnTo>
                  <a:lnTo>
                    <a:pt x="454" y="570"/>
                  </a:lnTo>
                  <a:lnTo>
                    <a:pt x="454" y="570"/>
                  </a:lnTo>
                  <a:lnTo>
                    <a:pt x="452" y="570"/>
                  </a:lnTo>
                  <a:lnTo>
                    <a:pt x="452" y="570"/>
                  </a:lnTo>
                  <a:lnTo>
                    <a:pt x="450" y="570"/>
                  </a:lnTo>
                  <a:lnTo>
                    <a:pt x="433" y="582"/>
                  </a:lnTo>
                  <a:lnTo>
                    <a:pt x="433" y="584"/>
                  </a:lnTo>
                  <a:lnTo>
                    <a:pt x="433" y="584"/>
                  </a:lnTo>
                  <a:lnTo>
                    <a:pt x="433" y="585"/>
                  </a:lnTo>
                  <a:lnTo>
                    <a:pt x="433" y="585"/>
                  </a:lnTo>
                  <a:lnTo>
                    <a:pt x="432" y="587"/>
                  </a:lnTo>
                  <a:lnTo>
                    <a:pt x="432" y="589"/>
                  </a:lnTo>
                  <a:lnTo>
                    <a:pt x="428" y="589"/>
                  </a:lnTo>
                  <a:lnTo>
                    <a:pt x="428" y="589"/>
                  </a:lnTo>
                  <a:lnTo>
                    <a:pt x="428" y="589"/>
                  </a:lnTo>
                  <a:lnTo>
                    <a:pt x="427" y="591"/>
                  </a:lnTo>
                  <a:lnTo>
                    <a:pt x="427" y="592"/>
                  </a:lnTo>
                  <a:lnTo>
                    <a:pt x="425" y="592"/>
                  </a:lnTo>
                  <a:lnTo>
                    <a:pt x="425" y="594"/>
                  </a:lnTo>
                  <a:lnTo>
                    <a:pt x="423" y="594"/>
                  </a:lnTo>
                  <a:lnTo>
                    <a:pt x="420" y="594"/>
                  </a:lnTo>
                  <a:lnTo>
                    <a:pt x="418" y="596"/>
                  </a:lnTo>
                  <a:lnTo>
                    <a:pt x="416" y="597"/>
                  </a:lnTo>
                  <a:lnTo>
                    <a:pt x="416" y="596"/>
                  </a:lnTo>
                  <a:lnTo>
                    <a:pt x="413" y="597"/>
                  </a:lnTo>
                  <a:lnTo>
                    <a:pt x="411" y="597"/>
                  </a:lnTo>
                  <a:lnTo>
                    <a:pt x="411" y="597"/>
                  </a:lnTo>
                  <a:lnTo>
                    <a:pt x="411" y="597"/>
                  </a:lnTo>
                  <a:lnTo>
                    <a:pt x="410" y="596"/>
                  </a:lnTo>
                  <a:lnTo>
                    <a:pt x="410" y="597"/>
                  </a:lnTo>
                  <a:lnTo>
                    <a:pt x="410" y="597"/>
                  </a:lnTo>
                  <a:lnTo>
                    <a:pt x="408" y="597"/>
                  </a:lnTo>
                  <a:lnTo>
                    <a:pt x="406" y="597"/>
                  </a:lnTo>
                  <a:lnTo>
                    <a:pt x="405" y="596"/>
                  </a:lnTo>
                  <a:lnTo>
                    <a:pt x="403" y="597"/>
                  </a:lnTo>
                  <a:lnTo>
                    <a:pt x="399" y="599"/>
                  </a:lnTo>
                  <a:lnTo>
                    <a:pt x="398" y="601"/>
                  </a:lnTo>
                  <a:lnTo>
                    <a:pt x="391" y="602"/>
                  </a:lnTo>
                  <a:lnTo>
                    <a:pt x="384" y="602"/>
                  </a:lnTo>
                  <a:lnTo>
                    <a:pt x="379" y="602"/>
                  </a:lnTo>
                  <a:lnTo>
                    <a:pt x="376" y="601"/>
                  </a:lnTo>
                  <a:lnTo>
                    <a:pt x="371" y="599"/>
                  </a:lnTo>
                  <a:lnTo>
                    <a:pt x="369" y="597"/>
                  </a:lnTo>
                  <a:lnTo>
                    <a:pt x="367" y="597"/>
                  </a:lnTo>
                  <a:lnTo>
                    <a:pt x="367" y="597"/>
                  </a:lnTo>
                  <a:lnTo>
                    <a:pt x="367" y="596"/>
                  </a:lnTo>
                  <a:lnTo>
                    <a:pt x="367" y="596"/>
                  </a:lnTo>
                  <a:lnTo>
                    <a:pt x="367" y="594"/>
                  </a:lnTo>
                  <a:lnTo>
                    <a:pt x="367" y="594"/>
                  </a:lnTo>
                  <a:lnTo>
                    <a:pt x="367" y="592"/>
                  </a:lnTo>
                  <a:lnTo>
                    <a:pt x="367" y="592"/>
                  </a:lnTo>
                  <a:lnTo>
                    <a:pt x="367" y="592"/>
                  </a:lnTo>
                  <a:lnTo>
                    <a:pt x="367" y="591"/>
                  </a:lnTo>
                  <a:lnTo>
                    <a:pt x="366" y="591"/>
                  </a:lnTo>
                  <a:lnTo>
                    <a:pt x="366" y="592"/>
                  </a:lnTo>
                  <a:lnTo>
                    <a:pt x="364" y="594"/>
                  </a:lnTo>
                  <a:lnTo>
                    <a:pt x="362" y="594"/>
                  </a:lnTo>
                  <a:lnTo>
                    <a:pt x="360" y="594"/>
                  </a:lnTo>
                  <a:lnTo>
                    <a:pt x="360" y="594"/>
                  </a:lnTo>
                  <a:lnTo>
                    <a:pt x="359" y="594"/>
                  </a:lnTo>
                  <a:lnTo>
                    <a:pt x="359" y="594"/>
                  </a:lnTo>
                  <a:lnTo>
                    <a:pt x="349" y="597"/>
                  </a:lnTo>
                  <a:lnTo>
                    <a:pt x="349" y="597"/>
                  </a:lnTo>
                  <a:lnTo>
                    <a:pt x="349" y="599"/>
                  </a:lnTo>
                  <a:lnTo>
                    <a:pt x="347" y="601"/>
                  </a:lnTo>
                  <a:lnTo>
                    <a:pt x="343" y="601"/>
                  </a:lnTo>
                  <a:lnTo>
                    <a:pt x="342" y="601"/>
                  </a:lnTo>
                  <a:lnTo>
                    <a:pt x="340" y="601"/>
                  </a:lnTo>
                  <a:lnTo>
                    <a:pt x="338" y="601"/>
                  </a:lnTo>
                  <a:lnTo>
                    <a:pt x="335" y="597"/>
                  </a:lnTo>
                  <a:lnTo>
                    <a:pt x="335" y="596"/>
                  </a:lnTo>
                  <a:lnTo>
                    <a:pt x="335" y="596"/>
                  </a:lnTo>
                  <a:lnTo>
                    <a:pt x="335" y="594"/>
                  </a:lnTo>
                  <a:lnTo>
                    <a:pt x="337" y="592"/>
                  </a:lnTo>
                  <a:lnTo>
                    <a:pt x="337" y="592"/>
                  </a:lnTo>
                  <a:lnTo>
                    <a:pt x="337" y="589"/>
                  </a:lnTo>
                  <a:lnTo>
                    <a:pt x="337" y="587"/>
                  </a:lnTo>
                  <a:lnTo>
                    <a:pt x="338" y="587"/>
                  </a:lnTo>
                  <a:lnTo>
                    <a:pt x="340" y="585"/>
                  </a:lnTo>
                  <a:lnTo>
                    <a:pt x="340" y="585"/>
                  </a:lnTo>
                  <a:lnTo>
                    <a:pt x="338" y="585"/>
                  </a:lnTo>
                  <a:lnTo>
                    <a:pt x="338" y="585"/>
                  </a:lnTo>
                  <a:lnTo>
                    <a:pt x="337" y="585"/>
                  </a:lnTo>
                  <a:lnTo>
                    <a:pt x="337" y="585"/>
                  </a:lnTo>
                  <a:lnTo>
                    <a:pt x="335" y="585"/>
                  </a:lnTo>
                  <a:lnTo>
                    <a:pt x="335" y="587"/>
                  </a:lnTo>
                  <a:lnTo>
                    <a:pt x="333" y="589"/>
                  </a:lnTo>
                  <a:lnTo>
                    <a:pt x="332" y="592"/>
                  </a:lnTo>
                  <a:lnTo>
                    <a:pt x="326" y="597"/>
                  </a:lnTo>
                  <a:lnTo>
                    <a:pt x="318" y="602"/>
                  </a:lnTo>
                  <a:lnTo>
                    <a:pt x="315" y="604"/>
                  </a:lnTo>
                  <a:lnTo>
                    <a:pt x="313" y="604"/>
                  </a:lnTo>
                  <a:lnTo>
                    <a:pt x="311" y="604"/>
                  </a:lnTo>
                  <a:lnTo>
                    <a:pt x="311" y="606"/>
                  </a:lnTo>
                  <a:lnTo>
                    <a:pt x="311" y="608"/>
                  </a:lnTo>
                  <a:lnTo>
                    <a:pt x="309" y="608"/>
                  </a:lnTo>
                  <a:lnTo>
                    <a:pt x="309" y="608"/>
                  </a:lnTo>
                  <a:lnTo>
                    <a:pt x="308" y="608"/>
                  </a:lnTo>
                  <a:lnTo>
                    <a:pt x="306" y="609"/>
                  </a:lnTo>
                  <a:lnTo>
                    <a:pt x="304" y="611"/>
                  </a:lnTo>
                  <a:lnTo>
                    <a:pt x="301" y="611"/>
                  </a:lnTo>
                  <a:lnTo>
                    <a:pt x="298" y="611"/>
                  </a:lnTo>
                  <a:lnTo>
                    <a:pt x="296" y="611"/>
                  </a:lnTo>
                  <a:lnTo>
                    <a:pt x="294" y="613"/>
                  </a:lnTo>
                  <a:lnTo>
                    <a:pt x="293" y="614"/>
                  </a:lnTo>
                  <a:lnTo>
                    <a:pt x="289" y="614"/>
                  </a:lnTo>
                  <a:lnTo>
                    <a:pt x="287" y="613"/>
                  </a:lnTo>
                  <a:lnTo>
                    <a:pt x="287" y="613"/>
                  </a:lnTo>
                  <a:lnTo>
                    <a:pt x="286" y="613"/>
                  </a:lnTo>
                  <a:lnTo>
                    <a:pt x="284" y="613"/>
                  </a:lnTo>
                  <a:lnTo>
                    <a:pt x="282" y="614"/>
                  </a:lnTo>
                  <a:lnTo>
                    <a:pt x="282" y="618"/>
                  </a:lnTo>
                  <a:lnTo>
                    <a:pt x="282" y="621"/>
                  </a:lnTo>
                  <a:lnTo>
                    <a:pt x="281" y="623"/>
                  </a:lnTo>
                  <a:lnTo>
                    <a:pt x="277" y="625"/>
                  </a:lnTo>
                  <a:lnTo>
                    <a:pt x="274" y="625"/>
                  </a:lnTo>
                  <a:lnTo>
                    <a:pt x="272" y="626"/>
                  </a:lnTo>
                  <a:lnTo>
                    <a:pt x="272" y="626"/>
                  </a:lnTo>
                  <a:lnTo>
                    <a:pt x="269" y="628"/>
                  </a:lnTo>
                  <a:lnTo>
                    <a:pt x="265" y="630"/>
                  </a:lnTo>
                  <a:lnTo>
                    <a:pt x="264" y="630"/>
                  </a:lnTo>
                  <a:lnTo>
                    <a:pt x="262" y="631"/>
                  </a:lnTo>
                  <a:lnTo>
                    <a:pt x="259" y="633"/>
                  </a:lnTo>
                  <a:lnTo>
                    <a:pt x="257" y="636"/>
                  </a:lnTo>
                  <a:lnTo>
                    <a:pt x="255" y="640"/>
                  </a:lnTo>
                  <a:lnTo>
                    <a:pt x="252" y="643"/>
                  </a:lnTo>
                  <a:lnTo>
                    <a:pt x="252" y="645"/>
                  </a:lnTo>
                  <a:lnTo>
                    <a:pt x="250" y="647"/>
                  </a:lnTo>
                  <a:lnTo>
                    <a:pt x="238" y="652"/>
                  </a:lnTo>
                  <a:lnTo>
                    <a:pt x="235" y="653"/>
                  </a:lnTo>
                  <a:lnTo>
                    <a:pt x="233" y="655"/>
                  </a:lnTo>
                  <a:lnTo>
                    <a:pt x="226" y="662"/>
                  </a:lnTo>
                  <a:lnTo>
                    <a:pt x="225" y="665"/>
                  </a:lnTo>
                  <a:lnTo>
                    <a:pt x="223" y="665"/>
                  </a:lnTo>
                  <a:lnTo>
                    <a:pt x="223" y="667"/>
                  </a:lnTo>
                  <a:lnTo>
                    <a:pt x="221" y="669"/>
                  </a:lnTo>
                  <a:lnTo>
                    <a:pt x="219" y="670"/>
                  </a:lnTo>
                  <a:lnTo>
                    <a:pt x="199" y="677"/>
                  </a:lnTo>
                  <a:lnTo>
                    <a:pt x="189" y="684"/>
                  </a:lnTo>
                  <a:lnTo>
                    <a:pt x="189" y="682"/>
                  </a:lnTo>
                  <a:lnTo>
                    <a:pt x="189" y="682"/>
                  </a:lnTo>
                  <a:lnTo>
                    <a:pt x="187" y="682"/>
                  </a:lnTo>
                  <a:lnTo>
                    <a:pt x="187" y="684"/>
                  </a:lnTo>
                  <a:lnTo>
                    <a:pt x="186" y="684"/>
                  </a:lnTo>
                  <a:lnTo>
                    <a:pt x="182" y="686"/>
                  </a:lnTo>
                  <a:lnTo>
                    <a:pt x="179" y="684"/>
                  </a:lnTo>
                  <a:lnTo>
                    <a:pt x="175" y="686"/>
                  </a:lnTo>
                  <a:lnTo>
                    <a:pt x="162" y="692"/>
                  </a:lnTo>
                  <a:lnTo>
                    <a:pt x="155" y="696"/>
                  </a:lnTo>
                  <a:lnTo>
                    <a:pt x="153" y="696"/>
                  </a:lnTo>
                  <a:lnTo>
                    <a:pt x="153" y="698"/>
                  </a:lnTo>
                  <a:lnTo>
                    <a:pt x="152" y="698"/>
                  </a:lnTo>
                  <a:lnTo>
                    <a:pt x="150" y="699"/>
                  </a:lnTo>
                  <a:lnTo>
                    <a:pt x="150" y="699"/>
                  </a:lnTo>
                  <a:lnTo>
                    <a:pt x="148" y="703"/>
                  </a:lnTo>
                  <a:lnTo>
                    <a:pt x="148" y="704"/>
                  </a:lnTo>
                  <a:lnTo>
                    <a:pt x="148" y="704"/>
                  </a:lnTo>
                  <a:lnTo>
                    <a:pt x="148" y="706"/>
                  </a:lnTo>
                  <a:lnTo>
                    <a:pt x="148" y="706"/>
                  </a:lnTo>
                  <a:lnTo>
                    <a:pt x="148" y="706"/>
                  </a:lnTo>
                  <a:lnTo>
                    <a:pt x="146" y="706"/>
                  </a:lnTo>
                  <a:lnTo>
                    <a:pt x="146" y="708"/>
                  </a:lnTo>
                  <a:lnTo>
                    <a:pt x="141" y="716"/>
                  </a:lnTo>
                  <a:lnTo>
                    <a:pt x="141" y="715"/>
                  </a:lnTo>
                  <a:lnTo>
                    <a:pt x="140" y="713"/>
                  </a:lnTo>
                  <a:lnTo>
                    <a:pt x="138" y="711"/>
                  </a:lnTo>
                  <a:lnTo>
                    <a:pt x="138" y="713"/>
                  </a:lnTo>
                  <a:lnTo>
                    <a:pt x="138" y="713"/>
                  </a:lnTo>
                  <a:lnTo>
                    <a:pt x="138" y="715"/>
                  </a:lnTo>
                  <a:lnTo>
                    <a:pt x="138" y="716"/>
                  </a:lnTo>
                  <a:lnTo>
                    <a:pt x="138" y="716"/>
                  </a:lnTo>
                  <a:lnTo>
                    <a:pt x="140" y="718"/>
                  </a:lnTo>
                  <a:lnTo>
                    <a:pt x="140" y="718"/>
                  </a:lnTo>
                  <a:lnTo>
                    <a:pt x="140" y="720"/>
                  </a:lnTo>
                  <a:lnTo>
                    <a:pt x="138" y="723"/>
                  </a:lnTo>
                  <a:lnTo>
                    <a:pt x="138" y="726"/>
                  </a:lnTo>
                  <a:lnTo>
                    <a:pt x="136" y="726"/>
                  </a:lnTo>
                  <a:lnTo>
                    <a:pt x="136" y="726"/>
                  </a:lnTo>
                  <a:lnTo>
                    <a:pt x="135" y="726"/>
                  </a:lnTo>
                  <a:lnTo>
                    <a:pt x="135" y="728"/>
                  </a:lnTo>
                  <a:lnTo>
                    <a:pt x="135" y="728"/>
                  </a:lnTo>
                  <a:lnTo>
                    <a:pt x="135" y="730"/>
                  </a:lnTo>
                  <a:lnTo>
                    <a:pt x="133" y="733"/>
                  </a:lnTo>
                  <a:lnTo>
                    <a:pt x="133" y="733"/>
                  </a:lnTo>
                  <a:lnTo>
                    <a:pt x="131" y="735"/>
                  </a:lnTo>
                  <a:lnTo>
                    <a:pt x="131" y="738"/>
                  </a:lnTo>
                  <a:lnTo>
                    <a:pt x="128" y="743"/>
                  </a:lnTo>
                  <a:lnTo>
                    <a:pt x="128" y="745"/>
                  </a:lnTo>
                  <a:lnTo>
                    <a:pt x="128" y="747"/>
                  </a:lnTo>
                  <a:lnTo>
                    <a:pt x="128" y="748"/>
                  </a:lnTo>
                  <a:lnTo>
                    <a:pt x="126" y="750"/>
                  </a:lnTo>
                  <a:lnTo>
                    <a:pt x="126" y="750"/>
                  </a:lnTo>
                  <a:lnTo>
                    <a:pt x="126" y="752"/>
                  </a:lnTo>
                  <a:lnTo>
                    <a:pt x="126" y="754"/>
                  </a:lnTo>
                  <a:lnTo>
                    <a:pt x="126" y="754"/>
                  </a:lnTo>
                  <a:lnTo>
                    <a:pt x="124" y="755"/>
                  </a:lnTo>
                  <a:lnTo>
                    <a:pt x="123" y="754"/>
                  </a:lnTo>
                  <a:lnTo>
                    <a:pt x="121" y="754"/>
                  </a:lnTo>
                  <a:lnTo>
                    <a:pt x="121" y="752"/>
                  </a:lnTo>
                  <a:lnTo>
                    <a:pt x="121" y="750"/>
                  </a:lnTo>
                  <a:lnTo>
                    <a:pt x="119" y="750"/>
                  </a:lnTo>
                  <a:lnTo>
                    <a:pt x="118" y="750"/>
                  </a:lnTo>
                  <a:lnTo>
                    <a:pt x="118" y="752"/>
                  </a:lnTo>
                  <a:lnTo>
                    <a:pt x="116" y="752"/>
                  </a:lnTo>
                  <a:lnTo>
                    <a:pt x="114" y="752"/>
                  </a:lnTo>
                  <a:lnTo>
                    <a:pt x="113" y="754"/>
                  </a:lnTo>
                  <a:lnTo>
                    <a:pt x="111" y="755"/>
                  </a:lnTo>
                  <a:lnTo>
                    <a:pt x="111" y="757"/>
                  </a:lnTo>
                  <a:lnTo>
                    <a:pt x="107" y="757"/>
                  </a:lnTo>
                  <a:lnTo>
                    <a:pt x="106" y="755"/>
                  </a:lnTo>
                  <a:lnTo>
                    <a:pt x="104" y="754"/>
                  </a:lnTo>
                  <a:lnTo>
                    <a:pt x="106" y="750"/>
                  </a:lnTo>
                  <a:lnTo>
                    <a:pt x="104" y="747"/>
                  </a:lnTo>
                  <a:lnTo>
                    <a:pt x="104" y="747"/>
                  </a:lnTo>
                  <a:lnTo>
                    <a:pt x="106" y="745"/>
                  </a:lnTo>
                  <a:lnTo>
                    <a:pt x="107" y="743"/>
                  </a:lnTo>
                  <a:lnTo>
                    <a:pt x="109" y="743"/>
                  </a:lnTo>
                  <a:lnTo>
                    <a:pt x="109" y="742"/>
                  </a:lnTo>
                  <a:lnTo>
                    <a:pt x="109" y="740"/>
                  </a:lnTo>
                  <a:lnTo>
                    <a:pt x="109" y="738"/>
                  </a:lnTo>
                  <a:lnTo>
                    <a:pt x="107" y="737"/>
                  </a:lnTo>
                  <a:lnTo>
                    <a:pt x="106" y="738"/>
                  </a:lnTo>
                  <a:lnTo>
                    <a:pt x="106" y="740"/>
                  </a:lnTo>
                  <a:lnTo>
                    <a:pt x="106" y="742"/>
                  </a:lnTo>
                  <a:lnTo>
                    <a:pt x="104" y="740"/>
                  </a:lnTo>
                  <a:lnTo>
                    <a:pt x="104" y="738"/>
                  </a:lnTo>
                  <a:lnTo>
                    <a:pt x="106" y="737"/>
                  </a:lnTo>
                  <a:lnTo>
                    <a:pt x="106" y="735"/>
                  </a:lnTo>
                  <a:lnTo>
                    <a:pt x="104" y="731"/>
                  </a:lnTo>
                  <a:lnTo>
                    <a:pt x="102" y="730"/>
                  </a:lnTo>
                  <a:lnTo>
                    <a:pt x="101" y="726"/>
                  </a:lnTo>
                  <a:lnTo>
                    <a:pt x="102" y="725"/>
                  </a:lnTo>
                  <a:lnTo>
                    <a:pt x="102" y="721"/>
                  </a:lnTo>
                  <a:lnTo>
                    <a:pt x="106" y="706"/>
                  </a:lnTo>
                  <a:lnTo>
                    <a:pt x="107" y="701"/>
                  </a:lnTo>
                  <a:lnTo>
                    <a:pt x="107" y="699"/>
                  </a:lnTo>
                  <a:lnTo>
                    <a:pt x="107" y="699"/>
                  </a:lnTo>
                  <a:lnTo>
                    <a:pt x="109" y="698"/>
                  </a:lnTo>
                  <a:lnTo>
                    <a:pt x="109" y="698"/>
                  </a:lnTo>
                  <a:lnTo>
                    <a:pt x="109" y="696"/>
                  </a:lnTo>
                  <a:lnTo>
                    <a:pt x="107" y="694"/>
                  </a:lnTo>
                  <a:lnTo>
                    <a:pt x="107" y="694"/>
                  </a:lnTo>
                  <a:lnTo>
                    <a:pt x="106" y="696"/>
                  </a:lnTo>
                  <a:lnTo>
                    <a:pt x="104" y="696"/>
                  </a:lnTo>
                  <a:lnTo>
                    <a:pt x="102" y="696"/>
                  </a:lnTo>
                  <a:lnTo>
                    <a:pt x="101" y="696"/>
                  </a:lnTo>
                  <a:lnTo>
                    <a:pt x="97" y="698"/>
                  </a:lnTo>
                  <a:lnTo>
                    <a:pt x="96" y="699"/>
                  </a:lnTo>
                  <a:lnTo>
                    <a:pt x="90" y="708"/>
                  </a:lnTo>
                  <a:lnTo>
                    <a:pt x="89" y="713"/>
                  </a:lnTo>
                  <a:lnTo>
                    <a:pt x="85" y="716"/>
                  </a:lnTo>
                  <a:lnTo>
                    <a:pt x="85" y="718"/>
                  </a:lnTo>
                  <a:lnTo>
                    <a:pt x="85" y="720"/>
                  </a:lnTo>
                  <a:lnTo>
                    <a:pt x="85" y="721"/>
                  </a:lnTo>
                  <a:lnTo>
                    <a:pt x="77" y="740"/>
                  </a:lnTo>
                  <a:lnTo>
                    <a:pt x="77" y="742"/>
                  </a:lnTo>
                  <a:lnTo>
                    <a:pt x="73" y="745"/>
                  </a:lnTo>
                  <a:lnTo>
                    <a:pt x="73" y="747"/>
                  </a:lnTo>
                  <a:lnTo>
                    <a:pt x="72" y="748"/>
                  </a:lnTo>
                  <a:lnTo>
                    <a:pt x="72" y="752"/>
                  </a:lnTo>
                  <a:lnTo>
                    <a:pt x="72" y="754"/>
                  </a:lnTo>
                  <a:lnTo>
                    <a:pt x="70" y="754"/>
                  </a:lnTo>
                  <a:lnTo>
                    <a:pt x="68" y="759"/>
                  </a:lnTo>
                  <a:lnTo>
                    <a:pt x="67" y="759"/>
                  </a:lnTo>
                  <a:lnTo>
                    <a:pt x="65" y="760"/>
                  </a:lnTo>
                  <a:lnTo>
                    <a:pt x="65" y="760"/>
                  </a:lnTo>
                  <a:lnTo>
                    <a:pt x="65" y="762"/>
                  </a:lnTo>
                  <a:lnTo>
                    <a:pt x="65" y="762"/>
                  </a:lnTo>
                  <a:lnTo>
                    <a:pt x="65" y="764"/>
                  </a:lnTo>
                  <a:lnTo>
                    <a:pt x="65" y="764"/>
                  </a:lnTo>
                  <a:lnTo>
                    <a:pt x="65" y="767"/>
                  </a:lnTo>
                  <a:lnTo>
                    <a:pt x="65" y="767"/>
                  </a:lnTo>
                  <a:lnTo>
                    <a:pt x="67" y="769"/>
                  </a:lnTo>
                  <a:lnTo>
                    <a:pt x="67" y="772"/>
                  </a:lnTo>
                  <a:lnTo>
                    <a:pt x="65" y="774"/>
                  </a:lnTo>
                  <a:lnTo>
                    <a:pt x="67" y="774"/>
                  </a:lnTo>
                  <a:lnTo>
                    <a:pt x="68" y="776"/>
                  </a:lnTo>
                  <a:lnTo>
                    <a:pt x="68" y="776"/>
                  </a:lnTo>
                  <a:lnTo>
                    <a:pt x="70" y="776"/>
                  </a:lnTo>
                  <a:lnTo>
                    <a:pt x="73" y="781"/>
                  </a:lnTo>
                  <a:lnTo>
                    <a:pt x="75" y="786"/>
                  </a:lnTo>
                  <a:lnTo>
                    <a:pt x="77" y="788"/>
                  </a:lnTo>
                  <a:lnTo>
                    <a:pt x="77" y="789"/>
                  </a:lnTo>
                  <a:lnTo>
                    <a:pt x="79" y="793"/>
                  </a:lnTo>
                  <a:lnTo>
                    <a:pt x="79" y="803"/>
                  </a:lnTo>
                  <a:lnTo>
                    <a:pt x="79" y="805"/>
                  </a:lnTo>
                  <a:lnTo>
                    <a:pt x="77" y="806"/>
                  </a:lnTo>
                  <a:lnTo>
                    <a:pt x="75" y="808"/>
                  </a:lnTo>
                  <a:lnTo>
                    <a:pt x="75" y="808"/>
                  </a:lnTo>
                  <a:lnTo>
                    <a:pt x="73" y="808"/>
                  </a:lnTo>
                  <a:lnTo>
                    <a:pt x="73" y="810"/>
                  </a:lnTo>
                  <a:lnTo>
                    <a:pt x="73" y="810"/>
                  </a:lnTo>
                  <a:lnTo>
                    <a:pt x="73" y="811"/>
                  </a:lnTo>
                  <a:lnTo>
                    <a:pt x="73" y="813"/>
                  </a:lnTo>
                  <a:lnTo>
                    <a:pt x="75" y="818"/>
                  </a:lnTo>
                  <a:lnTo>
                    <a:pt x="75" y="827"/>
                  </a:lnTo>
                  <a:lnTo>
                    <a:pt x="75" y="828"/>
                  </a:lnTo>
                  <a:lnTo>
                    <a:pt x="75" y="832"/>
                  </a:lnTo>
                  <a:lnTo>
                    <a:pt x="75" y="837"/>
                  </a:lnTo>
                  <a:lnTo>
                    <a:pt x="75" y="838"/>
                  </a:lnTo>
                  <a:lnTo>
                    <a:pt x="73" y="840"/>
                  </a:lnTo>
                  <a:lnTo>
                    <a:pt x="73" y="840"/>
                  </a:lnTo>
                  <a:lnTo>
                    <a:pt x="73" y="842"/>
                  </a:lnTo>
                  <a:lnTo>
                    <a:pt x="72" y="844"/>
                  </a:lnTo>
                  <a:lnTo>
                    <a:pt x="68" y="845"/>
                  </a:lnTo>
                  <a:lnTo>
                    <a:pt x="68" y="847"/>
                  </a:lnTo>
                  <a:lnTo>
                    <a:pt x="68" y="847"/>
                  </a:lnTo>
                  <a:lnTo>
                    <a:pt x="67" y="849"/>
                  </a:lnTo>
                  <a:lnTo>
                    <a:pt x="65" y="849"/>
                  </a:lnTo>
                  <a:lnTo>
                    <a:pt x="63" y="850"/>
                  </a:lnTo>
                  <a:lnTo>
                    <a:pt x="63" y="850"/>
                  </a:lnTo>
                  <a:lnTo>
                    <a:pt x="63" y="850"/>
                  </a:lnTo>
                  <a:lnTo>
                    <a:pt x="62" y="852"/>
                  </a:lnTo>
                  <a:lnTo>
                    <a:pt x="62" y="852"/>
                  </a:lnTo>
                  <a:lnTo>
                    <a:pt x="60" y="852"/>
                  </a:lnTo>
                  <a:lnTo>
                    <a:pt x="60" y="852"/>
                  </a:lnTo>
                  <a:lnTo>
                    <a:pt x="56" y="862"/>
                  </a:lnTo>
                  <a:lnTo>
                    <a:pt x="55" y="862"/>
                  </a:lnTo>
                  <a:lnTo>
                    <a:pt x="53" y="864"/>
                  </a:lnTo>
                  <a:lnTo>
                    <a:pt x="51" y="872"/>
                  </a:lnTo>
                  <a:lnTo>
                    <a:pt x="51" y="872"/>
                  </a:lnTo>
                  <a:lnTo>
                    <a:pt x="48" y="876"/>
                  </a:lnTo>
                  <a:lnTo>
                    <a:pt x="48" y="878"/>
                  </a:lnTo>
                  <a:lnTo>
                    <a:pt x="48" y="879"/>
                  </a:lnTo>
                  <a:lnTo>
                    <a:pt x="48" y="881"/>
                  </a:lnTo>
                  <a:lnTo>
                    <a:pt x="48" y="883"/>
                  </a:lnTo>
                  <a:lnTo>
                    <a:pt x="46" y="884"/>
                  </a:lnTo>
                  <a:lnTo>
                    <a:pt x="46" y="886"/>
                  </a:lnTo>
                  <a:lnTo>
                    <a:pt x="45" y="888"/>
                  </a:lnTo>
                  <a:lnTo>
                    <a:pt x="45" y="888"/>
                  </a:lnTo>
                  <a:lnTo>
                    <a:pt x="45" y="891"/>
                  </a:lnTo>
                  <a:lnTo>
                    <a:pt x="45" y="893"/>
                  </a:lnTo>
                  <a:lnTo>
                    <a:pt x="46" y="896"/>
                  </a:lnTo>
                  <a:lnTo>
                    <a:pt x="46" y="900"/>
                  </a:lnTo>
                  <a:lnTo>
                    <a:pt x="45" y="901"/>
                  </a:lnTo>
                  <a:lnTo>
                    <a:pt x="43" y="903"/>
                  </a:lnTo>
                  <a:lnTo>
                    <a:pt x="41" y="905"/>
                  </a:lnTo>
                  <a:lnTo>
                    <a:pt x="41" y="906"/>
                  </a:lnTo>
                  <a:lnTo>
                    <a:pt x="43" y="920"/>
                  </a:lnTo>
                  <a:lnTo>
                    <a:pt x="43" y="923"/>
                  </a:lnTo>
                  <a:lnTo>
                    <a:pt x="45" y="927"/>
                  </a:lnTo>
                  <a:lnTo>
                    <a:pt x="46" y="930"/>
                  </a:lnTo>
                  <a:lnTo>
                    <a:pt x="55" y="940"/>
                  </a:lnTo>
                  <a:lnTo>
                    <a:pt x="60" y="947"/>
                  </a:lnTo>
                  <a:lnTo>
                    <a:pt x="62" y="949"/>
                  </a:lnTo>
                  <a:lnTo>
                    <a:pt x="62" y="951"/>
                  </a:lnTo>
                  <a:lnTo>
                    <a:pt x="62" y="952"/>
                  </a:lnTo>
                  <a:lnTo>
                    <a:pt x="62" y="954"/>
                  </a:lnTo>
                  <a:lnTo>
                    <a:pt x="60" y="956"/>
                  </a:lnTo>
                  <a:lnTo>
                    <a:pt x="60" y="957"/>
                  </a:lnTo>
                  <a:lnTo>
                    <a:pt x="62" y="959"/>
                  </a:lnTo>
                  <a:lnTo>
                    <a:pt x="62" y="961"/>
                  </a:lnTo>
                  <a:lnTo>
                    <a:pt x="63" y="961"/>
                  </a:lnTo>
                  <a:lnTo>
                    <a:pt x="65" y="962"/>
                  </a:lnTo>
                  <a:lnTo>
                    <a:pt x="67" y="964"/>
                  </a:lnTo>
                  <a:lnTo>
                    <a:pt x="65" y="966"/>
                  </a:lnTo>
                  <a:lnTo>
                    <a:pt x="65" y="968"/>
                  </a:lnTo>
                  <a:lnTo>
                    <a:pt x="65" y="969"/>
                  </a:lnTo>
                  <a:lnTo>
                    <a:pt x="63" y="969"/>
                  </a:lnTo>
                  <a:lnTo>
                    <a:pt x="63" y="969"/>
                  </a:lnTo>
                  <a:lnTo>
                    <a:pt x="65" y="971"/>
                  </a:lnTo>
                  <a:lnTo>
                    <a:pt x="65" y="973"/>
                  </a:lnTo>
                  <a:lnTo>
                    <a:pt x="67" y="974"/>
                  </a:lnTo>
                  <a:lnTo>
                    <a:pt x="67" y="978"/>
                  </a:lnTo>
                  <a:lnTo>
                    <a:pt x="68" y="979"/>
                  </a:lnTo>
                  <a:lnTo>
                    <a:pt x="70" y="981"/>
                  </a:lnTo>
                  <a:lnTo>
                    <a:pt x="73" y="983"/>
                  </a:lnTo>
                  <a:lnTo>
                    <a:pt x="77" y="985"/>
                  </a:lnTo>
                  <a:lnTo>
                    <a:pt x="77" y="985"/>
                  </a:lnTo>
                  <a:lnTo>
                    <a:pt x="79" y="986"/>
                  </a:lnTo>
                  <a:lnTo>
                    <a:pt x="79" y="988"/>
                  </a:lnTo>
                  <a:lnTo>
                    <a:pt x="82" y="993"/>
                  </a:lnTo>
                  <a:lnTo>
                    <a:pt x="82" y="995"/>
                  </a:lnTo>
                  <a:lnTo>
                    <a:pt x="82" y="996"/>
                  </a:lnTo>
                  <a:lnTo>
                    <a:pt x="89" y="1008"/>
                  </a:lnTo>
                  <a:lnTo>
                    <a:pt x="90" y="1012"/>
                  </a:lnTo>
                  <a:lnTo>
                    <a:pt x="96" y="1020"/>
                  </a:lnTo>
                  <a:lnTo>
                    <a:pt x="99" y="1025"/>
                  </a:lnTo>
                  <a:lnTo>
                    <a:pt x="99" y="1025"/>
                  </a:lnTo>
                  <a:lnTo>
                    <a:pt x="102" y="1029"/>
                  </a:lnTo>
                  <a:lnTo>
                    <a:pt x="102" y="1029"/>
                  </a:lnTo>
                  <a:lnTo>
                    <a:pt x="102" y="1030"/>
                  </a:lnTo>
                  <a:lnTo>
                    <a:pt x="104" y="1030"/>
                  </a:lnTo>
                  <a:lnTo>
                    <a:pt x="104" y="1030"/>
                  </a:lnTo>
                  <a:lnTo>
                    <a:pt x="106" y="1032"/>
                  </a:lnTo>
                  <a:lnTo>
                    <a:pt x="106" y="1034"/>
                  </a:lnTo>
                  <a:lnTo>
                    <a:pt x="106" y="1035"/>
                  </a:lnTo>
                  <a:lnTo>
                    <a:pt x="107" y="1035"/>
                  </a:lnTo>
                  <a:lnTo>
                    <a:pt x="107" y="1037"/>
                  </a:lnTo>
                  <a:lnTo>
                    <a:pt x="107" y="1039"/>
                  </a:lnTo>
                  <a:lnTo>
                    <a:pt x="111" y="1039"/>
                  </a:lnTo>
                  <a:lnTo>
                    <a:pt x="116" y="1042"/>
                  </a:lnTo>
                  <a:lnTo>
                    <a:pt x="118" y="1042"/>
                  </a:lnTo>
                  <a:lnTo>
                    <a:pt x="118" y="1044"/>
                  </a:lnTo>
                  <a:lnTo>
                    <a:pt x="116" y="1047"/>
                  </a:lnTo>
                  <a:lnTo>
                    <a:pt x="116" y="1049"/>
                  </a:lnTo>
                  <a:lnTo>
                    <a:pt x="114" y="1051"/>
                  </a:lnTo>
                  <a:lnTo>
                    <a:pt x="114" y="1052"/>
                  </a:lnTo>
                  <a:lnTo>
                    <a:pt x="116" y="1052"/>
                  </a:lnTo>
                  <a:lnTo>
                    <a:pt x="118" y="1054"/>
                  </a:lnTo>
                  <a:lnTo>
                    <a:pt x="118" y="1056"/>
                  </a:lnTo>
                  <a:lnTo>
                    <a:pt x="118" y="1056"/>
                  </a:lnTo>
                  <a:lnTo>
                    <a:pt x="116" y="1056"/>
                  </a:lnTo>
                  <a:lnTo>
                    <a:pt x="116" y="1056"/>
                  </a:lnTo>
                  <a:lnTo>
                    <a:pt x="114" y="1056"/>
                  </a:lnTo>
                  <a:lnTo>
                    <a:pt x="114" y="1056"/>
                  </a:lnTo>
                  <a:lnTo>
                    <a:pt x="113" y="1056"/>
                  </a:lnTo>
                  <a:lnTo>
                    <a:pt x="113" y="1054"/>
                  </a:lnTo>
                  <a:lnTo>
                    <a:pt x="111" y="1054"/>
                  </a:lnTo>
                  <a:lnTo>
                    <a:pt x="111" y="1054"/>
                  </a:lnTo>
                  <a:lnTo>
                    <a:pt x="111" y="1058"/>
                  </a:lnTo>
                  <a:lnTo>
                    <a:pt x="113" y="1061"/>
                  </a:lnTo>
                  <a:lnTo>
                    <a:pt x="114" y="1063"/>
                  </a:lnTo>
                  <a:lnTo>
                    <a:pt x="114" y="1063"/>
                  </a:lnTo>
                  <a:lnTo>
                    <a:pt x="114" y="1064"/>
                  </a:lnTo>
                  <a:lnTo>
                    <a:pt x="114" y="1066"/>
                  </a:lnTo>
                  <a:lnTo>
                    <a:pt x="113" y="1066"/>
                  </a:lnTo>
                  <a:lnTo>
                    <a:pt x="113" y="1066"/>
                  </a:lnTo>
                  <a:lnTo>
                    <a:pt x="113" y="1066"/>
                  </a:lnTo>
                  <a:lnTo>
                    <a:pt x="113" y="1068"/>
                  </a:lnTo>
                  <a:lnTo>
                    <a:pt x="111" y="1068"/>
                  </a:lnTo>
                  <a:lnTo>
                    <a:pt x="111" y="1069"/>
                  </a:lnTo>
                  <a:lnTo>
                    <a:pt x="109" y="1071"/>
                  </a:lnTo>
                  <a:lnTo>
                    <a:pt x="109" y="1073"/>
                  </a:lnTo>
                  <a:lnTo>
                    <a:pt x="111" y="1075"/>
                  </a:lnTo>
                  <a:lnTo>
                    <a:pt x="111" y="1076"/>
                  </a:lnTo>
                  <a:lnTo>
                    <a:pt x="113" y="1080"/>
                  </a:lnTo>
                  <a:lnTo>
                    <a:pt x="114" y="1081"/>
                  </a:lnTo>
                  <a:lnTo>
                    <a:pt x="113" y="1086"/>
                  </a:lnTo>
                  <a:lnTo>
                    <a:pt x="113" y="1088"/>
                  </a:lnTo>
                  <a:lnTo>
                    <a:pt x="111" y="1088"/>
                  </a:lnTo>
                  <a:lnTo>
                    <a:pt x="107" y="1088"/>
                  </a:lnTo>
                  <a:lnTo>
                    <a:pt x="107" y="1090"/>
                  </a:lnTo>
                  <a:lnTo>
                    <a:pt x="106" y="1091"/>
                  </a:lnTo>
                  <a:lnTo>
                    <a:pt x="106" y="1091"/>
                  </a:lnTo>
                  <a:lnTo>
                    <a:pt x="104" y="1093"/>
                  </a:lnTo>
                  <a:lnTo>
                    <a:pt x="102" y="1095"/>
                  </a:lnTo>
                  <a:lnTo>
                    <a:pt x="101" y="1097"/>
                  </a:lnTo>
                  <a:lnTo>
                    <a:pt x="99" y="1095"/>
                  </a:lnTo>
                  <a:lnTo>
                    <a:pt x="97" y="1090"/>
                  </a:lnTo>
                  <a:lnTo>
                    <a:pt x="92" y="1085"/>
                  </a:lnTo>
                  <a:lnTo>
                    <a:pt x="90" y="1083"/>
                  </a:lnTo>
                  <a:lnTo>
                    <a:pt x="90" y="1081"/>
                  </a:lnTo>
                  <a:lnTo>
                    <a:pt x="89" y="1080"/>
                  </a:lnTo>
                  <a:lnTo>
                    <a:pt x="89" y="1076"/>
                  </a:lnTo>
                  <a:lnTo>
                    <a:pt x="87" y="1071"/>
                  </a:lnTo>
                  <a:lnTo>
                    <a:pt x="87" y="1069"/>
                  </a:lnTo>
                  <a:lnTo>
                    <a:pt x="89" y="1066"/>
                  </a:lnTo>
                  <a:lnTo>
                    <a:pt x="87" y="1066"/>
                  </a:lnTo>
                  <a:lnTo>
                    <a:pt x="85" y="1066"/>
                  </a:lnTo>
                  <a:lnTo>
                    <a:pt x="84" y="1058"/>
                  </a:lnTo>
                  <a:lnTo>
                    <a:pt x="84" y="1056"/>
                  </a:lnTo>
                  <a:lnTo>
                    <a:pt x="85" y="1052"/>
                  </a:lnTo>
                  <a:lnTo>
                    <a:pt x="85" y="1052"/>
                  </a:lnTo>
                  <a:lnTo>
                    <a:pt x="84" y="1052"/>
                  </a:lnTo>
                  <a:lnTo>
                    <a:pt x="82" y="1052"/>
                  </a:lnTo>
                  <a:lnTo>
                    <a:pt x="82" y="1052"/>
                  </a:lnTo>
                  <a:lnTo>
                    <a:pt x="82" y="1052"/>
                  </a:lnTo>
                  <a:lnTo>
                    <a:pt x="82" y="1052"/>
                  </a:lnTo>
                  <a:lnTo>
                    <a:pt x="82" y="1054"/>
                  </a:lnTo>
                  <a:lnTo>
                    <a:pt x="82" y="1056"/>
                  </a:lnTo>
                  <a:lnTo>
                    <a:pt x="84" y="1056"/>
                  </a:lnTo>
                  <a:lnTo>
                    <a:pt x="82" y="1059"/>
                  </a:lnTo>
                  <a:lnTo>
                    <a:pt x="82" y="1063"/>
                  </a:lnTo>
                  <a:lnTo>
                    <a:pt x="80" y="1066"/>
                  </a:lnTo>
                  <a:lnTo>
                    <a:pt x="75" y="1075"/>
                  </a:lnTo>
                  <a:lnTo>
                    <a:pt x="73" y="1075"/>
                  </a:lnTo>
                  <a:lnTo>
                    <a:pt x="72" y="1073"/>
                  </a:lnTo>
                  <a:lnTo>
                    <a:pt x="70" y="1073"/>
                  </a:lnTo>
                  <a:lnTo>
                    <a:pt x="70" y="1071"/>
                  </a:lnTo>
                  <a:lnTo>
                    <a:pt x="68" y="1069"/>
                  </a:lnTo>
                  <a:lnTo>
                    <a:pt x="68" y="1068"/>
                  </a:lnTo>
                  <a:lnTo>
                    <a:pt x="67" y="1064"/>
                  </a:lnTo>
                  <a:lnTo>
                    <a:pt x="67" y="1061"/>
                  </a:lnTo>
                  <a:lnTo>
                    <a:pt x="67" y="1059"/>
                  </a:lnTo>
                  <a:lnTo>
                    <a:pt x="68" y="1056"/>
                  </a:lnTo>
                  <a:lnTo>
                    <a:pt x="70" y="1056"/>
                  </a:lnTo>
                  <a:lnTo>
                    <a:pt x="70" y="1054"/>
                  </a:lnTo>
                  <a:lnTo>
                    <a:pt x="70" y="1052"/>
                  </a:lnTo>
                  <a:lnTo>
                    <a:pt x="70" y="1051"/>
                  </a:lnTo>
                  <a:lnTo>
                    <a:pt x="72" y="1049"/>
                  </a:lnTo>
                  <a:lnTo>
                    <a:pt x="72" y="1049"/>
                  </a:lnTo>
                  <a:lnTo>
                    <a:pt x="72" y="1047"/>
                  </a:lnTo>
                  <a:lnTo>
                    <a:pt x="72" y="1046"/>
                  </a:lnTo>
                  <a:lnTo>
                    <a:pt x="72" y="1046"/>
                  </a:lnTo>
                  <a:lnTo>
                    <a:pt x="70" y="1046"/>
                  </a:lnTo>
                  <a:lnTo>
                    <a:pt x="70" y="1044"/>
                  </a:lnTo>
                  <a:lnTo>
                    <a:pt x="70" y="1044"/>
                  </a:lnTo>
                  <a:lnTo>
                    <a:pt x="68" y="1042"/>
                  </a:lnTo>
                  <a:lnTo>
                    <a:pt x="70" y="1041"/>
                  </a:lnTo>
                  <a:lnTo>
                    <a:pt x="68" y="1039"/>
                  </a:lnTo>
                  <a:lnTo>
                    <a:pt x="67" y="1037"/>
                  </a:lnTo>
                  <a:lnTo>
                    <a:pt x="65" y="1035"/>
                  </a:lnTo>
                  <a:lnTo>
                    <a:pt x="63" y="1034"/>
                  </a:lnTo>
                  <a:lnTo>
                    <a:pt x="58" y="1030"/>
                  </a:lnTo>
                  <a:lnTo>
                    <a:pt x="58" y="1030"/>
                  </a:lnTo>
                  <a:lnTo>
                    <a:pt x="58" y="1029"/>
                  </a:lnTo>
                  <a:lnTo>
                    <a:pt x="56" y="1025"/>
                  </a:lnTo>
                  <a:lnTo>
                    <a:pt x="56" y="1024"/>
                  </a:lnTo>
                  <a:lnTo>
                    <a:pt x="55" y="1024"/>
                  </a:lnTo>
                  <a:lnTo>
                    <a:pt x="55" y="1024"/>
                  </a:lnTo>
                  <a:lnTo>
                    <a:pt x="53" y="1024"/>
                  </a:lnTo>
                  <a:lnTo>
                    <a:pt x="53" y="1024"/>
                  </a:lnTo>
                  <a:lnTo>
                    <a:pt x="53" y="1022"/>
                  </a:lnTo>
                  <a:lnTo>
                    <a:pt x="51" y="1022"/>
                  </a:lnTo>
                  <a:lnTo>
                    <a:pt x="51" y="1022"/>
                  </a:lnTo>
                  <a:lnTo>
                    <a:pt x="51" y="1020"/>
                  </a:lnTo>
                  <a:lnTo>
                    <a:pt x="51" y="1017"/>
                  </a:lnTo>
                  <a:lnTo>
                    <a:pt x="51" y="1013"/>
                  </a:lnTo>
                  <a:lnTo>
                    <a:pt x="50" y="1013"/>
                  </a:lnTo>
                  <a:lnTo>
                    <a:pt x="48" y="1017"/>
                  </a:lnTo>
                  <a:lnTo>
                    <a:pt x="46" y="1020"/>
                  </a:lnTo>
                  <a:lnTo>
                    <a:pt x="46" y="1022"/>
                  </a:lnTo>
                  <a:lnTo>
                    <a:pt x="43" y="1025"/>
                  </a:lnTo>
                  <a:lnTo>
                    <a:pt x="43" y="1025"/>
                  </a:lnTo>
                  <a:lnTo>
                    <a:pt x="43" y="1029"/>
                  </a:lnTo>
                  <a:lnTo>
                    <a:pt x="41" y="1030"/>
                  </a:lnTo>
                  <a:lnTo>
                    <a:pt x="43" y="1032"/>
                  </a:lnTo>
                  <a:lnTo>
                    <a:pt x="43" y="1034"/>
                  </a:lnTo>
                  <a:lnTo>
                    <a:pt x="46" y="1035"/>
                  </a:lnTo>
                  <a:lnTo>
                    <a:pt x="48" y="1037"/>
                  </a:lnTo>
                  <a:lnTo>
                    <a:pt x="46" y="1039"/>
                  </a:lnTo>
                  <a:lnTo>
                    <a:pt x="46" y="1039"/>
                  </a:lnTo>
                  <a:lnTo>
                    <a:pt x="46" y="1041"/>
                  </a:lnTo>
                  <a:lnTo>
                    <a:pt x="48" y="1042"/>
                  </a:lnTo>
                  <a:lnTo>
                    <a:pt x="48" y="1042"/>
                  </a:lnTo>
                  <a:lnTo>
                    <a:pt x="50" y="1044"/>
                  </a:lnTo>
                  <a:lnTo>
                    <a:pt x="51" y="1044"/>
                  </a:lnTo>
                  <a:lnTo>
                    <a:pt x="51" y="1046"/>
                  </a:lnTo>
                  <a:lnTo>
                    <a:pt x="51" y="1047"/>
                  </a:lnTo>
                  <a:lnTo>
                    <a:pt x="51" y="1049"/>
                  </a:lnTo>
                  <a:lnTo>
                    <a:pt x="51" y="1049"/>
                  </a:lnTo>
                  <a:lnTo>
                    <a:pt x="55" y="1052"/>
                  </a:lnTo>
                  <a:lnTo>
                    <a:pt x="56" y="1063"/>
                  </a:lnTo>
                  <a:lnTo>
                    <a:pt x="56" y="1063"/>
                  </a:lnTo>
                  <a:lnTo>
                    <a:pt x="58" y="1064"/>
                  </a:lnTo>
                  <a:lnTo>
                    <a:pt x="60" y="1066"/>
                  </a:lnTo>
                  <a:lnTo>
                    <a:pt x="62" y="1066"/>
                  </a:lnTo>
                  <a:lnTo>
                    <a:pt x="65" y="1069"/>
                  </a:lnTo>
                  <a:lnTo>
                    <a:pt x="65" y="1071"/>
                  </a:lnTo>
                  <a:lnTo>
                    <a:pt x="65" y="1073"/>
                  </a:lnTo>
                  <a:lnTo>
                    <a:pt x="65" y="1075"/>
                  </a:lnTo>
                  <a:lnTo>
                    <a:pt x="67" y="1075"/>
                  </a:lnTo>
                  <a:lnTo>
                    <a:pt x="73" y="1076"/>
                  </a:lnTo>
                  <a:lnTo>
                    <a:pt x="75" y="1078"/>
                  </a:lnTo>
                  <a:lnTo>
                    <a:pt x="79" y="1080"/>
                  </a:lnTo>
                  <a:lnTo>
                    <a:pt x="80" y="1081"/>
                  </a:lnTo>
                  <a:lnTo>
                    <a:pt x="82" y="1085"/>
                  </a:lnTo>
                  <a:lnTo>
                    <a:pt x="82" y="1086"/>
                  </a:lnTo>
                  <a:lnTo>
                    <a:pt x="82" y="1088"/>
                  </a:lnTo>
                  <a:lnTo>
                    <a:pt x="82" y="1091"/>
                  </a:lnTo>
                  <a:lnTo>
                    <a:pt x="82" y="1093"/>
                  </a:lnTo>
                  <a:lnTo>
                    <a:pt x="84" y="1097"/>
                  </a:lnTo>
                  <a:lnTo>
                    <a:pt x="84" y="1098"/>
                  </a:lnTo>
                  <a:lnTo>
                    <a:pt x="82" y="1100"/>
                  </a:lnTo>
                  <a:lnTo>
                    <a:pt x="82" y="1102"/>
                  </a:lnTo>
                  <a:lnTo>
                    <a:pt x="80" y="1103"/>
                  </a:lnTo>
                  <a:lnTo>
                    <a:pt x="79" y="1103"/>
                  </a:lnTo>
                  <a:lnTo>
                    <a:pt x="79" y="1103"/>
                  </a:lnTo>
                  <a:lnTo>
                    <a:pt x="77" y="1108"/>
                  </a:lnTo>
                  <a:lnTo>
                    <a:pt x="75" y="1108"/>
                  </a:lnTo>
                  <a:lnTo>
                    <a:pt x="73" y="1107"/>
                  </a:lnTo>
                  <a:lnTo>
                    <a:pt x="73" y="1107"/>
                  </a:lnTo>
                  <a:lnTo>
                    <a:pt x="72" y="1107"/>
                  </a:lnTo>
                  <a:lnTo>
                    <a:pt x="70" y="1108"/>
                  </a:lnTo>
                  <a:lnTo>
                    <a:pt x="67" y="1110"/>
                  </a:lnTo>
                  <a:lnTo>
                    <a:pt x="67" y="1110"/>
                  </a:lnTo>
                  <a:lnTo>
                    <a:pt x="68" y="1114"/>
                  </a:lnTo>
                  <a:lnTo>
                    <a:pt x="65" y="1114"/>
                  </a:lnTo>
                  <a:lnTo>
                    <a:pt x="63" y="1112"/>
                  </a:lnTo>
                  <a:lnTo>
                    <a:pt x="63" y="1112"/>
                  </a:lnTo>
                  <a:lnTo>
                    <a:pt x="63" y="1110"/>
                  </a:lnTo>
                  <a:lnTo>
                    <a:pt x="63" y="1108"/>
                  </a:lnTo>
                  <a:lnTo>
                    <a:pt x="63" y="1108"/>
                  </a:lnTo>
                  <a:lnTo>
                    <a:pt x="62" y="1108"/>
                  </a:lnTo>
                  <a:lnTo>
                    <a:pt x="62" y="1107"/>
                  </a:lnTo>
                  <a:lnTo>
                    <a:pt x="62" y="1105"/>
                  </a:lnTo>
                  <a:lnTo>
                    <a:pt x="62" y="1102"/>
                  </a:lnTo>
                  <a:lnTo>
                    <a:pt x="62" y="1102"/>
                  </a:lnTo>
                  <a:lnTo>
                    <a:pt x="62" y="1098"/>
                  </a:lnTo>
                  <a:lnTo>
                    <a:pt x="62" y="1098"/>
                  </a:lnTo>
                  <a:lnTo>
                    <a:pt x="62" y="1097"/>
                  </a:lnTo>
                  <a:lnTo>
                    <a:pt x="60" y="1097"/>
                  </a:lnTo>
                  <a:lnTo>
                    <a:pt x="60" y="1098"/>
                  </a:lnTo>
                  <a:lnTo>
                    <a:pt x="60" y="1098"/>
                  </a:lnTo>
                  <a:lnTo>
                    <a:pt x="60" y="1100"/>
                  </a:lnTo>
                  <a:lnTo>
                    <a:pt x="58" y="1102"/>
                  </a:lnTo>
                  <a:lnTo>
                    <a:pt x="58" y="1103"/>
                  </a:lnTo>
                  <a:lnTo>
                    <a:pt x="58" y="1108"/>
                  </a:lnTo>
                  <a:lnTo>
                    <a:pt x="56" y="1108"/>
                  </a:lnTo>
                  <a:lnTo>
                    <a:pt x="56" y="1107"/>
                  </a:lnTo>
                  <a:lnTo>
                    <a:pt x="56" y="1105"/>
                  </a:lnTo>
                  <a:lnTo>
                    <a:pt x="56" y="1100"/>
                  </a:lnTo>
                  <a:lnTo>
                    <a:pt x="55" y="1097"/>
                  </a:lnTo>
                  <a:lnTo>
                    <a:pt x="55" y="1097"/>
                  </a:lnTo>
                  <a:lnTo>
                    <a:pt x="55" y="1095"/>
                  </a:lnTo>
                  <a:lnTo>
                    <a:pt x="55" y="1093"/>
                  </a:lnTo>
                  <a:lnTo>
                    <a:pt x="55" y="1091"/>
                  </a:lnTo>
                  <a:lnTo>
                    <a:pt x="55" y="1090"/>
                  </a:lnTo>
                  <a:lnTo>
                    <a:pt x="55" y="1085"/>
                  </a:lnTo>
                  <a:lnTo>
                    <a:pt x="53" y="1083"/>
                  </a:lnTo>
                  <a:lnTo>
                    <a:pt x="53" y="1081"/>
                  </a:lnTo>
                  <a:lnTo>
                    <a:pt x="51" y="1080"/>
                  </a:lnTo>
                  <a:lnTo>
                    <a:pt x="51" y="1081"/>
                  </a:lnTo>
                  <a:lnTo>
                    <a:pt x="51" y="1086"/>
                  </a:lnTo>
                  <a:lnTo>
                    <a:pt x="51" y="1088"/>
                  </a:lnTo>
                  <a:lnTo>
                    <a:pt x="50" y="1090"/>
                  </a:lnTo>
                  <a:lnTo>
                    <a:pt x="50" y="1088"/>
                  </a:lnTo>
                  <a:lnTo>
                    <a:pt x="48" y="1086"/>
                  </a:lnTo>
                  <a:lnTo>
                    <a:pt x="48" y="1081"/>
                  </a:lnTo>
                  <a:lnTo>
                    <a:pt x="48" y="1081"/>
                  </a:lnTo>
                  <a:lnTo>
                    <a:pt x="48" y="1080"/>
                  </a:lnTo>
                  <a:lnTo>
                    <a:pt x="48" y="1080"/>
                  </a:lnTo>
                  <a:lnTo>
                    <a:pt x="48" y="1080"/>
                  </a:lnTo>
                  <a:lnTo>
                    <a:pt x="46" y="1076"/>
                  </a:lnTo>
                  <a:lnTo>
                    <a:pt x="45" y="1073"/>
                  </a:lnTo>
                  <a:lnTo>
                    <a:pt x="43" y="1069"/>
                  </a:lnTo>
                  <a:lnTo>
                    <a:pt x="43" y="1068"/>
                  </a:lnTo>
                  <a:lnTo>
                    <a:pt x="41" y="1069"/>
                  </a:lnTo>
                  <a:lnTo>
                    <a:pt x="41" y="1071"/>
                  </a:lnTo>
                  <a:lnTo>
                    <a:pt x="40" y="1061"/>
                  </a:lnTo>
                  <a:lnTo>
                    <a:pt x="40" y="1058"/>
                  </a:lnTo>
                  <a:lnTo>
                    <a:pt x="38" y="1059"/>
                  </a:lnTo>
                  <a:lnTo>
                    <a:pt x="40" y="1066"/>
                  </a:lnTo>
                  <a:lnTo>
                    <a:pt x="40" y="1076"/>
                  </a:lnTo>
                  <a:lnTo>
                    <a:pt x="38" y="1080"/>
                  </a:lnTo>
                  <a:lnTo>
                    <a:pt x="38" y="1081"/>
                  </a:lnTo>
                  <a:lnTo>
                    <a:pt x="38" y="1083"/>
                  </a:lnTo>
                  <a:lnTo>
                    <a:pt x="40" y="1088"/>
                  </a:lnTo>
                  <a:lnTo>
                    <a:pt x="41" y="1090"/>
                  </a:lnTo>
                  <a:lnTo>
                    <a:pt x="40" y="1088"/>
                  </a:lnTo>
                  <a:lnTo>
                    <a:pt x="38" y="1088"/>
                  </a:lnTo>
                  <a:lnTo>
                    <a:pt x="38" y="1086"/>
                  </a:lnTo>
                  <a:lnTo>
                    <a:pt x="36" y="1085"/>
                  </a:lnTo>
                  <a:lnTo>
                    <a:pt x="36" y="1085"/>
                  </a:lnTo>
                  <a:lnTo>
                    <a:pt x="36" y="1085"/>
                  </a:lnTo>
                  <a:lnTo>
                    <a:pt x="36" y="1083"/>
                  </a:lnTo>
                  <a:lnTo>
                    <a:pt x="36" y="1083"/>
                  </a:lnTo>
                  <a:lnTo>
                    <a:pt x="34" y="1080"/>
                  </a:lnTo>
                  <a:lnTo>
                    <a:pt x="34" y="1078"/>
                  </a:lnTo>
                  <a:lnTo>
                    <a:pt x="34" y="1059"/>
                  </a:lnTo>
                  <a:lnTo>
                    <a:pt x="33" y="1058"/>
                  </a:lnTo>
                  <a:lnTo>
                    <a:pt x="33" y="1059"/>
                  </a:lnTo>
                  <a:lnTo>
                    <a:pt x="31" y="1061"/>
                  </a:lnTo>
                  <a:lnTo>
                    <a:pt x="31" y="1064"/>
                  </a:lnTo>
                  <a:lnTo>
                    <a:pt x="33" y="1068"/>
                  </a:lnTo>
                  <a:lnTo>
                    <a:pt x="33" y="1069"/>
                  </a:lnTo>
                  <a:lnTo>
                    <a:pt x="31" y="1071"/>
                  </a:lnTo>
                  <a:lnTo>
                    <a:pt x="31" y="1073"/>
                  </a:lnTo>
                  <a:lnTo>
                    <a:pt x="31" y="1076"/>
                  </a:lnTo>
                  <a:lnTo>
                    <a:pt x="29" y="1076"/>
                  </a:lnTo>
                  <a:lnTo>
                    <a:pt x="29" y="1075"/>
                  </a:lnTo>
                  <a:lnTo>
                    <a:pt x="29" y="1073"/>
                  </a:lnTo>
                  <a:lnTo>
                    <a:pt x="28" y="1073"/>
                  </a:lnTo>
                  <a:lnTo>
                    <a:pt x="26" y="1071"/>
                  </a:lnTo>
                  <a:lnTo>
                    <a:pt x="24" y="1071"/>
                  </a:lnTo>
                  <a:lnTo>
                    <a:pt x="21" y="1069"/>
                  </a:lnTo>
                  <a:lnTo>
                    <a:pt x="19" y="1069"/>
                  </a:lnTo>
                  <a:lnTo>
                    <a:pt x="21" y="1071"/>
                  </a:lnTo>
                  <a:lnTo>
                    <a:pt x="28" y="1075"/>
                  </a:lnTo>
                  <a:lnTo>
                    <a:pt x="29" y="1080"/>
                  </a:lnTo>
                  <a:lnTo>
                    <a:pt x="31" y="1081"/>
                  </a:lnTo>
                  <a:lnTo>
                    <a:pt x="33" y="1085"/>
                  </a:lnTo>
                  <a:lnTo>
                    <a:pt x="31" y="1086"/>
                  </a:lnTo>
                  <a:lnTo>
                    <a:pt x="33" y="1088"/>
                  </a:lnTo>
                  <a:lnTo>
                    <a:pt x="33" y="1090"/>
                  </a:lnTo>
                  <a:lnTo>
                    <a:pt x="34" y="1091"/>
                  </a:lnTo>
                  <a:lnTo>
                    <a:pt x="36" y="1093"/>
                  </a:lnTo>
                  <a:lnTo>
                    <a:pt x="38" y="1095"/>
                  </a:lnTo>
                  <a:lnTo>
                    <a:pt x="40" y="1095"/>
                  </a:lnTo>
                  <a:lnTo>
                    <a:pt x="48" y="1105"/>
                  </a:lnTo>
                  <a:lnTo>
                    <a:pt x="55" y="1110"/>
                  </a:lnTo>
                  <a:lnTo>
                    <a:pt x="55" y="1112"/>
                  </a:lnTo>
                  <a:lnTo>
                    <a:pt x="56" y="1114"/>
                  </a:lnTo>
                  <a:lnTo>
                    <a:pt x="65" y="1122"/>
                  </a:lnTo>
                  <a:lnTo>
                    <a:pt x="73" y="1136"/>
                  </a:lnTo>
                  <a:lnTo>
                    <a:pt x="89" y="1158"/>
                  </a:lnTo>
                  <a:lnTo>
                    <a:pt x="96" y="1170"/>
                  </a:lnTo>
                  <a:lnTo>
                    <a:pt x="101" y="1181"/>
                  </a:lnTo>
                  <a:lnTo>
                    <a:pt x="107" y="1202"/>
                  </a:lnTo>
                  <a:lnTo>
                    <a:pt x="107" y="1204"/>
                  </a:lnTo>
                  <a:lnTo>
                    <a:pt x="107" y="1204"/>
                  </a:lnTo>
                  <a:lnTo>
                    <a:pt x="106" y="1205"/>
                  </a:lnTo>
                  <a:lnTo>
                    <a:pt x="106" y="1207"/>
                  </a:lnTo>
                  <a:lnTo>
                    <a:pt x="106" y="1209"/>
                  </a:lnTo>
                  <a:lnTo>
                    <a:pt x="104" y="1212"/>
                  </a:lnTo>
                  <a:lnTo>
                    <a:pt x="102" y="1214"/>
                  </a:lnTo>
                  <a:lnTo>
                    <a:pt x="102" y="1217"/>
                  </a:lnTo>
                  <a:lnTo>
                    <a:pt x="104" y="1221"/>
                  </a:lnTo>
                  <a:lnTo>
                    <a:pt x="107" y="1231"/>
                  </a:lnTo>
                  <a:lnTo>
                    <a:pt x="107" y="1231"/>
                  </a:lnTo>
                  <a:lnTo>
                    <a:pt x="107" y="1234"/>
                  </a:lnTo>
                  <a:lnTo>
                    <a:pt x="107" y="1234"/>
                  </a:lnTo>
                  <a:lnTo>
                    <a:pt x="107" y="1236"/>
                  </a:lnTo>
                  <a:lnTo>
                    <a:pt x="109" y="1238"/>
                  </a:lnTo>
                  <a:lnTo>
                    <a:pt x="116" y="1246"/>
                  </a:lnTo>
                  <a:lnTo>
                    <a:pt x="118" y="1246"/>
                  </a:lnTo>
                  <a:lnTo>
                    <a:pt x="119" y="1248"/>
                  </a:lnTo>
                  <a:lnTo>
                    <a:pt x="121" y="1249"/>
                  </a:lnTo>
                  <a:lnTo>
                    <a:pt x="126" y="1255"/>
                  </a:lnTo>
                  <a:lnTo>
                    <a:pt x="126" y="1256"/>
                  </a:lnTo>
                  <a:lnTo>
                    <a:pt x="126" y="1256"/>
                  </a:lnTo>
                  <a:lnTo>
                    <a:pt x="131" y="1263"/>
                  </a:lnTo>
                  <a:lnTo>
                    <a:pt x="138" y="1271"/>
                  </a:lnTo>
                  <a:lnTo>
                    <a:pt x="140" y="1273"/>
                  </a:lnTo>
                  <a:lnTo>
                    <a:pt x="145" y="1285"/>
                  </a:lnTo>
                  <a:lnTo>
                    <a:pt x="146" y="1288"/>
                  </a:lnTo>
                  <a:lnTo>
                    <a:pt x="146" y="1294"/>
                  </a:lnTo>
                  <a:lnTo>
                    <a:pt x="145" y="1297"/>
                  </a:lnTo>
                  <a:lnTo>
                    <a:pt x="145" y="1297"/>
                  </a:lnTo>
                  <a:lnTo>
                    <a:pt x="146" y="1300"/>
                  </a:lnTo>
                  <a:lnTo>
                    <a:pt x="148" y="1302"/>
                  </a:lnTo>
                  <a:lnTo>
                    <a:pt x="150" y="1307"/>
                  </a:lnTo>
                  <a:lnTo>
                    <a:pt x="152" y="1307"/>
                  </a:lnTo>
                  <a:lnTo>
                    <a:pt x="167" y="1322"/>
                  </a:lnTo>
                  <a:lnTo>
                    <a:pt x="167" y="1324"/>
                  </a:lnTo>
                  <a:lnTo>
                    <a:pt x="172" y="1334"/>
                  </a:lnTo>
                  <a:lnTo>
                    <a:pt x="174" y="1339"/>
                  </a:lnTo>
                  <a:lnTo>
                    <a:pt x="175" y="1343"/>
                  </a:lnTo>
                  <a:lnTo>
                    <a:pt x="175" y="1345"/>
                  </a:lnTo>
                  <a:lnTo>
                    <a:pt x="175" y="1346"/>
                  </a:lnTo>
                  <a:lnTo>
                    <a:pt x="175" y="1348"/>
                  </a:lnTo>
                  <a:lnTo>
                    <a:pt x="177" y="1351"/>
                  </a:lnTo>
                  <a:lnTo>
                    <a:pt x="179" y="1356"/>
                  </a:lnTo>
                  <a:lnTo>
                    <a:pt x="179" y="1358"/>
                  </a:lnTo>
                  <a:lnTo>
                    <a:pt x="179" y="1360"/>
                  </a:lnTo>
                  <a:lnTo>
                    <a:pt x="177" y="1365"/>
                  </a:lnTo>
                  <a:lnTo>
                    <a:pt x="175" y="1372"/>
                  </a:lnTo>
                  <a:lnTo>
                    <a:pt x="175" y="1378"/>
                  </a:lnTo>
                  <a:lnTo>
                    <a:pt x="175" y="1387"/>
                  </a:lnTo>
                  <a:lnTo>
                    <a:pt x="177" y="1387"/>
                  </a:lnTo>
                  <a:lnTo>
                    <a:pt x="177" y="1390"/>
                  </a:lnTo>
                  <a:lnTo>
                    <a:pt x="177" y="1392"/>
                  </a:lnTo>
                  <a:lnTo>
                    <a:pt x="175" y="1404"/>
                  </a:lnTo>
                  <a:lnTo>
                    <a:pt x="175" y="1407"/>
                  </a:lnTo>
                  <a:lnTo>
                    <a:pt x="177" y="1407"/>
                  </a:lnTo>
                  <a:lnTo>
                    <a:pt x="177" y="1407"/>
                  </a:lnTo>
                  <a:lnTo>
                    <a:pt x="179" y="1409"/>
                  </a:lnTo>
                  <a:lnTo>
                    <a:pt x="179" y="1411"/>
                  </a:lnTo>
                  <a:lnTo>
                    <a:pt x="179" y="1412"/>
                  </a:lnTo>
                  <a:lnTo>
                    <a:pt x="180" y="1414"/>
                  </a:lnTo>
                  <a:lnTo>
                    <a:pt x="179" y="1416"/>
                  </a:lnTo>
                  <a:lnTo>
                    <a:pt x="179" y="1418"/>
                  </a:lnTo>
                  <a:lnTo>
                    <a:pt x="179" y="1419"/>
                  </a:lnTo>
                  <a:lnTo>
                    <a:pt x="179" y="1421"/>
                  </a:lnTo>
                  <a:lnTo>
                    <a:pt x="180" y="1421"/>
                  </a:lnTo>
                  <a:lnTo>
                    <a:pt x="182" y="1423"/>
                  </a:lnTo>
                  <a:lnTo>
                    <a:pt x="182" y="1423"/>
                  </a:lnTo>
                  <a:lnTo>
                    <a:pt x="182" y="1424"/>
                  </a:lnTo>
                  <a:lnTo>
                    <a:pt x="182" y="1424"/>
                  </a:lnTo>
                  <a:lnTo>
                    <a:pt x="182" y="1426"/>
                  </a:lnTo>
                  <a:lnTo>
                    <a:pt x="182" y="1428"/>
                  </a:lnTo>
                  <a:lnTo>
                    <a:pt x="182" y="1428"/>
                  </a:lnTo>
                  <a:lnTo>
                    <a:pt x="182" y="1428"/>
                  </a:lnTo>
                  <a:lnTo>
                    <a:pt x="182" y="1429"/>
                  </a:lnTo>
                  <a:lnTo>
                    <a:pt x="182" y="1429"/>
                  </a:lnTo>
                  <a:lnTo>
                    <a:pt x="182" y="1431"/>
                  </a:lnTo>
                  <a:lnTo>
                    <a:pt x="184" y="1433"/>
                  </a:lnTo>
                  <a:lnTo>
                    <a:pt x="186" y="1440"/>
                  </a:lnTo>
                  <a:lnTo>
                    <a:pt x="186" y="1441"/>
                  </a:lnTo>
                  <a:lnTo>
                    <a:pt x="186" y="1445"/>
                  </a:lnTo>
                  <a:lnTo>
                    <a:pt x="186" y="1446"/>
                  </a:lnTo>
                  <a:lnTo>
                    <a:pt x="189" y="1453"/>
                  </a:lnTo>
                  <a:lnTo>
                    <a:pt x="189" y="1455"/>
                  </a:lnTo>
                  <a:lnTo>
                    <a:pt x="189" y="1455"/>
                  </a:lnTo>
                  <a:lnTo>
                    <a:pt x="194" y="1465"/>
                  </a:lnTo>
                  <a:lnTo>
                    <a:pt x="196" y="1467"/>
                  </a:lnTo>
                  <a:lnTo>
                    <a:pt x="196" y="1467"/>
                  </a:lnTo>
                  <a:lnTo>
                    <a:pt x="196" y="1472"/>
                  </a:lnTo>
                  <a:lnTo>
                    <a:pt x="201" y="1477"/>
                  </a:lnTo>
                  <a:lnTo>
                    <a:pt x="208" y="1485"/>
                  </a:lnTo>
                  <a:lnTo>
                    <a:pt x="214" y="1499"/>
                  </a:lnTo>
                  <a:lnTo>
                    <a:pt x="219" y="1513"/>
                  </a:lnTo>
                  <a:lnTo>
                    <a:pt x="228" y="1525"/>
                  </a:lnTo>
                  <a:lnTo>
                    <a:pt x="233" y="1535"/>
                  </a:lnTo>
                  <a:lnTo>
                    <a:pt x="240" y="1543"/>
                  </a:lnTo>
                  <a:lnTo>
                    <a:pt x="242" y="1547"/>
                  </a:lnTo>
                  <a:lnTo>
                    <a:pt x="243" y="1553"/>
                  </a:lnTo>
                  <a:lnTo>
                    <a:pt x="245" y="1567"/>
                  </a:lnTo>
                  <a:lnTo>
                    <a:pt x="243" y="1577"/>
                  </a:lnTo>
                  <a:lnTo>
                    <a:pt x="243" y="1579"/>
                  </a:lnTo>
                  <a:lnTo>
                    <a:pt x="245" y="1581"/>
                  </a:lnTo>
                  <a:lnTo>
                    <a:pt x="245" y="1582"/>
                  </a:lnTo>
                  <a:lnTo>
                    <a:pt x="245" y="1584"/>
                  </a:lnTo>
                  <a:lnTo>
                    <a:pt x="243" y="1584"/>
                  </a:lnTo>
                  <a:lnTo>
                    <a:pt x="245" y="1586"/>
                  </a:lnTo>
                  <a:lnTo>
                    <a:pt x="245" y="1586"/>
                  </a:lnTo>
                  <a:lnTo>
                    <a:pt x="245" y="1587"/>
                  </a:lnTo>
                  <a:lnTo>
                    <a:pt x="247" y="1589"/>
                  </a:lnTo>
                  <a:lnTo>
                    <a:pt x="245" y="1592"/>
                  </a:lnTo>
                  <a:lnTo>
                    <a:pt x="245" y="1594"/>
                  </a:lnTo>
                  <a:lnTo>
                    <a:pt x="243" y="1596"/>
                  </a:lnTo>
                  <a:lnTo>
                    <a:pt x="243" y="1598"/>
                  </a:lnTo>
                  <a:lnTo>
                    <a:pt x="238" y="1598"/>
                  </a:lnTo>
                  <a:lnTo>
                    <a:pt x="240" y="1598"/>
                  </a:lnTo>
                  <a:lnTo>
                    <a:pt x="242" y="1599"/>
                  </a:lnTo>
                  <a:lnTo>
                    <a:pt x="243" y="1601"/>
                  </a:lnTo>
                  <a:lnTo>
                    <a:pt x="243" y="1603"/>
                  </a:lnTo>
                  <a:lnTo>
                    <a:pt x="243" y="1603"/>
                  </a:lnTo>
                  <a:lnTo>
                    <a:pt x="242" y="1604"/>
                  </a:lnTo>
                  <a:lnTo>
                    <a:pt x="243" y="1606"/>
                  </a:lnTo>
                  <a:lnTo>
                    <a:pt x="245" y="1609"/>
                  </a:lnTo>
                  <a:lnTo>
                    <a:pt x="245" y="1613"/>
                  </a:lnTo>
                  <a:lnTo>
                    <a:pt x="243" y="1616"/>
                  </a:lnTo>
                  <a:lnTo>
                    <a:pt x="243" y="1616"/>
                  </a:lnTo>
                  <a:lnTo>
                    <a:pt x="243" y="1618"/>
                  </a:lnTo>
                  <a:lnTo>
                    <a:pt x="242" y="1618"/>
                  </a:lnTo>
                  <a:lnTo>
                    <a:pt x="242" y="1620"/>
                  </a:lnTo>
                  <a:lnTo>
                    <a:pt x="243" y="1621"/>
                  </a:lnTo>
                  <a:lnTo>
                    <a:pt x="243" y="1621"/>
                  </a:lnTo>
                  <a:lnTo>
                    <a:pt x="245" y="1623"/>
                  </a:lnTo>
                  <a:lnTo>
                    <a:pt x="247" y="1623"/>
                  </a:lnTo>
                  <a:lnTo>
                    <a:pt x="247" y="1625"/>
                  </a:lnTo>
                  <a:lnTo>
                    <a:pt x="247" y="1628"/>
                  </a:lnTo>
                  <a:lnTo>
                    <a:pt x="245" y="1628"/>
                  </a:lnTo>
                  <a:lnTo>
                    <a:pt x="242" y="1628"/>
                  </a:lnTo>
                  <a:lnTo>
                    <a:pt x="240" y="1628"/>
                  </a:lnTo>
                  <a:lnTo>
                    <a:pt x="238" y="1626"/>
                  </a:lnTo>
                  <a:lnTo>
                    <a:pt x="238" y="1626"/>
                  </a:lnTo>
                  <a:lnTo>
                    <a:pt x="238" y="1628"/>
                  </a:lnTo>
                  <a:lnTo>
                    <a:pt x="238" y="1628"/>
                  </a:lnTo>
                  <a:lnTo>
                    <a:pt x="238" y="1628"/>
                  </a:lnTo>
                  <a:lnTo>
                    <a:pt x="240" y="1630"/>
                  </a:lnTo>
                  <a:lnTo>
                    <a:pt x="240" y="1630"/>
                  </a:lnTo>
                  <a:lnTo>
                    <a:pt x="240" y="1631"/>
                  </a:lnTo>
                  <a:lnTo>
                    <a:pt x="240" y="1633"/>
                  </a:lnTo>
                  <a:lnTo>
                    <a:pt x="242" y="1633"/>
                  </a:lnTo>
                  <a:lnTo>
                    <a:pt x="243" y="1637"/>
                  </a:lnTo>
                  <a:lnTo>
                    <a:pt x="243" y="1638"/>
                  </a:lnTo>
                  <a:lnTo>
                    <a:pt x="242" y="1640"/>
                  </a:lnTo>
                  <a:lnTo>
                    <a:pt x="240" y="1640"/>
                  </a:lnTo>
                  <a:lnTo>
                    <a:pt x="238" y="1637"/>
                  </a:lnTo>
                  <a:lnTo>
                    <a:pt x="236" y="1630"/>
                  </a:lnTo>
                  <a:lnTo>
                    <a:pt x="236" y="1626"/>
                  </a:lnTo>
                  <a:lnTo>
                    <a:pt x="240" y="1621"/>
                  </a:lnTo>
                  <a:lnTo>
                    <a:pt x="242" y="1618"/>
                  </a:lnTo>
                  <a:lnTo>
                    <a:pt x="238" y="1620"/>
                  </a:lnTo>
                  <a:lnTo>
                    <a:pt x="235" y="1625"/>
                  </a:lnTo>
                  <a:lnTo>
                    <a:pt x="233" y="1626"/>
                  </a:lnTo>
                  <a:lnTo>
                    <a:pt x="233" y="1630"/>
                  </a:lnTo>
                  <a:lnTo>
                    <a:pt x="233" y="1633"/>
                  </a:lnTo>
                  <a:lnTo>
                    <a:pt x="233" y="1637"/>
                  </a:lnTo>
                  <a:lnTo>
                    <a:pt x="235" y="1643"/>
                  </a:lnTo>
                  <a:lnTo>
                    <a:pt x="238" y="1654"/>
                  </a:lnTo>
                  <a:lnTo>
                    <a:pt x="238" y="1662"/>
                  </a:lnTo>
                  <a:lnTo>
                    <a:pt x="238" y="1671"/>
                  </a:lnTo>
                  <a:lnTo>
                    <a:pt x="238" y="1684"/>
                  </a:lnTo>
                  <a:lnTo>
                    <a:pt x="238" y="1684"/>
                  </a:lnTo>
                  <a:lnTo>
                    <a:pt x="240" y="1681"/>
                  </a:lnTo>
                  <a:lnTo>
                    <a:pt x="240" y="1677"/>
                  </a:lnTo>
                  <a:lnTo>
                    <a:pt x="242" y="1676"/>
                  </a:lnTo>
                  <a:lnTo>
                    <a:pt x="242" y="1676"/>
                  </a:lnTo>
                  <a:lnTo>
                    <a:pt x="242" y="1677"/>
                  </a:lnTo>
                  <a:lnTo>
                    <a:pt x="242" y="1682"/>
                  </a:lnTo>
                  <a:lnTo>
                    <a:pt x="242" y="1684"/>
                  </a:lnTo>
                  <a:lnTo>
                    <a:pt x="238" y="1686"/>
                  </a:lnTo>
                  <a:lnTo>
                    <a:pt x="236" y="1686"/>
                  </a:lnTo>
                  <a:lnTo>
                    <a:pt x="236" y="1686"/>
                  </a:lnTo>
                  <a:lnTo>
                    <a:pt x="235" y="1686"/>
                  </a:lnTo>
                  <a:lnTo>
                    <a:pt x="235" y="1686"/>
                  </a:lnTo>
                  <a:lnTo>
                    <a:pt x="235" y="1688"/>
                  </a:lnTo>
                  <a:lnTo>
                    <a:pt x="233" y="1691"/>
                  </a:lnTo>
                  <a:lnTo>
                    <a:pt x="230" y="1696"/>
                  </a:lnTo>
                  <a:lnTo>
                    <a:pt x="225" y="1703"/>
                  </a:lnTo>
                  <a:lnTo>
                    <a:pt x="218" y="1711"/>
                  </a:lnTo>
                  <a:lnTo>
                    <a:pt x="216" y="1713"/>
                  </a:lnTo>
                  <a:lnTo>
                    <a:pt x="213" y="1713"/>
                  </a:lnTo>
                  <a:lnTo>
                    <a:pt x="209" y="1715"/>
                  </a:lnTo>
                  <a:lnTo>
                    <a:pt x="204" y="1715"/>
                  </a:lnTo>
                  <a:lnTo>
                    <a:pt x="201" y="1715"/>
                  </a:lnTo>
                  <a:lnTo>
                    <a:pt x="197" y="1715"/>
                  </a:lnTo>
                  <a:lnTo>
                    <a:pt x="194" y="1713"/>
                  </a:lnTo>
                  <a:lnTo>
                    <a:pt x="191" y="1713"/>
                  </a:lnTo>
                  <a:lnTo>
                    <a:pt x="189" y="1710"/>
                  </a:lnTo>
                  <a:lnTo>
                    <a:pt x="187" y="1708"/>
                  </a:lnTo>
                  <a:lnTo>
                    <a:pt x="184" y="1706"/>
                  </a:lnTo>
                  <a:lnTo>
                    <a:pt x="180" y="1705"/>
                  </a:lnTo>
                  <a:lnTo>
                    <a:pt x="180" y="1705"/>
                  </a:lnTo>
                  <a:lnTo>
                    <a:pt x="180" y="1706"/>
                  </a:lnTo>
                  <a:lnTo>
                    <a:pt x="180" y="1711"/>
                  </a:lnTo>
                  <a:lnTo>
                    <a:pt x="180" y="1713"/>
                  </a:lnTo>
                  <a:lnTo>
                    <a:pt x="180" y="1713"/>
                  </a:lnTo>
                  <a:lnTo>
                    <a:pt x="179" y="1716"/>
                  </a:lnTo>
                  <a:lnTo>
                    <a:pt x="177" y="1718"/>
                  </a:lnTo>
                  <a:lnTo>
                    <a:pt x="177" y="1721"/>
                  </a:lnTo>
                  <a:lnTo>
                    <a:pt x="179" y="1725"/>
                  </a:lnTo>
                  <a:lnTo>
                    <a:pt x="180" y="1727"/>
                  </a:lnTo>
                  <a:lnTo>
                    <a:pt x="179" y="1728"/>
                  </a:lnTo>
                  <a:lnTo>
                    <a:pt x="177" y="1732"/>
                  </a:lnTo>
                  <a:lnTo>
                    <a:pt x="177" y="1733"/>
                  </a:lnTo>
                  <a:lnTo>
                    <a:pt x="177" y="1735"/>
                  </a:lnTo>
                  <a:lnTo>
                    <a:pt x="179" y="1738"/>
                  </a:lnTo>
                  <a:lnTo>
                    <a:pt x="179" y="1750"/>
                  </a:lnTo>
                  <a:lnTo>
                    <a:pt x="179" y="1752"/>
                  </a:lnTo>
                  <a:lnTo>
                    <a:pt x="179" y="1754"/>
                  </a:lnTo>
                  <a:lnTo>
                    <a:pt x="180" y="1757"/>
                  </a:lnTo>
                  <a:lnTo>
                    <a:pt x="182" y="1759"/>
                  </a:lnTo>
                  <a:lnTo>
                    <a:pt x="182" y="1761"/>
                  </a:lnTo>
                  <a:lnTo>
                    <a:pt x="182" y="1764"/>
                  </a:lnTo>
                  <a:lnTo>
                    <a:pt x="182" y="1767"/>
                  </a:lnTo>
                  <a:lnTo>
                    <a:pt x="182" y="1767"/>
                  </a:lnTo>
                  <a:lnTo>
                    <a:pt x="191" y="1776"/>
                  </a:lnTo>
                  <a:lnTo>
                    <a:pt x="191" y="1778"/>
                  </a:lnTo>
                  <a:lnTo>
                    <a:pt x="192" y="1776"/>
                  </a:lnTo>
                  <a:lnTo>
                    <a:pt x="196" y="1772"/>
                  </a:lnTo>
                  <a:lnTo>
                    <a:pt x="196" y="1771"/>
                  </a:lnTo>
                  <a:lnTo>
                    <a:pt x="203" y="1771"/>
                  </a:lnTo>
                  <a:lnTo>
                    <a:pt x="206" y="1771"/>
                  </a:lnTo>
                  <a:lnTo>
                    <a:pt x="209" y="1772"/>
                  </a:lnTo>
                  <a:lnTo>
                    <a:pt x="223" y="1778"/>
                  </a:lnTo>
                  <a:lnTo>
                    <a:pt x="223" y="1779"/>
                  </a:lnTo>
                  <a:lnTo>
                    <a:pt x="225" y="1779"/>
                  </a:lnTo>
                  <a:lnTo>
                    <a:pt x="225" y="1779"/>
                  </a:lnTo>
                  <a:lnTo>
                    <a:pt x="225" y="1781"/>
                  </a:lnTo>
                  <a:lnTo>
                    <a:pt x="226" y="1781"/>
                  </a:lnTo>
                  <a:lnTo>
                    <a:pt x="226" y="1781"/>
                  </a:lnTo>
                  <a:lnTo>
                    <a:pt x="230" y="1783"/>
                  </a:lnTo>
                  <a:lnTo>
                    <a:pt x="233" y="1784"/>
                  </a:lnTo>
                  <a:lnTo>
                    <a:pt x="245" y="1793"/>
                  </a:lnTo>
                  <a:lnTo>
                    <a:pt x="257" y="1803"/>
                  </a:lnTo>
                  <a:lnTo>
                    <a:pt x="260" y="1806"/>
                  </a:lnTo>
                  <a:lnTo>
                    <a:pt x="260" y="1808"/>
                  </a:lnTo>
                  <a:lnTo>
                    <a:pt x="262" y="1811"/>
                  </a:lnTo>
                  <a:lnTo>
                    <a:pt x="264" y="1813"/>
                  </a:lnTo>
                  <a:lnTo>
                    <a:pt x="265" y="1815"/>
                  </a:lnTo>
                  <a:lnTo>
                    <a:pt x="265" y="1817"/>
                  </a:lnTo>
                  <a:lnTo>
                    <a:pt x="265" y="1817"/>
                  </a:lnTo>
                  <a:lnTo>
                    <a:pt x="265" y="1817"/>
                  </a:lnTo>
                  <a:lnTo>
                    <a:pt x="265" y="1817"/>
                  </a:lnTo>
                  <a:lnTo>
                    <a:pt x="267" y="1817"/>
                  </a:lnTo>
                  <a:lnTo>
                    <a:pt x="269" y="1817"/>
                  </a:lnTo>
                  <a:lnTo>
                    <a:pt x="276" y="1818"/>
                  </a:lnTo>
                  <a:lnTo>
                    <a:pt x="287" y="1822"/>
                  </a:lnTo>
                  <a:lnTo>
                    <a:pt x="293" y="1823"/>
                  </a:lnTo>
                  <a:lnTo>
                    <a:pt x="296" y="1823"/>
                  </a:lnTo>
                  <a:lnTo>
                    <a:pt x="299" y="1825"/>
                  </a:lnTo>
                  <a:lnTo>
                    <a:pt x="301" y="1823"/>
                  </a:lnTo>
                  <a:lnTo>
                    <a:pt x="299" y="1820"/>
                  </a:lnTo>
                  <a:lnTo>
                    <a:pt x="299" y="1820"/>
                  </a:lnTo>
                  <a:lnTo>
                    <a:pt x="301" y="1820"/>
                  </a:lnTo>
                  <a:lnTo>
                    <a:pt x="301" y="1820"/>
                  </a:lnTo>
                  <a:lnTo>
                    <a:pt x="301" y="1820"/>
                  </a:lnTo>
                  <a:lnTo>
                    <a:pt x="303" y="1822"/>
                  </a:lnTo>
                  <a:lnTo>
                    <a:pt x="303" y="1822"/>
                  </a:lnTo>
                  <a:lnTo>
                    <a:pt x="304" y="1823"/>
                  </a:lnTo>
                  <a:lnTo>
                    <a:pt x="308" y="1823"/>
                  </a:lnTo>
                  <a:lnTo>
                    <a:pt x="309" y="1825"/>
                  </a:lnTo>
                  <a:lnTo>
                    <a:pt x="309" y="1825"/>
                  </a:lnTo>
                  <a:lnTo>
                    <a:pt x="309" y="1827"/>
                  </a:lnTo>
                  <a:lnTo>
                    <a:pt x="309" y="1827"/>
                  </a:lnTo>
                  <a:lnTo>
                    <a:pt x="309" y="1827"/>
                  </a:lnTo>
                  <a:lnTo>
                    <a:pt x="308" y="1827"/>
                  </a:lnTo>
                  <a:lnTo>
                    <a:pt x="299" y="1825"/>
                  </a:lnTo>
                  <a:lnTo>
                    <a:pt x="299" y="1825"/>
                  </a:lnTo>
                  <a:lnTo>
                    <a:pt x="301" y="1827"/>
                  </a:lnTo>
                  <a:lnTo>
                    <a:pt x="304" y="1828"/>
                  </a:lnTo>
                  <a:lnTo>
                    <a:pt x="306" y="1832"/>
                  </a:lnTo>
                  <a:lnTo>
                    <a:pt x="306" y="1832"/>
                  </a:lnTo>
                  <a:lnTo>
                    <a:pt x="309" y="1832"/>
                  </a:lnTo>
                  <a:lnTo>
                    <a:pt x="309" y="1832"/>
                  </a:lnTo>
                  <a:lnTo>
                    <a:pt x="311" y="1832"/>
                  </a:lnTo>
                  <a:lnTo>
                    <a:pt x="313" y="1834"/>
                  </a:lnTo>
                  <a:lnTo>
                    <a:pt x="318" y="1834"/>
                  </a:lnTo>
                  <a:lnTo>
                    <a:pt x="320" y="1835"/>
                  </a:lnTo>
                  <a:lnTo>
                    <a:pt x="321" y="1835"/>
                  </a:lnTo>
                  <a:lnTo>
                    <a:pt x="323" y="1835"/>
                  </a:lnTo>
                  <a:lnTo>
                    <a:pt x="323" y="1834"/>
                  </a:lnTo>
                  <a:lnTo>
                    <a:pt x="330" y="1834"/>
                  </a:lnTo>
                  <a:lnTo>
                    <a:pt x="330" y="1834"/>
                  </a:lnTo>
                  <a:lnTo>
                    <a:pt x="330" y="1834"/>
                  </a:lnTo>
                  <a:lnTo>
                    <a:pt x="330" y="1834"/>
                  </a:lnTo>
                  <a:lnTo>
                    <a:pt x="330" y="1832"/>
                  </a:lnTo>
                  <a:lnTo>
                    <a:pt x="332" y="1832"/>
                  </a:lnTo>
                  <a:lnTo>
                    <a:pt x="335" y="1834"/>
                  </a:lnTo>
                  <a:lnTo>
                    <a:pt x="338" y="1835"/>
                  </a:lnTo>
                  <a:lnTo>
                    <a:pt x="340" y="1835"/>
                  </a:lnTo>
                  <a:lnTo>
                    <a:pt x="342" y="1837"/>
                  </a:lnTo>
                  <a:lnTo>
                    <a:pt x="343" y="1835"/>
                  </a:lnTo>
                  <a:lnTo>
                    <a:pt x="345" y="1835"/>
                  </a:lnTo>
                  <a:lnTo>
                    <a:pt x="347" y="1834"/>
                  </a:lnTo>
                  <a:lnTo>
                    <a:pt x="349" y="1834"/>
                  </a:lnTo>
                  <a:lnTo>
                    <a:pt x="350" y="1834"/>
                  </a:lnTo>
                  <a:lnTo>
                    <a:pt x="352" y="1834"/>
                  </a:lnTo>
                  <a:lnTo>
                    <a:pt x="352" y="1834"/>
                  </a:lnTo>
                  <a:lnTo>
                    <a:pt x="354" y="1834"/>
                  </a:lnTo>
                  <a:lnTo>
                    <a:pt x="354" y="1834"/>
                  </a:lnTo>
                  <a:lnTo>
                    <a:pt x="355" y="1834"/>
                  </a:lnTo>
                  <a:lnTo>
                    <a:pt x="357" y="1834"/>
                  </a:lnTo>
                  <a:lnTo>
                    <a:pt x="357" y="1834"/>
                  </a:lnTo>
                  <a:lnTo>
                    <a:pt x="360" y="1834"/>
                  </a:lnTo>
                  <a:lnTo>
                    <a:pt x="360" y="1835"/>
                  </a:lnTo>
                  <a:lnTo>
                    <a:pt x="362" y="1835"/>
                  </a:lnTo>
                  <a:lnTo>
                    <a:pt x="364" y="1837"/>
                  </a:lnTo>
                  <a:lnTo>
                    <a:pt x="366" y="1837"/>
                  </a:lnTo>
                  <a:lnTo>
                    <a:pt x="367" y="1834"/>
                  </a:lnTo>
                  <a:lnTo>
                    <a:pt x="367" y="1834"/>
                  </a:lnTo>
                  <a:lnTo>
                    <a:pt x="369" y="1832"/>
                  </a:lnTo>
                  <a:lnTo>
                    <a:pt x="371" y="1832"/>
                  </a:lnTo>
                  <a:lnTo>
                    <a:pt x="371" y="1834"/>
                  </a:lnTo>
                  <a:lnTo>
                    <a:pt x="372" y="1834"/>
                  </a:lnTo>
                  <a:lnTo>
                    <a:pt x="372" y="1834"/>
                  </a:lnTo>
                  <a:lnTo>
                    <a:pt x="374" y="1834"/>
                  </a:lnTo>
                  <a:lnTo>
                    <a:pt x="374" y="1834"/>
                  </a:lnTo>
                  <a:lnTo>
                    <a:pt x="376" y="1834"/>
                  </a:lnTo>
                  <a:lnTo>
                    <a:pt x="379" y="1834"/>
                  </a:lnTo>
                  <a:lnTo>
                    <a:pt x="381" y="1835"/>
                  </a:lnTo>
                  <a:lnTo>
                    <a:pt x="381" y="1834"/>
                  </a:lnTo>
                  <a:lnTo>
                    <a:pt x="382" y="1834"/>
                  </a:lnTo>
                  <a:lnTo>
                    <a:pt x="384" y="1834"/>
                  </a:lnTo>
                  <a:lnTo>
                    <a:pt x="386" y="1835"/>
                  </a:lnTo>
                  <a:lnTo>
                    <a:pt x="388" y="1835"/>
                  </a:lnTo>
                  <a:lnTo>
                    <a:pt x="393" y="1839"/>
                  </a:lnTo>
                  <a:lnTo>
                    <a:pt x="393" y="1839"/>
                  </a:lnTo>
                  <a:lnTo>
                    <a:pt x="396" y="1839"/>
                  </a:lnTo>
                  <a:lnTo>
                    <a:pt x="399" y="1840"/>
                  </a:lnTo>
                  <a:lnTo>
                    <a:pt x="403" y="1842"/>
                  </a:lnTo>
                  <a:lnTo>
                    <a:pt x="406" y="1844"/>
                  </a:lnTo>
                  <a:lnTo>
                    <a:pt x="406" y="1840"/>
                  </a:lnTo>
                  <a:lnTo>
                    <a:pt x="406" y="1839"/>
                  </a:lnTo>
                  <a:lnTo>
                    <a:pt x="408" y="1837"/>
                  </a:lnTo>
                  <a:lnTo>
                    <a:pt x="410" y="1835"/>
                  </a:lnTo>
                  <a:lnTo>
                    <a:pt x="411" y="1835"/>
                  </a:lnTo>
                  <a:lnTo>
                    <a:pt x="416" y="1835"/>
                  </a:lnTo>
                  <a:lnTo>
                    <a:pt x="423" y="1837"/>
                  </a:lnTo>
                  <a:lnTo>
                    <a:pt x="427" y="1840"/>
                  </a:lnTo>
                  <a:lnTo>
                    <a:pt x="430" y="1842"/>
                  </a:lnTo>
                  <a:lnTo>
                    <a:pt x="433" y="1842"/>
                  </a:lnTo>
                  <a:lnTo>
                    <a:pt x="435" y="1842"/>
                  </a:lnTo>
                  <a:lnTo>
                    <a:pt x="437" y="1840"/>
                  </a:lnTo>
                  <a:lnTo>
                    <a:pt x="437" y="1840"/>
                  </a:lnTo>
                  <a:lnTo>
                    <a:pt x="439" y="1840"/>
                  </a:lnTo>
                  <a:lnTo>
                    <a:pt x="439" y="1839"/>
                  </a:lnTo>
                  <a:lnTo>
                    <a:pt x="439" y="1839"/>
                  </a:lnTo>
                  <a:lnTo>
                    <a:pt x="435" y="1839"/>
                  </a:lnTo>
                  <a:lnTo>
                    <a:pt x="433" y="1839"/>
                  </a:lnTo>
                  <a:lnTo>
                    <a:pt x="432" y="1835"/>
                  </a:lnTo>
                  <a:lnTo>
                    <a:pt x="430" y="1835"/>
                  </a:lnTo>
                  <a:lnTo>
                    <a:pt x="430" y="1835"/>
                  </a:lnTo>
                  <a:lnTo>
                    <a:pt x="430" y="1837"/>
                  </a:lnTo>
                  <a:lnTo>
                    <a:pt x="430" y="1837"/>
                  </a:lnTo>
                  <a:lnTo>
                    <a:pt x="430" y="1839"/>
                  </a:lnTo>
                  <a:lnTo>
                    <a:pt x="430" y="1839"/>
                  </a:lnTo>
                  <a:lnTo>
                    <a:pt x="430" y="1839"/>
                  </a:lnTo>
                  <a:lnTo>
                    <a:pt x="427" y="1837"/>
                  </a:lnTo>
                  <a:lnTo>
                    <a:pt x="425" y="1837"/>
                  </a:lnTo>
                  <a:lnTo>
                    <a:pt x="425" y="1835"/>
                  </a:lnTo>
                  <a:lnTo>
                    <a:pt x="425" y="1834"/>
                  </a:lnTo>
                  <a:lnTo>
                    <a:pt x="427" y="1834"/>
                  </a:lnTo>
                  <a:lnTo>
                    <a:pt x="432" y="1834"/>
                  </a:lnTo>
                  <a:lnTo>
                    <a:pt x="432" y="1834"/>
                  </a:lnTo>
                  <a:lnTo>
                    <a:pt x="432" y="1832"/>
                  </a:lnTo>
                  <a:lnTo>
                    <a:pt x="432" y="1832"/>
                  </a:lnTo>
                  <a:lnTo>
                    <a:pt x="433" y="1832"/>
                  </a:lnTo>
                  <a:lnTo>
                    <a:pt x="433" y="1832"/>
                  </a:lnTo>
                  <a:lnTo>
                    <a:pt x="433" y="1834"/>
                  </a:lnTo>
                  <a:lnTo>
                    <a:pt x="433" y="1834"/>
                  </a:lnTo>
                  <a:lnTo>
                    <a:pt x="435" y="1834"/>
                  </a:lnTo>
                  <a:lnTo>
                    <a:pt x="437" y="1832"/>
                  </a:lnTo>
                  <a:lnTo>
                    <a:pt x="437" y="1832"/>
                  </a:lnTo>
                  <a:lnTo>
                    <a:pt x="439" y="1832"/>
                  </a:lnTo>
                  <a:lnTo>
                    <a:pt x="440" y="1834"/>
                  </a:lnTo>
                  <a:lnTo>
                    <a:pt x="440" y="1834"/>
                  </a:lnTo>
                  <a:lnTo>
                    <a:pt x="442" y="1834"/>
                  </a:lnTo>
                  <a:lnTo>
                    <a:pt x="442" y="1832"/>
                  </a:lnTo>
                  <a:lnTo>
                    <a:pt x="444" y="1832"/>
                  </a:lnTo>
                  <a:lnTo>
                    <a:pt x="447" y="1832"/>
                  </a:lnTo>
                  <a:lnTo>
                    <a:pt x="449" y="1830"/>
                  </a:lnTo>
                  <a:lnTo>
                    <a:pt x="449" y="1832"/>
                  </a:lnTo>
                  <a:lnTo>
                    <a:pt x="449" y="1830"/>
                  </a:lnTo>
                  <a:lnTo>
                    <a:pt x="454" y="1834"/>
                  </a:lnTo>
                  <a:lnTo>
                    <a:pt x="454" y="1834"/>
                  </a:lnTo>
                  <a:lnTo>
                    <a:pt x="456" y="1834"/>
                  </a:lnTo>
                  <a:lnTo>
                    <a:pt x="456" y="1832"/>
                  </a:lnTo>
                  <a:lnTo>
                    <a:pt x="456" y="1830"/>
                  </a:lnTo>
                  <a:lnTo>
                    <a:pt x="454" y="1828"/>
                  </a:lnTo>
                  <a:lnTo>
                    <a:pt x="454" y="1828"/>
                  </a:lnTo>
                  <a:lnTo>
                    <a:pt x="454" y="1828"/>
                  </a:lnTo>
                  <a:lnTo>
                    <a:pt x="452" y="1828"/>
                  </a:lnTo>
                  <a:lnTo>
                    <a:pt x="452" y="1827"/>
                  </a:lnTo>
                  <a:lnTo>
                    <a:pt x="454" y="1827"/>
                  </a:lnTo>
                  <a:lnTo>
                    <a:pt x="457" y="1827"/>
                  </a:lnTo>
                  <a:lnTo>
                    <a:pt x="461" y="1825"/>
                  </a:lnTo>
                  <a:lnTo>
                    <a:pt x="462" y="1823"/>
                  </a:lnTo>
                  <a:lnTo>
                    <a:pt x="469" y="1823"/>
                  </a:lnTo>
                  <a:lnTo>
                    <a:pt x="472" y="1823"/>
                  </a:lnTo>
                  <a:lnTo>
                    <a:pt x="472" y="1823"/>
                  </a:lnTo>
                  <a:lnTo>
                    <a:pt x="474" y="1822"/>
                  </a:lnTo>
                  <a:lnTo>
                    <a:pt x="472" y="1818"/>
                  </a:lnTo>
                  <a:lnTo>
                    <a:pt x="472" y="1817"/>
                  </a:lnTo>
                  <a:lnTo>
                    <a:pt x="472" y="1815"/>
                  </a:lnTo>
                  <a:lnTo>
                    <a:pt x="474" y="1813"/>
                  </a:lnTo>
                  <a:lnTo>
                    <a:pt x="476" y="1810"/>
                  </a:lnTo>
                  <a:lnTo>
                    <a:pt x="478" y="1810"/>
                  </a:lnTo>
                  <a:lnTo>
                    <a:pt x="481" y="1806"/>
                  </a:lnTo>
                  <a:lnTo>
                    <a:pt x="484" y="1806"/>
                  </a:lnTo>
                  <a:lnTo>
                    <a:pt x="491" y="1805"/>
                  </a:lnTo>
                  <a:lnTo>
                    <a:pt x="493" y="1803"/>
                  </a:lnTo>
                  <a:lnTo>
                    <a:pt x="496" y="1801"/>
                  </a:lnTo>
                  <a:lnTo>
                    <a:pt x="500" y="1801"/>
                  </a:lnTo>
                  <a:lnTo>
                    <a:pt x="501" y="1800"/>
                  </a:lnTo>
                  <a:lnTo>
                    <a:pt x="505" y="1798"/>
                  </a:lnTo>
                  <a:lnTo>
                    <a:pt x="501" y="1796"/>
                  </a:lnTo>
                  <a:lnTo>
                    <a:pt x="501" y="1795"/>
                  </a:lnTo>
                  <a:lnTo>
                    <a:pt x="501" y="1793"/>
                  </a:lnTo>
                  <a:lnTo>
                    <a:pt x="503" y="1793"/>
                  </a:lnTo>
                  <a:lnTo>
                    <a:pt x="505" y="1793"/>
                  </a:lnTo>
                  <a:lnTo>
                    <a:pt x="506" y="1789"/>
                  </a:lnTo>
                  <a:lnTo>
                    <a:pt x="508" y="1789"/>
                  </a:lnTo>
                  <a:lnTo>
                    <a:pt x="515" y="1789"/>
                  </a:lnTo>
                  <a:lnTo>
                    <a:pt x="515" y="1788"/>
                  </a:lnTo>
                  <a:lnTo>
                    <a:pt x="515" y="1788"/>
                  </a:lnTo>
                  <a:lnTo>
                    <a:pt x="512" y="1784"/>
                  </a:lnTo>
                  <a:lnTo>
                    <a:pt x="512" y="1784"/>
                  </a:lnTo>
                  <a:lnTo>
                    <a:pt x="517" y="1784"/>
                  </a:lnTo>
                  <a:lnTo>
                    <a:pt x="517" y="1784"/>
                  </a:lnTo>
                  <a:lnTo>
                    <a:pt x="518" y="1784"/>
                  </a:lnTo>
                  <a:lnTo>
                    <a:pt x="520" y="1784"/>
                  </a:lnTo>
                  <a:lnTo>
                    <a:pt x="535" y="1786"/>
                  </a:lnTo>
                  <a:lnTo>
                    <a:pt x="535" y="1786"/>
                  </a:lnTo>
                  <a:lnTo>
                    <a:pt x="537" y="1788"/>
                  </a:lnTo>
                  <a:lnTo>
                    <a:pt x="537" y="1788"/>
                  </a:lnTo>
                  <a:lnTo>
                    <a:pt x="539" y="1788"/>
                  </a:lnTo>
                  <a:lnTo>
                    <a:pt x="540" y="1788"/>
                  </a:lnTo>
                  <a:lnTo>
                    <a:pt x="542" y="1788"/>
                  </a:lnTo>
                  <a:lnTo>
                    <a:pt x="542" y="1788"/>
                  </a:lnTo>
                  <a:lnTo>
                    <a:pt x="544" y="1789"/>
                  </a:lnTo>
                  <a:lnTo>
                    <a:pt x="544" y="1789"/>
                  </a:lnTo>
                  <a:lnTo>
                    <a:pt x="544" y="1791"/>
                  </a:lnTo>
                  <a:lnTo>
                    <a:pt x="544" y="1791"/>
                  </a:lnTo>
                  <a:lnTo>
                    <a:pt x="546" y="1791"/>
                  </a:lnTo>
                  <a:lnTo>
                    <a:pt x="547" y="1791"/>
                  </a:lnTo>
                  <a:lnTo>
                    <a:pt x="547" y="1791"/>
                  </a:lnTo>
                  <a:lnTo>
                    <a:pt x="547" y="1789"/>
                  </a:lnTo>
                  <a:lnTo>
                    <a:pt x="547" y="1788"/>
                  </a:lnTo>
                  <a:lnTo>
                    <a:pt x="549" y="1786"/>
                  </a:lnTo>
                  <a:lnTo>
                    <a:pt x="549" y="1784"/>
                  </a:lnTo>
                  <a:lnTo>
                    <a:pt x="549" y="1784"/>
                  </a:lnTo>
                  <a:lnTo>
                    <a:pt x="551" y="1784"/>
                  </a:lnTo>
                  <a:lnTo>
                    <a:pt x="552" y="1784"/>
                  </a:lnTo>
                  <a:lnTo>
                    <a:pt x="554" y="1784"/>
                  </a:lnTo>
                  <a:lnTo>
                    <a:pt x="554" y="1786"/>
                  </a:lnTo>
                  <a:lnTo>
                    <a:pt x="556" y="1788"/>
                  </a:lnTo>
                  <a:lnTo>
                    <a:pt x="556" y="1788"/>
                  </a:lnTo>
                  <a:lnTo>
                    <a:pt x="556" y="1788"/>
                  </a:lnTo>
                  <a:lnTo>
                    <a:pt x="557" y="1788"/>
                  </a:lnTo>
                  <a:lnTo>
                    <a:pt x="557" y="1788"/>
                  </a:lnTo>
                  <a:lnTo>
                    <a:pt x="557" y="1786"/>
                  </a:lnTo>
                  <a:lnTo>
                    <a:pt x="559" y="1786"/>
                  </a:lnTo>
                  <a:lnTo>
                    <a:pt x="559" y="1784"/>
                  </a:lnTo>
                  <a:lnTo>
                    <a:pt x="557" y="1783"/>
                  </a:lnTo>
                  <a:lnTo>
                    <a:pt x="557" y="1781"/>
                  </a:lnTo>
                  <a:lnTo>
                    <a:pt x="559" y="1779"/>
                  </a:lnTo>
                  <a:lnTo>
                    <a:pt x="561" y="1778"/>
                  </a:lnTo>
                  <a:lnTo>
                    <a:pt x="562" y="1778"/>
                  </a:lnTo>
                  <a:lnTo>
                    <a:pt x="566" y="1781"/>
                  </a:lnTo>
                  <a:lnTo>
                    <a:pt x="569" y="1779"/>
                  </a:lnTo>
                  <a:lnTo>
                    <a:pt x="571" y="1779"/>
                  </a:lnTo>
                  <a:lnTo>
                    <a:pt x="573" y="1779"/>
                  </a:lnTo>
                  <a:lnTo>
                    <a:pt x="573" y="1779"/>
                  </a:lnTo>
                  <a:lnTo>
                    <a:pt x="571" y="1778"/>
                  </a:lnTo>
                  <a:lnTo>
                    <a:pt x="569" y="1778"/>
                  </a:lnTo>
                  <a:lnTo>
                    <a:pt x="568" y="1776"/>
                  </a:lnTo>
                  <a:lnTo>
                    <a:pt x="566" y="1774"/>
                  </a:lnTo>
                  <a:lnTo>
                    <a:pt x="566" y="1772"/>
                  </a:lnTo>
                  <a:lnTo>
                    <a:pt x="566" y="1771"/>
                  </a:lnTo>
                  <a:lnTo>
                    <a:pt x="568" y="1767"/>
                  </a:lnTo>
                  <a:lnTo>
                    <a:pt x="568" y="1766"/>
                  </a:lnTo>
                  <a:lnTo>
                    <a:pt x="571" y="1764"/>
                  </a:lnTo>
                  <a:lnTo>
                    <a:pt x="571" y="1764"/>
                  </a:lnTo>
                  <a:lnTo>
                    <a:pt x="574" y="1757"/>
                  </a:lnTo>
                  <a:lnTo>
                    <a:pt x="576" y="1757"/>
                  </a:lnTo>
                  <a:lnTo>
                    <a:pt x="578" y="1757"/>
                  </a:lnTo>
                  <a:lnTo>
                    <a:pt x="578" y="1755"/>
                  </a:lnTo>
                  <a:lnTo>
                    <a:pt x="579" y="1755"/>
                  </a:lnTo>
                  <a:lnTo>
                    <a:pt x="578" y="1754"/>
                  </a:lnTo>
                  <a:lnTo>
                    <a:pt x="579" y="1752"/>
                  </a:lnTo>
                  <a:lnTo>
                    <a:pt x="586" y="1750"/>
                  </a:lnTo>
                  <a:lnTo>
                    <a:pt x="588" y="1750"/>
                  </a:lnTo>
                  <a:lnTo>
                    <a:pt x="593" y="1745"/>
                  </a:lnTo>
                  <a:lnTo>
                    <a:pt x="595" y="1744"/>
                  </a:lnTo>
                  <a:lnTo>
                    <a:pt x="600" y="1742"/>
                  </a:lnTo>
                  <a:lnTo>
                    <a:pt x="603" y="1742"/>
                  </a:lnTo>
                  <a:lnTo>
                    <a:pt x="605" y="1742"/>
                  </a:lnTo>
                  <a:lnTo>
                    <a:pt x="607" y="1742"/>
                  </a:lnTo>
                  <a:lnTo>
                    <a:pt x="608" y="1740"/>
                  </a:lnTo>
                  <a:lnTo>
                    <a:pt x="610" y="1740"/>
                  </a:lnTo>
                  <a:lnTo>
                    <a:pt x="612" y="1738"/>
                  </a:lnTo>
                  <a:lnTo>
                    <a:pt x="613" y="1738"/>
                  </a:lnTo>
                  <a:lnTo>
                    <a:pt x="615" y="1738"/>
                  </a:lnTo>
                  <a:lnTo>
                    <a:pt x="617" y="1740"/>
                  </a:lnTo>
                  <a:lnTo>
                    <a:pt x="619" y="1740"/>
                  </a:lnTo>
                  <a:lnTo>
                    <a:pt x="620" y="1742"/>
                  </a:lnTo>
                  <a:lnTo>
                    <a:pt x="622" y="1742"/>
                  </a:lnTo>
                  <a:lnTo>
                    <a:pt x="625" y="1740"/>
                  </a:lnTo>
                  <a:lnTo>
                    <a:pt x="627" y="1740"/>
                  </a:lnTo>
                  <a:lnTo>
                    <a:pt x="635" y="1740"/>
                  </a:lnTo>
                  <a:lnTo>
                    <a:pt x="644" y="1742"/>
                  </a:lnTo>
                  <a:lnTo>
                    <a:pt x="646" y="1744"/>
                  </a:lnTo>
                  <a:lnTo>
                    <a:pt x="647" y="1744"/>
                  </a:lnTo>
                  <a:lnTo>
                    <a:pt x="656" y="1740"/>
                  </a:lnTo>
                  <a:lnTo>
                    <a:pt x="658" y="1738"/>
                  </a:lnTo>
                  <a:lnTo>
                    <a:pt x="658" y="1738"/>
                  </a:lnTo>
                  <a:lnTo>
                    <a:pt x="658" y="1738"/>
                  </a:lnTo>
                  <a:lnTo>
                    <a:pt x="658" y="1737"/>
                  </a:lnTo>
                  <a:lnTo>
                    <a:pt x="659" y="1737"/>
                  </a:lnTo>
                  <a:lnTo>
                    <a:pt x="659" y="1737"/>
                  </a:lnTo>
                  <a:lnTo>
                    <a:pt x="661" y="1737"/>
                  </a:lnTo>
                  <a:lnTo>
                    <a:pt x="676" y="1737"/>
                  </a:lnTo>
                  <a:lnTo>
                    <a:pt x="678" y="1735"/>
                  </a:lnTo>
                  <a:lnTo>
                    <a:pt x="680" y="1735"/>
                  </a:lnTo>
                  <a:lnTo>
                    <a:pt x="681" y="1735"/>
                  </a:lnTo>
                  <a:lnTo>
                    <a:pt x="683" y="1733"/>
                  </a:lnTo>
                  <a:lnTo>
                    <a:pt x="686" y="1733"/>
                  </a:lnTo>
                  <a:lnTo>
                    <a:pt x="690" y="1733"/>
                  </a:lnTo>
                  <a:lnTo>
                    <a:pt x="693" y="1733"/>
                  </a:lnTo>
                  <a:lnTo>
                    <a:pt x="695" y="1735"/>
                  </a:lnTo>
                  <a:lnTo>
                    <a:pt x="695" y="1733"/>
                  </a:lnTo>
                  <a:lnTo>
                    <a:pt x="697" y="1733"/>
                  </a:lnTo>
                  <a:lnTo>
                    <a:pt x="698" y="1733"/>
                  </a:lnTo>
                  <a:lnTo>
                    <a:pt x="700" y="1733"/>
                  </a:lnTo>
                  <a:lnTo>
                    <a:pt x="703" y="1732"/>
                  </a:lnTo>
                  <a:lnTo>
                    <a:pt x="705" y="1732"/>
                  </a:lnTo>
                  <a:lnTo>
                    <a:pt x="707" y="1732"/>
                  </a:lnTo>
                  <a:lnTo>
                    <a:pt x="709" y="1733"/>
                  </a:lnTo>
                  <a:lnTo>
                    <a:pt x="710" y="1733"/>
                  </a:lnTo>
                  <a:lnTo>
                    <a:pt x="712" y="1733"/>
                  </a:lnTo>
                  <a:lnTo>
                    <a:pt x="712" y="1733"/>
                  </a:lnTo>
                  <a:lnTo>
                    <a:pt x="715" y="1732"/>
                  </a:lnTo>
                  <a:lnTo>
                    <a:pt x="717" y="1732"/>
                  </a:lnTo>
                  <a:lnTo>
                    <a:pt x="722" y="1732"/>
                  </a:lnTo>
                  <a:lnTo>
                    <a:pt x="724" y="1730"/>
                  </a:lnTo>
                  <a:lnTo>
                    <a:pt x="725" y="1730"/>
                  </a:lnTo>
                  <a:lnTo>
                    <a:pt x="741" y="1730"/>
                  </a:lnTo>
                  <a:lnTo>
                    <a:pt x="742" y="1730"/>
                  </a:lnTo>
                  <a:lnTo>
                    <a:pt x="742" y="1730"/>
                  </a:lnTo>
                  <a:lnTo>
                    <a:pt x="744" y="1730"/>
                  </a:lnTo>
                  <a:lnTo>
                    <a:pt x="748" y="1732"/>
                  </a:lnTo>
                  <a:lnTo>
                    <a:pt x="748" y="1732"/>
                  </a:lnTo>
                  <a:lnTo>
                    <a:pt x="749" y="1732"/>
                  </a:lnTo>
                  <a:lnTo>
                    <a:pt x="751" y="1733"/>
                  </a:lnTo>
                  <a:lnTo>
                    <a:pt x="751" y="1735"/>
                  </a:lnTo>
                  <a:lnTo>
                    <a:pt x="753" y="1735"/>
                  </a:lnTo>
                  <a:lnTo>
                    <a:pt x="754" y="1735"/>
                  </a:lnTo>
                  <a:lnTo>
                    <a:pt x="754" y="1733"/>
                  </a:lnTo>
                  <a:lnTo>
                    <a:pt x="756" y="1733"/>
                  </a:lnTo>
                  <a:lnTo>
                    <a:pt x="756" y="1733"/>
                  </a:lnTo>
                  <a:lnTo>
                    <a:pt x="758" y="1733"/>
                  </a:lnTo>
                  <a:lnTo>
                    <a:pt x="759" y="1733"/>
                  </a:lnTo>
                  <a:lnTo>
                    <a:pt x="759" y="1733"/>
                  </a:lnTo>
                  <a:lnTo>
                    <a:pt x="761" y="1733"/>
                  </a:lnTo>
                  <a:lnTo>
                    <a:pt x="765" y="1737"/>
                  </a:lnTo>
                  <a:lnTo>
                    <a:pt x="766" y="1737"/>
                  </a:lnTo>
                  <a:lnTo>
                    <a:pt x="768" y="1737"/>
                  </a:lnTo>
                  <a:lnTo>
                    <a:pt x="770" y="1735"/>
                  </a:lnTo>
                  <a:lnTo>
                    <a:pt x="771" y="1735"/>
                  </a:lnTo>
                  <a:lnTo>
                    <a:pt x="773" y="1735"/>
                  </a:lnTo>
                  <a:lnTo>
                    <a:pt x="776" y="1732"/>
                  </a:lnTo>
                  <a:lnTo>
                    <a:pt x="778" y="1730"/>
                  </a:lnTo>
                  <a:lnTo>
                    <a:pt x="782" y="1730"/>
                  </a:lnTo>
                  <a:lnTo>
                    <a:pt x="783" y="1730"/>
                  </a:lnTo>
                  <a:lnTo>
                    <a:pt x="783" y="1730"/>
                  </a:lnTo>
                  <a:lnTo>
                    <a:pt x="785" y="1730"/>
                  </a:lnTo>
                  <a:lnTo>
                    <a:pt x="787" y="1733"/>
                  </a:lnTo>
                  <a:lnTo>
                    <a:pt x="788" y="1735"/>
                  </a:lnTo>
                  <a:lnTo>
                    <a:pt x="790" y="1735"/>
                  </a:lnTo>
                  <a:lnTo>
                    <a:pt x="790" y="1737"/>
                  </a:lnTo>
                  <a:lnTo>
                    <a:pt x="790" y="1738"/>
                  </a:lnTo>
                  <a:lnTo>
                    <a:pt x="793" y="1742"/>
                  </a:lnTo>
                  <a:lnTo>
                    <a:pt x="792" y="1744"/>
                  </a:lnTo>
                  <a:lnTo>
                    <a:pt x="790" y="1745"/>
                  </a:lnTo>
                  <a:lnTo>
                    <a:pt x="790" y="1747"/>
                  </a:lnTo>
                  <a:lnTo>
                    <a:pt x="792" y="1747"/>
                  </a:lnTo>
                  <a:lnTo>
                    <a:pt x="800" y="1747"/>
                  </a:lnTo>
                  <a:lnTo>
                    <a:pt x="800" y="1747"/>
                  </a:lnTo>
                  <a:lnTo>
                    <a:pt x="800" y="1745"/>
                  </a:lnTo>
                  <a:lnTo>
                    <a:pt x="802" y="1745"/>
                  </a:lnTo>
                  <a:lnTo>
                    <a:pt x="802" y="1745"/>
                  </a:lnTo>
                  <a:lnTo>
                    <a:pt x="802" y="1745"/>
                  </a:lnTo>
                  <a:lnTo>
                    <a:pt x="804" y="1747"/>
                  </a:lnTo>
                  <a:lnTo>
                    <a:pt x="805" y="1747"/>
                  </a:lnTo>
                  <a:lnTo>
                    <a:pt x="807" y="1745"/>
                  </a:lnTo>
                  <a:lnTo>
                    <a:pt x="807" y="1744"/>
                  </a:lnTo>
                  <a:lnTo>
                    <a:pt x="807" y="1742"/>
                  </a:lnTo>
                  <a:lnTo>
                    <a:pt x="807" y="1740"/>
                  </a:lnTo>
                  <a:lnTo>
                    <a:pt x="810" y="1738"/>
                  </a:lnTo>
                  <a:lnTo>
                    <a:pt x="814" y="1738"/>
                  </a:lnTo>
                  <a:lnTo>
                    <a:pt x="817" y="1738"/>
                  </a:lnTo>
                  <a:lnTo>
                    <a:pt x="826" y="1740"/>
                  </a:lnTo>
                  <a:lnTo>
                    <a:pt x="827" y="1740"/>
                  </a:lnTo>
                  <a:lnTo>
                    <a:pt x="829" y="1740"/>
                  </a:lnTo>
                  <a:lnTo>
                    <a:pt x="829" y="1740"/>
                  </a:lnTo>
                  <a:lnTo>
                    <a:pt x="829" y="1740"/>
                  </a:lnTo>
                  <a:lnTo>
                    <a:pt x="829" y="1740"/>
                  </a:lnTo>
                  <a:lnTo>
                    <a:pt x="831" y="1740"/>
                  </a:lnTo>
                  <a:lnTo>
                    <a:pt x="832" y="1742"/>
                  </a:lnTo>
                  <a:lnTo>
                    <a:pt x="832" y="1742"/>
                  </a:lnTo>
                  <a:lnTo>
                    <a:pt x="834" y="1740"/>
                  </a:lnTo>
                  <a:lnTo>
                    <a:pt x="834" y="1738"/>
                  </a:lnTo>
                  <a:lnTo>
                    <a:pt x="832" y="1738"/>
                  </a:lnTo>
                  <a:lnTo>
                    <a:pt x="836" y="1737"/>
                  </a:lnTo>
                  <a:lnTo>
                    <a:pt x="839" y="1737"/>
                  </a:lnTo>
                  <a:lnTo>
                    <a:pt x="846" y="1737"/>
                  </a:lnTo>
                  <a:lnTo>
                    <a:pt x="849" y="1735"/>
                  </a:lnTo>
                  <a:lnTo>
                    <a:pt x="851" y="1735"/>
                  </a:lnTo>
                  <a:lnTo>
                    <a:pt x="851" y="1735"/>
                  </a:lnTo>
                  <a:lnTo>
                    <a:pt x="853" y="1737"/>
                  </a:lnTo>
                  <a:lnTo>
                    <a:pt x="855" y="1737"/>
                  </a:lnTo>
                  <a:lnTo>
                    <a:pt x="856" y="1737"/>
                  </a:lnTo>
                  <a:lnTo>
                    <a:pt x="860" y="1737"/>
                  </a:lnTo>
                  <a:lnTo>
                    <a:pt x="866" y="1735"/>
                  </a:lnTo>
                  <a:lnTo>
                    <a:pt x="870" y="1733"/>
                  </a:lnTo>
                  <a:lnTo>
                    <a:pt x="870" y="1733"/>
                  </a:lnTo>
                  <a:lnTo>
                    <a:pt x="872" y="1733"/>
                  </a:lnTo>
                  <a:lnTo>
                    <a:pt x="873" y="1733"/>
                  </a:lnTo>
                  <a:lnTo>
                    <a:pt x="877" y="1735"/>
                  </a:lnTo>
                  <a:lnTo>
                    <a:pt x="880" y="1737"/>
                  </a:lnTo>
                  <a:lnTo>
                    <a:pt x="882" y="1740"/>
                  </a:lnTo>
                  <a:lnTo>
                    <a:pt x="882" y="1745"/>
                  </a:lnTo>
                  <a:lnTo>
                    <a:pt x="883" y="1747"/>
                  </a:lnTo>
                  <a:lnTo>
                    <a:pt x="885" y="1745"/>
                  </a:lnTo>
                  <a:lnTo>
                    <a:pt x="887" y="1745"/>
                  </a:lnTo>
                  <a:lnTo>
                    <a:pt x="887" y="1745"/>
                  </a:lnTo>
                  <a:lnTo>
                    <a:pt x="888" y="1745"/>
                  </a:lnTo>
                  <a:lnTo>
                    <a:pt x="888" y="1745"/>
                  </a:lnTo>
                  <a:lnTo>
                    <a:pt x="888" y="1745"/>
                  </a:lnTo>
                  <a:lnTo>
                    <a:pt x="888" y="1745"/>
                  </a:lnTo>
                  <a:lnTo>
                    <a:pt x="890" y="1745"/>
                  </a:lnTo>
                  <a:lnTo>
                    <a:pt x="892" y="1744"/>
                  </a:lnTo>
                  <a:lnTo>
                    <a:pt x="897" y="1740"/>
                  </a:lnTo>
                  <a:lnTo>
                    <a:pt x="899" y="1737"/>
                  </a:lnTo>
                  <a:lnTo>
                    <a:pt x="902" y="1737"/>
                  </a:lnTo>
                  <a:lnTo>
                    <a:pt x="909" y="1737"/>
                  </a:lnTo>
                  <a:lnTo>
                    <a:pt x="911" y="1737"/>
                  </a:lnTo>
                  <a:lnTo>
                    <a:pt x="911" y="1738"/>
                  </a:lnTo>
                  <a:lnTo>
                    <a:pt x="912" y="1740"/>
                  </a:lnTo>
                  <a:lnTo>
                    <a:pt x="914" y="1740"/>
                  </a:lnTo>
                  <a:lnTo>
                    <a:pt x="916" y="1740"/>
                  </a:lnTo>
                  <a:lnTo>
                    <a:pt x="919" y="1735"/>
                  </a:lnTo>
                  <a:lnTo>
                    <a:pt x="919" y="1735"/>
                  </a:lnTo>
                  <a:lnTo>
                    <a:pt x="922" y="1735"/>
                  </a:lnTo>
                  <a:lnTo>
                    <a:pt x="922" y="1735"/>
                  </a:lnTo>
                  <a:lnTo>
                    <a:pt x="924" y="1735"/>
                  </a:lnTo>
                  <a:lnTo>
                    <a:pt x="924" y="1733"/>
                  </a:lnTo>
                  <a:lnTo>
                    <a:pt x="926" y="1732"/>
                  </a:lnTo>
                  <a:lnTo>
                    <a:pt x="928" y="1732"/>
                  </a:lnTo>
                  <a:lnTo>
                    <a:pt x="931" y="1730"/>
                  </a:lnTo>
                  <a:lnTo>
                    <a:pt x="933" y="1728"/>
                  </a:lnTo>
                  <a:lnTo>
                    <a:pt x="933" y="1728"/>
                  </a:lnTo>
                  <a:lnTo>
                    <a:pt x="933" y="1727"/>
                  </a:lnTo>
                  <a:lnTo>
                    <a:pt x="933" y="1727"/>
                  </a:lnTo>
                  <a:lnTo>
                    <a:pt x="933" y="1725"/>
                  </a:lnTo>
                  <a:lnTo>
                    <a:pt x="933" y="1725"/>
                  </a:lnTo>
                  <a:lnTo>
                    <a:pt x="934" y="1723"/>
                  </a:lnTo>
                  <a:lnTo>
                    <a:pt x="934" y="1721"/>
                  </a:lnTo>
                  <a:lnTo>
                    <a:pt x="939" y="1716"/>
                  </a:lnTo>
                  <a:lnTo>
                    <a:pt x="943" y="1715"/>
                  </a:lnTo>
                  <a:lnTo>
                    <a:pt x="945" y="1713"/>
                  </a:lnTo>
                  <a:lnTo>
                    <a:pt x="945" y="1713"/>
                  </a:lnTo>
                  <a:lnTo>
                    <a:pt x="945" y="1713"/>
                  </a:lnTo>
                  <a:lnTo>
                    <a:pt x="945" y="1713"/>
                  </a:lnTo>
                  <a:lnTo>
                    <a:pt x="945" y="1713"/>
                  </a:lnTo>
                  <a:lnTo>
                    <a:pt x="945" y="1711"/>
                  </a:lnTo>
                  <a:lnTo>
                    <a:pt x="946" y="1710"/>
                  </a:lnTo>
                  <a:lnTo>
                    <a:pt x="948" y="1710"/>
                  </a:lnTo>
                  <a:lnTo>
                    <a:pt x="950" y="1710"/>
                  </a:lnTo>
                  <a:lnTo>
                    <a:pt x="951" y="1708"/>
                  </a:lnTo>
                  <a:lnTo>
                    <a:pt x="953" y="1706"/>
                  </a:lnTo>
                  <a:lnTo>
                    <a:pt x="953" y="1703"/>
                  </a:lnTo>
                  <a:lnTo>
                    <a:pt x="953" y="1701"/>
                  </a:lnTo>
                  <a:lnTo>
                    <a:pt x="955" y="1696"/>
                  </a:lnTo>
                  <a:lnTo>
                    <a:pt x="955" y="1694"/>
                  </a:lnTo>
                  <a:lnTo>
                    <a:pt x="956" y="1693"/>
                  </a:lnTo>
                  <a:lnTo>
                    <a:pt x="956" y="1693"/>
                  </a:lnTo>
                  <a:lnTo>
                    <a:pt x="956" y="1691"/>
                  </a:lnTo>
                  <a:lnTo>
                    <a:pt x="956" y="1691"/>
                  </a:lnTo>
                  <a:lnTo>
                    <a:pt x="956" y="1689"/>
                  </a:lnTo>
                  <a:lnTo>
                    <a:pt x="960" y="1684"/>
                  </a:lnTo>
                  <a:lnTo>
                    <a:pt x="962" y="1682"/>
                  </a:lnTo>
                  <a:lnTo>
                    <a:pt x="962" y="1681"/>
                  </a:lnTo>
                  <a:lnTo>
                    <a:pt x="962" y="1679"/>
                  </a:lnTo>
                  <a:lnTo>
                    <a:pt x="963" y="1676"/>
                  </a:lnTo>
                  <a:lnTo>
                    <a:pt x="963" y="1672"/>
                  </a:lnTo>
                  <a:lnTo>
                    <a:pt x="965" y="1671"/>
                  </a:lnTo>
                  <a:lnTo>
                    <a:pt x="970" y="1665"/>
                  </a:lnTo>
                  <a:lnTo>
                    <a:pt x="973" y="1662"/>
                  </a:lnTo>
                  <a:lnTo>
                    <a:pt x="975" y="1662"/>
                  </a:lnTo>
                  <a:lnTo>
                    <a:pt x="977" y="1660"/>
                  </a:lnTo>
                  <a:lnTo>
                    <a:pt x="978" y="1660"/>
                  </a:lnTo>
                  <a:lnTo>
                    <a:pt x="982" y="1657"/>
                  </a:lnTo>
                  <a:lnTo>
                    <a:pt x="984" y="1657"/>
                  </a:lnTo>
                  <a:lnTo>
                    <a:pt x="987" y="1655"/>
                  </a:lnTo>
                  <a:lnTo>
                    <a:pt x="1001" y="1654"/>
                  </a:lnTo>
                  <a:lnTo>
                    <a:pt x="1018" y="1652"/>
                  </a:lnTo>
                  <a:lnTo>
                    <a:pt x="1019" y="1650"/>
                  </a:lnTo>
                  <a:lnTo>
                    <a:pt x="1028" y="1647"/>
                  </a:lnTo>
                  <a:lnTo>
                    <a:pt x="1031" y="1645"/>
                  </a:lnTo>
                  <a:lnTo>
                    <a:pt x="1041" y="1637"/>
                  </a:lnTo>
                  <a:lnTo>
                    <a:pt x="1043" y="1637"/>
                  </a:lnTo>
                  <a:lnTo>
                    <a:pt x="1045" y="1637"/>
                  </a:lnTo>
                  <a:lnTo>
                    <a:pt x="1050" y="1635"/>
                  </a:lnTo>
                  <a:lnTo>
                    <a:pt x="1063" y="1626"/>
                  </a:lnTo>
                  <a:lnTo>
                    <a:pt x="1070" y="1625"/>
                  </a:lnTo>
                  <a:lnTo>
                    <a:pt x="1084" y="1621"/>
                  </a:lnTo>
                  <a:lnTo>
                    <a:pt x="1087" y="1620"/>
                  </a:lnTo>
                  <a:lnTo>
                    <a:pt x="1099" y="1611"/>
                  </a:lnTo>
                  <a:lnTo>
                    <a:pt x="1111" y="1603"/>
                  </a:lnTo>
                  <a:lnTo>
                    <a:pt x="1114" y="1601"/>
                  </a:lnTo>
                  <a:lnTo>
                    <a:pt x="1121" y="1598"/>
                  </a:lnTo>
                  <a:lnTo>
                    <a:pt x="1125" y="1596"/>
                  </a:lnTo>
                  <a:lnTo>
                    <a:pt x="1128" y="1598"/>
                  </a:lnTo>
                  <a:lnTo>
                    <a:pt x="1135" y="1598"/>
                  </a:lnTo>
                  <a:lnTo>
                    <a:pt x="1136" y="1598"/>
                  </a:lnTo>
                  <a:lnTo>
                    <a:pt x="1138" y="1596"/>
                  </a:lnTo>
                  <a:lnTo>
                    <a:pt x="1138" y="1594"/>
                  </a:lnTo>
                  <a:lnTo>
                    <a:pt x="1140" y="1594"/>
                  </a:lnTo>
                  <a:lnTo>
                    <a:pt x="1143" y="1594"/>
                  </a:lnTo>
                  <a:lnTo>
                    <a:pt x="1143" y="1592"/>
                  </a:lnTo>
                  <a:lnTo>
                    <a:pt x="1145" y="1594"/>
                  </a:lnTo>
                  <a:lnTo>
                    <a:pt x="1150" y="1594"/>
                  </a:lnTo>
                  <a:lnTo>
                    <a:pt x="1152" y="1596"/>
                  </a:lnTo>
                  <a:lnTo>
                    <a:pt x="1160" y="1598"/>
                  </a:lnTo>
                  <a:lnTo>
                    <a:pt x="1186" y="1601"/>
                  </a:lnTo>
                  <a:lnTo>
                    <a:pt x="1194" y="1599"/>
                  </a:lnTo>
                  <a:lnTo>
                    <a:pt x="1196" y="1599"/>
                  </a:lnTo>
                  <a:lnTo>
                    <a:pt x="1199" y="1599"/>
                  </a:lnTo>
                  <a:lnTo>
                    <a:pt x="1208" y="1599"/>
                  </a:lnTo>
                  <a:lnTo>
                    <a:pt x="1218" y="1599"/>
                  </a:lnTo>
                  <a:lnTo>
                    <a:pt x="1221" y="1599"/>
                  </a:lnTo>
                  <a:lnTo>
                    <a:pt x="1221" y="1599"/>
                  </a:lnTo>
                  <a:lnTo>
                    <a:pt x="1223" y="1599"/>
                  </a:lnTo>
                  <a:lnTo>
                    <a:pt x="1238" y="1598"/>
                  </a:lnTo>
                  <a:lnTo>
                    <a:pt x="1260" y="1591"/>
                  </a:lnTo>
                  <a:lnTo>
                    <a:pt x="1260" y="1591"/>
                  </a:lnTo>
                  <a:lnTo>
                    <a:pt x="1262" y="1589"/>
                  </a:lnTo>
                  <a:lnTo>
                    <a:pt x="1262" y="1589"/>
                  </a:lnTo>
                  <a:lnTo>
                    <a:pt x="1264" y="1589"/>
                  </a:lnTo>
                  <a:lnTo>
                    <a:pt x="1281" y="1584"/>
                  </a:lnTo>
                  <a:lnTo>
                    <a:pt x="1301" y="1581"/>
                  </a:lnTo>
                  <a:lnTo>
                    <a:pt x="1320" y="1575"/>
                  </a:lnTo>
                  <a:lnTo>
                    <a:pt x="1357" y="1560"/>
                  </a:lnTo>
                  <a:lnTo>
                    <a:pt x="1362" y="1557"/>
                  </a:lnTo>
                  <a:lnTo>
                    <a:pt x="1366" y="1555"/>
                  </a:lnTo>
                  <a:lnTo>
                    <a:pt x="1367" y="1553"/>
                  </a:lnTo>
                  <a:lnTo>
                    <a:pt x="1381" y="1548"/>
                  </a:lnTo>
                  <a:lnTo>
                    <a:pt x="1386" y="1547"/>
                  </a:lnTo>
                  <a:lnTo>
                    <a:pt x="1386" y="1547"/>
                  </a:lnTo>
                  <a:lnTo>
                    <a:pt x="1386" y="214"/>
                  </a:lnTo>
                  <a:lnTo>
                    <a:pt x="1384" y="215"/>
                  </a:lnTo>
                  <a:lnTo>
                    <a:pt x="1383" y="215"/>
                  </a:lnTo>
                  <a:lnTo>
                    <a:pt x="1383" y="215"/>
                  </a:lnTo>
                  <a:lnTo>
                    <a:pt x="1381" y="217"/>
                  </a:lnTo>
                  <a:lnTo>
                    <a:pt x="1381" y="217"/>
                  </a:lnTo>
                  <a:lnTo>
                    <a:pt x="1381" y="215"/>
                  </a:lnTo>
                  <a:lnTo>
                    <a:pt x="1379" y="215"/>
                  </a:lnTo>
                  <a:lnTo>
                    <a:pt x="1379" y="217"/>
                  </a:lnTo>
                  <a:lnTo>
                    <a:pt x="1379" y="217"/>
                  </a:lnTo>
                  <a:lnTo>
                    <a:pt x="1381" y="219"/>
                  </a:lnTo>
                  <a:lnTo>
                    <a:pt x="1383" y="219"/>
                  </a:lnTo>
                  <a:lnTo>
                    <a:pt x="1383" y="219"/>
                  </a:lnTo>
                  <a:lnTo>
                    <a:pt x="1381" y="220"/>
                  </a:lnTo>
                  <a:lnTo>
                    <a:pt x="1383" y="220"/>
                  </a:lnTo>
                  <a:lnTo>
                    <a:pt x="1383" y="220"/>
                  </a:lnTo>
                  <a:lnTo>
                    <a:pt x="1384" y="220"/>
                  </a:lnTo>
                  <a:lnTo>
                    <a:pt x="1384" y="222"/>
                  </a:lnTo>
                  <a:lnTo>
                    <a:pt x="1384" y="222"/>
                  </a:lnTo>
                  <a:lnTo>
                    <a:pt x="1381" y="224"/>
                  </a:lnTo>
                  <a:lnTo>
                    <a:pt x="1381" y="224"/>
                  </a:lnTo>
                  <a:lnTo>
                    <a:pt x="1379" y="224"/>
                  </a:lnTo>
                  <a:lnTo>
                    <a:pt x="1379" y="224"/>
                  </a:lnTo>
                  <a:lnTo>
                    <a:pt x="1379" y="225"/>
                  </a:lnTo>
                  <a:lnTo>
                    <a:pt x="1383" y="225"/>
                  </a:lnTo>
                  <a:lnTo>
                    <a:pt x="1383" y="227"/>
                  </a:lnTo>
                  <a:lnTo>
                    <a:pt x="1383" y="227"/>
                  </a:lnTo>
                  <a:lnTo>
                    <a:pt x="1379" y="227"/>
                  </a:lnTo>
                  <a:lnTo>
                    <a:pt x="1378" y="227"/>
                  </a:lnTo>
                  <a:lnTo>
                    <a:pt x="1378" y="229"/>
                  </a:lnTo>
                  <a:lnTo>
                    <a:pt x="1378" y="229"/>
                  </a:lnTo>
                  <a:lnTo>
                    <a:pt x="1379" y="231"/>
                  </a:lnTo>
                  <a:lnTo>
                    <a:pt x="1379" y="231"/>
                  </a:lnTo>
                  <a:lnTo>
                    <a:pt x="1378" y="232"/>
                  </a:lnTo>
                  <a:lnTo>
                    <a:pt x="1378" y="232"/>
                  </a:lnTo>
                  <a:lnTo>
                    <a:pt x="1378" y="232"/>
                  </a:lnTo>
                  <a:lnTo>
                    <a:pt x="1376" y="232"/>
                  </a:lnTo>
                  <a:lnTo>
                    <a:pt x="1376" y="232"/>
                  </a:lnTo>
                  <a:lnTo>
                    <a:pt x="1376" y="232"/>
                  </a:lnTo>
                  <a:lnTo>
                    <a:pt x="1376" y="232"/>
                  </a:lnTo>
                  <a:lnTo>
                    <a:pt x="1376" y="234"/>
                  </a:lnTo>
                  <a:lnTo>
                    <a:pt x="1374" y="234"/>
                  </a:lnTo>
                  <a:lnTo>
                    <a:pt x="1374" y="234"/>
                  </a:lnTo>
                  <a:lnTo>
                    <a:pt x="1374" y="232"/>
                  </a:lnTo>
                  <a:lnTo>
                    <a:pt x="1374" y="231"/>
                  </a:lnTo>
                  <a:lnTo>
                    <a:pt x="1374" y="231"/>
                  </a:lnTo>
                  <a:lnTo>
                    <a:pt x="1374" y="231"/>
                  </a:lnTo>
                  <a:lnTo>
                    <a:pt x="1372" y="232"/>
                  </a:lnTo>
                  <a:lnTo>
                    <a:pt x="1372" y="232"/>
                  </a:lnTo>
                  <a:lnTo>
                    <a:pt x="1372" y="232"/>
                  </a:lnTo>
                  <a:lnTo>
                    <a:pt x="1372" y="232"/>
                  </a:lnTo>
                  <a:lnTo>
                    <a:pt x="1372" y="232"/>
                  </a:lnTo>
                  <a:lnTo>
                    <a:pt x="1371" y="231"/>
                  </a:lnTo>
                  <a:lnTo>
                    <a:pt x="1371" y="231"/>
                  </a:lnTo>
                  <a:lnTo>
                    <a:pt x="1369" y="232"/>
                  </a:lnTo>
                  <a:lnTo>
                    <a:pt x="1369" y="234"/>
                  </a:lnTo>
                  <a:lnTo>
                    <a:pt x="1369" y="234"/>
                  </a:lnTo>
                  <a:lnTo>
                    <a:pt x="1369" y="236"/>
                  </a:lnTo>
                  <a:lnTo>
                    <a:pt x="1367" y="237"/>
                  </a:lnTo>
                  <a:lnTo>
                    <a:pt x="1369" y="237"/>
                  </a:lnTo>
                  <a:lnTo>
                    <a:pt x="1369" y="239"/>
                  </a:lnTo>
                  <a:lnTo>
                    <a:pt x="1369" y="239"/>
                  </a:lnTo>
                  <a:lnTo>
                    <a:pt x="1369" y="239"/>
                  </a:lnTo>
                  <a:lnTo>
                    <a:pt x="1369" y="241"/>
                  </a:lnTo>
                  <a:lnTo>
                    <a:pt x="1367" y="241"/>
                  </a:lnTo>
                  <a:lnTo>
                    <a:pt x="1367" y="241"/>
                  </a:lnTo>
                  <a:lnTo>
                    <a:pt x="1367" y="242"/>
                  </a:lnTo>
                  <a:lnTo>
                    <a:pt x="1367" y="242"/>
                  </a:lnTo>
                  <a:lnTo>
                    <a:pt x="1367" y="242"/>
                  </a:lnTo>
                  <a:lnTo>
                    <a:pt x="1369" y="242"/>
                  </a:lnTo>
                  <a:lnTo>
                    <a:pt x="1369" y="244"/>
                  </a:lnTo>
                  <a:lnTo>
                    <a:pt x="1371" y="244"/>
                  </a:lnTo>
                  <a:lnTo>
                    <a:pt x="1371" y="244"/>
                  </a:lnTo>
                  <a:lnTo>
                    <a:pt x="1371" y="246"/>
                  </a:lnTo>
                  <a:lnTo>
                    <a:pt x="1369" y="246"/>
                  </a:lnTo>
                  <a:lnTo>
                    <a:pt x="1367" y="246"/>
                  </a:lnTo>
                  <a:lnTo>
                    <a:pt x="1367" y="246"/>
                  </a:lnTo>
                  <a:lnTo>
                    <a:pt x="1366" y="248"/>
                  </a:lnTo>
                  <a:lnTo>
                    <a:pt x="1367" y="249"/>
                  </a:lnTo>
                  <a:lnTo>
                    <a:pt x="1367" y="249"/>
                  </a:lnTo>
                  <a:lnTo>
                    <a:pt x="1369" y="251"/>
                  </a:lnTo>
                  <a:lnTo>
                    <a:pt x="1371" y="251"/>
                  </a:lnTo>
                  <a:lnTo>
                    <a:pt x="1369" y="253"/>
                  </a:lnTo>
                  <a:lnTo>
                    <a:pt x="1369" y="253"/>
                  </a:lnTo>
                  <a:lnTo>
                    <a:pt x="1367" y="253"/>
                  </a:lnTo>
                  <a:lnTo>
                    <a:pt x="1367" y="254"/>
                  </a:lnTo>
                  <a:lnTo>
                    <a:pt x="1367" y="254"/>
                  </a:lnTo>
                  <a:lnTo>
                    <a:pt x="1367" y="256"/>
                  </a:lnTo>
                  <a:lnTo>
                    <a:pt x="1367" y="258"/>
                  </a:lnTo>
                  <a:lnTo>
                    <a:pt x="1367" y="258"/>
                  </a:lnTo>
                  <a:lnTo>
                    <a:pt x="1366" y="259"/>
                  </a:lnTo>
                  <a:lnTo>
                    <a:pt x="1366" y="261"/>
                  </a:lnTo>
                  <a:lnTo>
                    <a:pt x="1366" y="263"/>
                  </a:lnTo>
                  <a:lnTo>
                    <a:pt x="1364" y="263"/>
                  </a:lnTo>
                  <a:lnTo>
                    <a:pt x="1364" y="265"/>
                  </a:lnTo>
                  <a:lnTo>
                    <a:pt x="1364" y="263"/>
                  </a:lnTo>
                  <a:lnTo>
                    <a:pt x="1364" y="263"/>
                  </a:lnTo>
                  <a:lnTo>
                    <a:pt x="1362" y="261"/>
                  </a:lnTo>
                  <a:lnTo>
                    <a:pt x="1362" y="261"/>
                  </a:lnTo>
                  <a:lnTo>
                    <a:pt x="1364" y="259"/>
                  </a:lnTo>
                  <a:lnTo>
                    <a:pt x="1366" y="256"/>
                  </a:lnTo>
                  <a:lnTo>
                    <a:pt x="1366" y="254"/>
                  </a:lnTo>
                  <a:lnTo>
                    <a:pt x="1364" y="253"/>
                  </a:lnTo>
                  <a:lnTo>
                    <a:pt x="1364" y="254"/>
                  </a:lnTo>
                  <a:lnTo>
                    <a:pt x="1362" y="254"/>
                  </a:lnTo>
                  <a:lnTo>
                    <a:pt x="1361" y="254"/>
                  </a:lnTo>
                  <a:lnTo>
                    <a:pt x="1359" y="254"/>
                  </a:lnTo>
                  <a:lnTo>
                    <a:pt x="1361" y="254"/>
                  </a:lnTo>
                  <a:lnTo>
                    <a:pt x="1359" y="254"/>
                  </a:lnTo>
                  <a:lnTo>
                    <a:pt x="1357" y="254"/>
                  </a:lnTo>
                  <a:lnTo>
                    <a:pt x="1355" y="254"/>
                  </a:lnTo>
                  <a:lnTo>
                    <a:pt x="1355" y="254"/>
                  </a:lnTo>
                  <a:lnTo>
                    <a:pt x="1355" y="253"/>
                  </a:lnTo>
                  <a:lnTo>
                    <a:pt x="1355" y="253"/>
                  </a:lnTo>
                  <a:lnTo>
                    <a:pt x="1354" y="253"/>
                  </a:lnTo>
                  <a:lnTo>
                    <a:pt x="1354" y="253"/>
                  </a:lnTo>
                  <a:lnTo>
                    <a:pt x="1354" y="253"/>
                  </a:lnTo>
                  <a:lnTo>
                    <a:pt x="1354" y="251"/>
                  </a:lnTo>
                  <a:lnTo>
                    <a:pt x="1354" y="251"/>
                  </a:lnTo>
                  <a:lnTo>
                    <a:pt x="1354" y="251"/>
                  </a:lnTo>
                  <a:lnTo>
                    <a:pt x="1354" y="249"/>
                  </a:lnTo>
                  <a:lnTo>
                    <a:pt x="1354" y="251"/>
                  </a:lnTo>
                  <a:lnTo>
                    <a:pt x="1352" y="251"/>
                  </a:lnTo>
                  <a:lnTo>
                    <a:pt x="1350" y="253"/>
                  </a:lnTo>
                  <a:lnTo>
                    <a:pt x="1350" y="251"/>
                  </a:lnTo>
                  <a:lnTo>
                    <a:pt x="1350" y="249"/>
                  </a:lnTo>
                  <a:lnTo>
                    <a:pt x="1352" y="249"/>
                  </a:lnTo>
                  <a:lnTo>
                    <a:pt x="1352" y="249"/>
                  </a:lnTo>
                  <a:lnTo>
                    <a:pt x="1352" y="248"/>
                  </a:lnTo>
                  <a:lnTo>
                    <a:pt x="1349" y="248"/>
                  </a:lnTo>
                  <a:lnTo>
                    <a:pt x="1349" y="248"/>
                  </a:lnTo>
                  <a:lnTo>
                    <a:pt x="1349" y="248"/>
                  </a:lnTo>
                  <a:lnTo>
                    <a:pt x="1349" y="248"/>
                  </a:lnTo>
                  <a:lnTo>
                    <a:pt x="1352" y="248"/>
                  </a:lnTo>
                  <a:lnTo>
                    <a:pt x="1352" y="246"/>
                  </a:lnTo>
                  <a:lnTo>
                    <a:pt x="1354" y="246"/>
                  </a:lnTo>
                  <a:lnTo>
                    <a:pt x="1354" y="244"/>
                  </a:lnTo>
                  <a:lnTo>
                    <a:pt x="1352" y="244"/>
                  </a:lnTo>
                  <a:lnTo>
                    <a:pt x="1352" y="244"/>
                  </a:lnTo>
                  <a:lnTo>
                    <a:pt x="1350" y="244"/>
                  </a:lnTo>
                  <a:lnTo>
                    <a:pt x="1349" y="244"/>
                  </a:lnTo>
                  <a:lnTo>
                    <a:pt x="1349" y="242"/>
                  </a:lnTo>
                  <a:lnTo>
                    <a:pt x="1349" y="242"/>
                  </a:lnTo>
                  <a:lnTo>
                    <a:pt x="1352" y="241"/>
                  </a:lnTo>
                  <a:lnTo>
                    <a:pt x="1352" y="239"/>
                  </a:lnTo>
                  <a:lnTo>
                    <a:pt x="1350" y="239"/>
                  </a:lnTo>
                  <a:lnTo>
                    <a:pt x="1349" y="239"/>
                  </a:lnTo>
                  <a:lnTo>
                    <a:pt x="1345" y="242"/>
                  </a:lnTo>
                  <a:lnTo>
                    <a:pt x="1344" y="242"/>
                  </a:lnTo>
                  <a:lnTo>
                    <a:pt x="1344" y="242"/>
                  </a:lnTo>
                  <a:lnTo>
                    <a:pt x="1344" y="241"/>
                  </a:lnTo>
                  <a:lnTo>
                    <a:pt x="1345" y="239"/>
                  </a:lnTo>
                  <a:lnTo>
                    <a:pt x="1347" y="237"/>
                  </a:lnTo>
                  <a:lnTo>
                    <a:pt x="1347" y="236"/>
                  </a:lnTo>
                  <a:lnTo>
                    <a:pt x="1354" y="227"/>
                  </a:lnTo>
                  <a:lnTo>
                    <a:pt x="1355" y="225"/>
                  </a:lnTo>
                  <a:lnTo>
                    <a:pt x="1355" y="224"/>
                  </a:lnTo>
                  <a:lnTo>
                    <a:pt x="1355" y="222"/>
                  </a:lnTo>
                  <a:lnTo>
                    <a:pt x="1354" y="219"/>
                  </a:lnTo>
                  <a:lnTo>
                    <a:pt x="1352" y="217"/>
                  </a:lnTo>
                  <a:lnTo>
                    <a:pt x="1354" y="217"/>
                  </a:lnTo>
                  <a:lnTo>
                    <a:pt x="1355" y="215"/>
                  </a:lnTo>
                  <a:lnTo>
                    <a:pt x="1357" y="217"/>
                  </a:lnTo>
                  <a:lnTo>
                    <a:pt x="1357" y="215"/>
                  </a:lnTo>
                  <a:lnTo>
                    <a:pt x="1357" y="215"/>
                  </a:lnTo>
                  <a:lnTo>
                    <a:pt x="1357" y="215"/>
                  </a:lnTo>
                  <a:lnTo>
                    <a:pt x="1359" y="215"/>
                  </a:lnTo>
                  <a:lnTo>
                    <a:pt x="1359" y="215"/>
                  </a:lnTo>
                  <a:lnTo>
                    <a:pt x="1361" y="217"/>
                  </a:lnTo>
                  <a:lnTo>
                    <a:pt x="1361" y="217"/>
                  </a:lnTo>
                  <a:lnTo>
                    <a:pt x="1362" y="215"/>
                  </a:lnTo>
                  <a:lnTo>
                    <a:pt x="1361" y="214"/>
                  </a:lnTo>
                  <a:lnTo>
                    <a:pt x="1357" y="210"/>
                  </a:lnTo>
                  <a:lnTo>
                    <a:pt x="1357" y="210"/>
                  </a:lnTo>
                  <a:lnTo>
                    <a:pt x="1355" y="210"/>
                  </a:lnTo>
                  <a:lnTo>
                    <a:pt x="1354" y="210"/>
                  </a:lnTo>
                  <a:lnTo>
                    <a:pt x="1357" y="208"/>
                  </a:lnTo>
                  <a:lnTo>
                    <a:pt x="1357" y="208"/>
                  </a:lnTo>
                  <a:lnTo>
                    <a:pt x="1357" y="207"/>
                  </a:lnTo>
                  <a:lnTo>
                    <a:pt x="1357" y="207"/>
                  </a:lnTo>
                  <a:lnTo>
                    <a:pt x="1359" y="207"/>
                  </a:lnTo>
                  <a:lnTo>
                    <a:pt x="1361" y="208"/>
                  </a:lnTo>
                  <a:lnTo>
                    <a:pt x="1361" y="208"/>
                  </a:lnTo>
                  <a:lnTo>
                    <a:pt x="1362" y="208"/>
                  </a:lnTo>
                  <a:lnTo>
                    <a:pt x="1362" y="207"/>
                  </a:lnTo>
                  <a:lnTo>
                    <a:pt x="1364" y="205"/>
                  </a:lnTo>
                  <a:lnTo>
                    <a:pt x="1364" y="203"/>
                  </a:lnTo>
                  <a:lnTo>
                    <a:pt x="1366" y="202"/>
                  </a:lnTo>
                  <a:lnTo>
                    <a:pt x="1367" y="202"/>
                  </a:lnTo>
                  <a:lnTo>
                    <a:pt x="1369" y="202"/>
                  </a:lnTo>
                  <a:lnTo>
                    <a:pt x="1371" y="202"/>
                  </a:lnTo>
                  <a:lnTo>
                    <a:pt x="1371" y="203"/>
                  </a:lnTo>
                  <a:lnTo>
                    <a:pt x="1369" y="203"/>
                  </a:lnTo>
                  <a:lnTo>
                    <a:pt x="1364" y="207"/>
                  </a:lnTo>
                  <a:lnTo>
                    <a:pt x="1364" y="208"/>
                  </a:lnTo>
                  <a:lnTo>
                    <a:pt x="1362" y="210"/>
                  </a:lnTo>
                  <a:lnTo>
                    <a:pt x="1364" y="210"/>
                  </a:lnTo>
                  <a:lnTo>
                    <a:pt x="1367" y="208"/>
                  </a:lnTo>
                  <a:lnTo>
                    <a:pt x="1369" y="208"/>
                  </a:lnTo>
                  <a:lnTo>
                    <a:pt x="1369" y="208"/>
                  </a:lnTo>
                  <a:lnTo>
                    <a:pt x="1369" y="210"/>
                  </a:lnTo>
                  <a:lnTo>
                    <a:pt x="1367" y="210"/>
                  </a:lnTo>
                  <a:lnTo>
                    <a:pt x="1369" y="208"/>
                  </a:lnTo>
                  <a:lnTo>
                    <a:pt x="1369" y="208"/>
                  </a:lnTo>
                  <a:lnTo>
                    <a:pt x="1369" y="210"/>
                  </a:lnTo>
                  <a:lnTo>
                    <a:pt x="1369" y="210"/>
                  </a:lnTo>
                  <a:lnTo>
                    <a:pt x="1367" y="212"/>
                  </a:lnTo>
                  <a:lnTo>
                    <a:pt x="1369" y="212"/>
                  </a:lnTo>
                  <a:lnTo>
                    <a:pt x="1371" y="212"/>
                  </a:lnTo>
                  <a:lnTo>
                    <a:pt x="1371" y="210"/>
                  </a:lnTo>
                  <a:lnTo>
                    <a:pt x="1372" y="208"/>
                  </a:lnTo>
                  <a:lnTo>
                    <a:pt x="1372" y="208"/>
                  </a:lnTo>
                  <a:lnTo>
                    <a:pt x="1372" y="208"/>
                  </a:lnTo>
                  <a:lnTo>
                    <a:pt x="1372" y="210"/>
                  </a:lnTo>
                  <a:lnTo>
                    <a:pt x="1374" y="210"/>
                  </a:lnTo>
                  <a:lnTo>
                    <a:pt x="1374" y="208"/>
                  </a:lnTo>
                  <a:lnTo>
                    <a:pt x="1376" y="208"/>
                  </a:lnTo>
                  <a:lnTo>
                    <a:pt x="1376" y="207"/>
                  </a:lnTo>
                  <a:lnTo>
                    <a:pt x="1378" y="205"/>
                  </a:lnTo>
                  <a:lnTo>
                    <a:pt x="1379" y="205"/>
                  </a:lnTo>
                  <a:lnTo>
                    <a:pt x="1381" y="205"/>
                  </a:lnTo>
                  <a:lnTo>
                    <a:pt x="1383" y="205"/>
                  </a:lnTo>
                  <a:lnTo>
                    <a:pt x="1386" y="205"/>
                  </a:lnTo>
                  <a:lnTo>
                    <a:pt x="1386" y="98"/>
                  </a:lnTo>
                  <a:lnTo>
                    <a:pt x="1386" y="98"/>
                  </a:lnTo>
                  <a:close/>
                  <a:moveTo>
                    <a:pt x="238" y="1592"/>
                  </a:moveTo>
                  <a:lnTo>
                    <a:pt x="238" y="1594"/>
                  </a:lnTo>
                  <a:lnTo>
                    <a:pt x="240" y="1594"/>
                  </a:lnTo>
                  <a:lnTo>
                    <a:pt x="240" y="1592"/>
                  </a:lnTo>
                  <a:lnTo>
                    <a:pt x="238" y="1587"/>
                  </a:lnTo>
                  <a:lnTo>
                    <a:pt x="238" y="1586"/>
                  </a:lnTo>
                  <a:lnTo>
                    <a:pt x="236" y="1587"/>
                  </a:lnTo>
                  <a:lnTo>
                    <a:pt x="236" y="1589"/>
                  </a:lnTo>
                  <a:lnTo>
                    <a:pt x="236" y="1591"/>
                  </a:lnTo>
                  <a:lnTo>
                    <a:pt x="238" y="1592"/>
                  </a:lnTo>
                  <a:close/>
                  <a:moveTo>
                    <a:pt x="1316" y="118"/>
                  </a:moveTo>
                  <a:lnTo>
                    <a:pt x="1315" y="118"/>
                  </a:lnTo>
                  <a:lnTo>
                    <a:pt x="1315" y="117"/>
                  </a:lnTo>
                  <a:lnTo>
                    <a:pt x="1313" y="117"/>
                  </a:lnTo>
                  <a:lnTo>
                    <a:pt x="1313" y="117"/>
                  </a:lnTo>
                  <a:lnTo>
                    <a:pt x="1313" y="113"/>
                  </a:lnTo>
                  <a:lnTo>
                    <a:pt x="1311" y="112"/>
                  </a:lnTo>
                  <a:lnTo>
                    <a:pt x="1311" y="113"/>
                  </a:lnTo>
                  <a:lnTo>
                    <a:pt x="1311" y="120"/>
                  </a:lnTo>
                  <a:lnTo>
                    <a:pt x="1311" y="120"/>
                  </a:lnTo>
                  <a:lnTo>
                    <a:pt x="1311" y="122"/>
                  </a:lnTo>
                  <a:lnTo>
                    <a:pt x="1313" y="124"/>
                  </a:lnTo>
                  <a:lnTo>
                    <a:pt x="1315" y="124"/>
                  </a:lnTo>
                  <a:lnTo>
                    <a:pt x="1315" y="124"/>
                  </a:lnTo>
                  <a:lnTo>
                    <a:pt x="1316" y="125"/>
                  </a:lnTo>
                  <a:lnTo>
                    <a:pt x="1316" y="125"/>
                  </a:lnTo>
                  <a:lnTo>
                    <a:pt x="1316" y="124"/>
                  </a:lnTo>
                  <a:lnTo>
                    <a:pt x="1316" y="122"/>
                  </a:lnTo>
                  <a:lnTo>
                    <a:pt x="1316" y="120"/>
                  </a:lnTo>
                  <a:lnTo>
                    <a:pt x="1316" y="118"/>
                  </a:lnTo>
                  <a:lnTo>
                    <a:pt x="1316" y="118"/>
                  </a:lnTo>
                  <a:close/>
                  <a:moveTo>
                    <a:pt x="985" y="135"/>
                  </a:moveTo>
                  <a:lnTo>
                    <a:pt x="987" y="137"/>
                  </a:lnTo>
                  <a:lnTo>
                    <a:pt x="989" y="137"/>
                  </a:lnTo>
                  <a:lnTo>
                    <a:pt x="989" y="137"/>
                  </a:lnTo>
                  <a:lnTo>
                    <a:pt x="989" y="135"/>
                  </a:lnTo>
                  <a:lnTo>
                    <a:pt x="989" y="135"/>
                  </a:lnTo>
                  <a:lnTo>
                    <a:pt x="990" y="135"/>
                  </a:lnTo>
                  <a:lnTo>
                    <a:pt x="990" y="135"/>
                  </a:lnTo>
                  <a:lnTo>
                    <a:pt x="992" y="135"/>
                  </a:lnTo>
                  <a:lnTo>
                    <a:pt x="992" y="135"/>
                  </a:lnTo>
                  <a:lnTo>
                    <a:pt x="994" y="135"/>
                  </a:lnTo>
                  <a:lnTo>
                    <a:pt x="992" y="134"/>
                  </a:lnTo>
                  <a:lnTo>
                    <a:pt x="994" y="134"/>
                  </a:lnTo>
                  <a:lnTo>
                    <a:pt x="994" y="132"/>
                  </a:lnTo>
                  <a:lnTo>
                    <a:pt x="995" y="132"/>
                  </a:lnTo>
                  <a:lnTo>
                    <a:pt x="994" y="130"/>
                  </a:lnTo>
                  <a:lnTo>
                    <a:pt x="994" y="130"/>
                  </a:lnTo>
                  <a:lnTo>
                    <a:pt x="992" y="130"/>
                  </a:lnTo>
                  <a:lnTo>
                    <a:pt x="992" y="130"/>
                  </a:lnTo>
                  <a:lnTo>
                    <a:pt x="990" y="132"/>
                  </a:lnTo>
                  <a:lnTo>
                    <a:pt x="989" y="134"/>
                  </a:lnTo>
                  <a:lnTo>
                    <a:pt x="985" y="134"/>
                  </a:lnTo>
                  <a:lnTo>
                    <a:pt x="985" y="135"/>
                  </a:lnTo>
                  <a:lnTo>
                    <a:pt x="985" y="135"/>
                  </a:lnTo>
                  <a:lnTo>
                    <a:pt x="985" y="135"/>
                  </a:lnTo>
                  <a:close/>
                  <a:moveTo>
                    <a:pt x="21" y="1064"/>
                  </a:moveTo>
                  <a:lnTo>
                    <a:pt x="23" y="1066"/>
                  </a:lnTo>
                  <a:lnTo>
                    <a:pt x="24" y="1068"/>
                  </a:lnTo>
                  <a:lnTo>
                    <a:pt x="26" y="1068"/>
                  </a:lnTo>
                  <a:lnTo>
                    <a:pt x="26" y="1068"/>
                  </a:lnTo>
                  <a:lnTo>
                    <a:pt x="28" y="1068"/>
                  </a:lnTo>
                  <a:lnTo>
                    <a:pt x="28" y="1066"/>
                  </a:lnTo>
                  <a:lnTo>
                    <a:pt x="28" y="1064"/>
                  </a:lnTo>
                  <a:lnTo>
                    <a:pt x="28" y="1063"/>
                  </a:lnTo>
                  <a:lnTo>
                    <a:pt x="26" y="1061"/>
                  </a:lnTo>
                  <a:lnTo>
                    <a:pt x="26" y="1059"/>
                  </a:lnTo>
                  <a:lnTo>
                    <a:pt x="26" y="1059"/>
                  </a:lnTo>
                  <a:lnTo>
                    <a:pt x="26" y="1058"/>
                  </a:lnTo>
                  <a:lnTo>
                    <a:pt x="24" y="1056"/>
                  </a:lnTo>
                  <a:lnTo>
                    <a:pt x="24" y="1056"/>
                  </a:lnTo>
                  <a:lnTo>
                    <a:pt x="23" y="1054"/>
                  </a:lnTo>
                  <a:lnTo>
                    <a:pt x="23" y="1052"/>
                  </a:lnTo>
                  <a:lnTo>
                    <a:pt x="21" y="1052"/>
                  </a:lnTo>
                  <a:lnTo>
                    <a:pt x="19" y="1052"/>
                  </a:lnTo>
                  <a:lnTo>
                    <a:pt x="21" y="1052"/>
                  </a:lnTo>
                  <a:lnTo>
                    <a:pt x="21" y="1052"/>
                  </a:lnTo>
                  <a:lnTo>
                    <a:pt x="21" y="1054"/>
                  </a:lnTo>
                  <a:lnTo>
                    <a:pt x="19" y="1054"/>
                  </a:lnTo>
                  <a:lnTo>
                    <a:pt x="19" y="1051"/>
                  </a:lnTo>
                  <a:lnTo>
                    <a:pt x="21" y="1047"/>
                  </a:lnTo>
                  <a:lnTo>
                    <a:pt x="17" y="1046"/>
                  </a:lnTo>
                  <a:lnTo>
                    <a:pt x="17" y="1044"/>
                  </a:lnTo>
                  <a:lnTo>
                    <a:pt x="16" y="1039"/>
                  </a:lnTo>
                  <a:lnTo>
                    <a:pt x="14" y="1035"/>
                  </a:lnTo>
                  <a:lnTo>
                    <a:pt x="12" y="1032"/>
                  </a:lnTo>
                  <a:lnTo>
                    <a:pt x="11" y="1029"/>
                  </a:lnTo>
                  <a:lnTo>
                    <a:pt x="11" y="1025"/>
                  </a:lnTo>
                  <a:lnTo>
                    <a:pt x="7" y="1020"/>
                  </a:lnTo>
                  <a:lnTo>
                    <a:pt x="7" y="1018"/>
                  </a:lnTo>
                  <a:lnTo>
                    <a:pt x="7" y="1015"/>
                  </a:lnTo>
                  <a:lnTo>
                    <a:pt x="7" y="1015"/>
                  </a:lnTo>
                  <a:lnTo>
                    <a:pt x="9" y="1013"/>
                  </a:lnTo>
                  <a:lnTo>
                    <a:pt x="9" y="1013"/>
                  </a:lnTo>
                  <a:lnTo>
                    <a:pt x="9" y="1013"/>
                  </a:lnTo>
                  <a:lnTo>
                    <a:pt x="7" y="1013"/>
                  </a:lnTo>
                  <a:lnTo>
                    <a:pt x="6" y="1013"/>
                  </a:lnTo>
                  <a:lnTo>
                    <a:pt x="6" y="1012"/>
                  </a:lnTo>
                  <a:lnTo>
                    <a:pt x="4" y="1013"/>
                  </a:lnTo>
                  <a:lnTo>
                    <a:pt x="2" y="1013"/>
                  </a:lnTo>
                  <a:lnTo>
                    <a:pt x="2" y="1015"/>
                  </a:lnTo>
                  <a:lnTo>
                    <a:pt x="0" y="1017"/>
                  </a:lnTo>
                  <a:lnTo>
                    <a:pt x="0" y="1020"/>
                  </a:lnTo>
                  <a:lnTo>
                    <a:pt x="0" y="1024"/>
                  </a:lnTo>
                  <a:lnTo>
                    <a:pt x="4" y="1030"/>
                  </a:lnTo>
                  <a:lnTo>
                    <a:pt x="6" y="1035"/>
                  </a:lnTo>
                  <a:lnTo>
                    <a:pt x="6" y="1035"/>
                  </a:lnTo>
                  <a:lnTo>
                    <a:pt x="4" y="1037"/>
                  </a:lnTo>
                  <a:lnTo>
                    <a:pt x="6" y="1039"/>
                  </a:lnTo>
                  <a:lnTo>
                    <a:pt x="7" y="1042"/>
                  </a:lnTo>
                  <a:lnTo>
                    <a:pt x="12" y="1051"/>
                  </a:lnTo>
                  <a:lnTo>
                    <a:pt x="14" y="1054"/>
                  </a:lnTo>
                  <a:lnTo>
                    <a:pt x="19" y="1059"/>
                  </a:lnTo>
                  <a:lnTo>
                    <a:pt x="21" y="1059"/>
                  </a:lnTo>
                  <a:lnTo>
                    <a:pt x="21" y="1064"/>
                  </a:lnTo>
                  <a:close/>
                  <a:moveTo>
                    <a:pt x="14" y="993"/>
                  </a:moveTo>
                  <a:lnTo>
                    <a:pt x="14" y="995"/>
                  </a:lnTo>
                  <a:lnTo>
                    <a:pt x="14" y="995"/>
                  </a:lnTo>
                  <a:lnTo>
                    <a:pt x="14" y="993"/>
                  </a:lnTo>
                  <a:lnTo>
                    <a:pt x="16" y="991"/>
                  </a:lnTo>
                  <a:lnTo>
                    <a:pt x="16" y="988"/>
                  </a:lnTo>
                  <a:lnTo>
                    <a:pt x="16" y="986"/>
                  </a:lnTo>
                  <a:lnTo>
                    <a:pt x="17" y="985"/>
                  </a:lnTo>
                  <a:lnTo>
                    <a:pt x="17" y="983"/>
                  </a:lnTo>
                  <a:lnTo>
                    <a:pt x="17" y="979"/>
                  </a:lnTo>
                  <a:lnTo>
                    <a:pt x="17" y="978"/>
                  </a:lnTo>
                  <a:lnTo>
                    <a:pt x="19" y="976"/>
                  </a:lnTo>
                  <a:lnTo>
                    <a:pt x="17" y="976"/>
                  </a:lnTo>
                  <a:lnTo>
                    <a:pt x="17" y="974"/>
                  </a:lnTo>
                  <a:lnTo>
                    <a:pt x="19" y="971"/>
                  </a:lnTo>
                  <a:lnTo>
                    <a:pt x="16" y="973"/>
                  </a:lnTo>
                  <a:lnTo>
                    <a:pt x="16" y="976"/>
                  </a:lnTo>
                  <a:lnTo>
                    <a:pt x="16" y="983"/>
                  </a:lnTo>
                  <a:lnTo>
                    <a:pt x="16" y="985"/>
                  </a:lnTo>
                  <a:lnTo>
                    <a:pt x="12" y="991"/>
                  </a:lnTo>
                  <a:lnTo>
                    <a:pt x="14" y="993"/>
                  </a:lnTo>
                  <a:lnTo>
                    <a:pt x="14" y="993"/>
                  </a:lnTo>
                  <a:close/>
                  <a:moveTo>
                    <a:pt x="208" y="614"/>
                  </a:moveTo>
                  <a:lnTo>
                    <a:pt x="209" y="614"/>
                  </a:lnTo>
                  <a:lnTo>
                    <a:pt x="209" y="613"/>
                  </a:lnTo>
                  <a:lnTo>
                    <a:pt x="209" y="613"/>
                  </a:lnTo>
                  <a:lnTo>
                    <a:pt x="211" y="613"/>
                  </a:lnTo>
                  <a:lnTo>
                    <a:pt x="211" y="614"/>
                  </a:lnTo>
                  <a:lnTo>
                    <a:pt x="213" y="616"/>
                  </a:lnTo>
                  <a:lnTo>
                    <a:pt x="214" y="614"/>
                  </a:lnTo>
                  <a:lnTo>
                    <a:pt x="216" y="613"/>
                  </a:lnTo>
                  <a:lnTo>
                    <a:pt x="216" y="613"/>
                  </a:lnTo>
                  <a:lnTo>
                    <a:pt x="216" y="613"/>
                  </a:lnTo>
                  <a:lnTo>
                    <a:pt x="218" y="611"/>
                  </a:lnTo>
                  <a:lnTo>
                    <a:pt x="218" y="611"/>
                  </a:lnTo>
                  <a:lnTo>
                    <a:pt x="218" y="611"/>
                  </a:lnTo>
                  <a:lnTo>
                    <a:pt x="218" y="609"/>
                  </a:lnTo>
                  <a:lnTo>
                    <a:pt x="218" y="609"/>
                  </a:lnTo>
                  <a:lnTo>
                    <a:pt x="218" y="608"/>
                  </a:lnTo>
                  <a:lnTo>
                    <a:pt x="221" y="606"/>
                  </a:lnTo>
                  <a:lnTo>
                    <a:pt x="221" y="604"/>
                  </a:lnTo>
                  <a:lnTo>
                    <a:pt x="221" y="602"/>
                  </a:lnTo>
                  <a:lnTo>
                    <a:pt x="219" y="601"/>
                  </a:lnTo>
                  <a:lnTo>
                    <a:pt x="219" y="599"/>
                  </a:lnTo>
                  <a:lnTo>
                    <a:pt x="219" y="597"/>
                  </a:lnTo>
                  <a:lnTo>
                    <a:pt x="218" y="597"/>
                  </a:lnTo>
                  <a:lnTo>
                    <a:pt x="214" y="599"/>
                  </a:lnTo>
                  <a:lnTo>
                    <a:pt x="209" y="606"/>
                  </a:lnTo>
                  <a:lnTo>
                    <a:pt x="208" y="609"/>
                  </a:lnTo>
                  <a:lnTo>
                    <a:pt x="206" y="613"/>
                  </a:lnTo>
                  <a:lnTo>
                    <a:pt x="206" y="614"/>
                  </a:lnTo>
                  <a:lnTo>
                    <a:pt x="208" y="614"/>
                  </a:lnTo>
                  <a:lnTo>
                    <a:pt x="208" y="614"/>
                  </a:lnTo>
                  <a:close/>
                  <a:moveTo>
                    <a:pt x="19" y="969"/>
                  </a:moveTo>
                  <a:lnTo>
                    <a:pt x="19" y="969"/>
                  </a:lnTo>
                  <a:lnTo>
                    <a:pt x="19" y="969"/>
                  </a:lnTo>
                  <a:lnTo>
                    <a:pt x="19" y="968"/>
                  </a:lnTo>
                  <a:lnTo>
                    <a:pt x="19" y="966"/>
                  </a:lnTo>
                  <a:lnTo>
                    <a:pt x="21" y="964"/>
                  </a:lnTo>
                  <a:lnTo>
                    <a:pt x="21" y="962"/>
                  </a:lnTo>
                  <a:lnTo>
                    <a:pt x="21" y="961"/>
                  </a:lnTo>
                  <a:lnTo>
                    <a:pt x="23" y="954"/>
                  </a:lnTo>
                  <a:lnTo>
                    <a:pt x="23" y="951"/>
                  </a:lnTo>
                  <a:lnTo>
                    <a:pt x="21" y="949"/>
                  </a:lnTo>
                  <a:lnTo>
                    <a:pt x="19" y="954"/>
                  </a:lnTo>
                  <a:lnTo>
                    <a:pt x="17" y="968"/>
                  </a:lnTo>
                  <a:lnTo>
                    <a:pt x="19" y="968"/>
                  </a:lnTo>
                  <a:lnTo>
                    <a:pt x="19" y="969"/>
                  </a:lnTo>
                  <a:close/>
                </a:path>
              </a:pathLst>
            </a:custGeom>
            <a:solidFill>
              <a:srgbClr val="0273F0">
                <a:alpha val="5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lt1"/>
                </a:solidFill>
              </a:endParaRPr>
            </a:p>
          </p:txBody>
        </p:sp>
        <p:sp>
          <p:nvSpPr>
            <p:cNvPr id="31" name="Freeform 6">
              <a:extLst>
                <a:ext uri="{FF2B5EF4-FFF2-40B4-BE49-F238E27FC236}">
                  <a16:creationId xmlns:a16="http://schemas.microsoft.com/office/drawing/2014/main" id="{FF0CFC35-4058-FCA8-0BF4-127354B2594D}"/>
                </a:ext>
              </a:extLst>
            </p:cNvPr>
            <p:cNvSpPr>
              <a:spLocks noEditPoints="1"/>
            </p:cNvSpPr>
            <p:nvPr/>
          </p:nvSpPr>
          <p:spPr bwMode="auto">
            <a:xfrm>
              <a:off x="5572" y="2688"/>
              <a:ext cx="776" cy="444"/>
            </a:xfrm>
            <a:custGeom>
              <a:avLst/>
              <a:gdLst>
                <a:gd name="T0" fmla="*/ 489 w 776"/>
                <a:gd name="T1" fmla="*/ 412 h 444"/>
                <a:gd name="T2" fmla="*/ 387 w 776"/>
                <a:gd name="T3" fmla="*/ 373 h 444"/>
                <a:gd name="T4" fmla="*/ 377 w 776"/>
                <a:gd name="T5" fmla="*/ 390 h 444"/>
                <a:gd name="T6" fmla="*/ 370 w 776"/>
                <a:gd name="T7" fmla="*/ 385 h 444"/>
                <a:gd name="T8" fmla="*/ 375 w 776"/>
                <a:gd name="T9" fmla="*/ 392 h 444"/>
                <a:gd name="T10" fmla="*/ 616 w 776"/>
                <a:gd name="T11" fmla="*/ 242 h 444"/>
                <a:gd name="T12" fmla="*/ 618 w 776"/>
                <a:gd name="T13" fmla="*/ 215 h 444"/>
                <a:gd name="T14" fmla="*/ 609 w 776"/>
                <a:gd name="T15" fmla="*/ 186 h 444"/>
                <a:gd name="T16" fmla="*/ 580 w 776"/>
                <a:gd name="T17" fmla="*/ 168 h 444"/>
                <a:gd name="T18" fmla="*/ 550 w 776"/>
                <a:gd name="T19" fmla="*/ 174 h 444"/>
                <a:gd name="T20" fmla="*/ 528 w 776"/>
                <a:gd name="T21" fmla="*/ 180 h 444"/>
                <a:gd name="T22" fmla="*/ 536 w 776"/>
                <a:gd name="T23" fmla="*/ 191 h 444"/>
                <a:gd name="T24" fmla="*/ 511 w 776"/>
                <a:gd name="T25" fmla="*/ 183 h 444"/>
                <a:gd name="T26" fmla="*/ 477 w 776"/>
                <a:gd name="T27" fmla="*/ 171 h 444"/>
                <a:gd name="T28" fmla="*/ 450 w 776"/>
                <a:gd name="T29" fmla="*/ 178 h 444"/>
                <a:gd name="T30" fmla="*/ 411 w 776"/>
                <a:gd name="T31" fmla="*/ 171 h 444"/>
                <a:gd name="T32" fmla="*/ 343 w 776"/>
                <a:gd name="T33" fmla="*/ 176 h 444"/>
                <a:gd name="T34" fmla="*/ 322 w 776"/>
                <a:gd name="T35" fmla="*/ 183 h 444"/>
                <a:gd name="T36" fmla="*/ 282 w 776"/>
                <a:gd name="T37" fmla="*/ 149 h 444"/>
                <a:gd name="T38" fmla="*/ 246 w 776"/>
                <a:gd name="T39" fmla="*/ 125 h 444"/>
                <a:gd name="T40" fmla="*/ 222 w 776"/>
                <a:gd name="T41" fmla="*/ 107 h 444"/>
                <a:gd name="T42" fmla="*/ 203 w 776"/>
                <a:gd name="T43" fmla="*/ 78 h 444"/>
                <a:gd name="T44" fmla="*/ 193 w 776"/>
                <a:gd name="T45" fmla="*/ 64 h 444"/>
                <a:gd name="T46" fmla="*/ 163 w 776"/>
                <a:gd name="T47" fmla="*/ 56 h 444"/>
                <a:gd name="T48" fmla="*/ 149 w 776"/>
                <a:gd name="T49" fmla="*/ 62 h 444"/>
                <a:gd name="T50" fmla="*/ 134 w 776"/>
                <a:gd name="T51" fmla="*/ 67 h 444"/>
                <a:gd name="T52" fmla="*/ 124 w 776"/>
                <a:gd name="T53" fmla="*/ 32 h 444"/>
                <a:gd name="T54" fmla="*/ 105 w 776"/>
                <a:gd name="T55" fmla="*/ 18 h 444"/>
                <a:gd name="T56" fmla="*/ 74 w 776"/>
                <a:gd name="T57" fmla="*/ 13 h 444"/>
                <a:gd name="T58" fmla="*/ 39 w 776"/>
                <a:gd name="T59" fmla="*/ 15 h 444"/>
                <a:gd name="T60" fmla="*/ 20 w 776"/>
                <a:gd name="T61" fmla="*/ 10 h 444"/>
                <a:gd name="T62" fmla="*/ 0 w 776"/>
                <a:gd name="T63" fmla="*/ 351 h 444"/>
                <a:gd name="T64" fmla="*/ 40 w 776"/>
                <a:gd name="T65" fmla="*/ 378 h 444"/>
                <a:gd name="T66" fmla="*/ 56 w 776"/>
                <a:gd name="T67" fmla="*/ 380 h 444"/>
                <a:gd name="T68" fmla="*/ 103 w 776"/>
                <a:gd name="T69" fmla="*/ 380 h 444"/>
                <a:gd name="T70" fmla="*/ 134 w 776"/>
                <a:gd name="T71" fmla="*/ 382 h 444"/>
                <a:gd name="T72" fmla="*/ 190 w 776"/>
                <a:gd name="T73" fmla="*/ 407 h 444"/>
                <a:gd name="T74" fmla="*/ 227 w 776"/>
                <a:gd name="T75" fmla="*/ 416 h 444"/>
                <a:gd name="T76" fmla="*/ 251 w 776"/>
                <a:gd name="T77" fmla="*/ 402 h 444"/>
                <a:gd name="T78" fmla="*/ 278 w 776"/>
                <a:gd name="T79" fmla="*/ 383 h 444"/>
                <a:gd name="T80" fmla="*/ 317 w 776"/>
                <a:gd name="T81" fmla="*/ 370 h 444"/>
                <a:gd name="T82" fmla="*/ 293 w 776"/>
                <a:gd name="T83" fmla="*/ 360 h 444"/>
                <a:gd name="T84" fmla="*/ 321 w 776"/>
                <a:gd name="T85" fmla="*/ 346 h 444"/>
                <a:gd name="T86" fmla="*/ 348 w 776"/>
                <a:gd name="T87" fmla="*/ 343 h 444"/>
                <a:gd name="T88" fmla="*/ 346 w 776"/>
                <a:gd name="T89" fmla="*/ 371 h 444"/>
                <a:gd name="T90" fmla="*/ 322 w 776"/>
                <a:gd name="T91" fmla="*/ 375 h 444"/>
                <a:gd name="T92" fmla="*/ 366 w 776"/>
                <a:gd name="T93" fmla="*/ 377 h 444"/>
                <a:gd name="T94" fmla="*/ 377 w 776"/>
                <a:gd name="T95" fmla="*/ 366 h 444"/>
                <a:gd name="T96" fmla="*/ 390 w 776"/>
                <a:gd name="T97" fmla="*/ 382 h 444"/>
                <a:gd name="T98" fmla="*/ 390 w 776"/>
                <a:gd name="T99" fmla="*/ 395 h 444"/>
                <a:gd name="T100" fmla="*/ 424 w 776"/>
                <a:gd name="T101" fmla="*/ 417 h 444"/>
                <a:gd name="T102" fmla="*/ 462 w 776"/>
                <a:gd name="T103" fmla="*/ 439 h 444"/>
                <a:gd name="T104" fmla="*/ 473 w 776"/>
                <a:gd name="T105" fmla="*/ 434 h 444"/>
                <a:gd name="T106" fmla="*/ 473 w 776"/>
                <a:gd name="T107" fmla="*/ 422 h 444"/>
                <a:gd name="T108" fmla="*/ 460 w 776"/>
                <a:gd name="T109" fmla="*/ 424 h 444"/>
                <a:gd name="T110" fmla="*/ 450 w 776"/>
                <a:gd name="T111" fmla="*/ 411 h 444"/>
                <a:gd name="T112" fmla="*/ 492 w 776"/>
                <a:gd name="T113" fmla="*/ 404 h 444"/>
                <a:gd name="T114" fmla="*/ 657 w 776"/>
                <a:gd name="T115" fmla="*/ 329 h 444"/>
                <a:gd name="T116" fmla="*/ 721 w 776"/>
                <a:gd name="T117" fmla="*/ 327 h 444"/>
                <a:gd name="T118" fmla="*/ 757 w 776"/>
                <a:gd name="T119" fmla="*/ 309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76" h="444">
                  <a:moveTo>
                    <a:pt x="489" y="411"/>
                  </a:moveTo>
                  <a:lnTo>
                    <a:pt x="487" y="411"/>
                  </a:lnTo>
                  <a:lnTo>
                    <a:pt x="487" y="411"/>
                  </a:lnTo>
                  <a:lnTo>
                    <a:pt x="485" y="411"/>
                  </a:lnTo>
                  <a:lnTo>
                    <a:pt x="484" y="411"/>
                  </a:lnTo>
                  <a:lnTo>
                    <a:pt x="479" y="411"/>
                  </a:lnTo>
                  <a:lnTo>
                    <a:pt x="475" y="411"/>
                  </a:lnTo>
                  <a:lnTo>
                    <a:pt x="473" y="411"/>
                  </a:lnTo>
                  <a:lnTo>
                    <a:pt x="475" y="412"/>
                  </a:lnTo>
                  <a:lnTo>
                    <a:pt x="475" y="412"/>
                  </a:lnTo>
                  <a:lnTo>
                    <a:pt x="477" y="414"/>
                  </a:lnTo>
                  <a:lnTo>
                    <a:pt x="480" y="414"/>
                  </a:lnTo>
                  <a:lnTo>
                    <a:pt x="482" y="414"/>
                  </a:lnTo>
                  <a:lnTo>
                    <a:pt x="482" y="414"/>
                  </a:lnTo>
                  <a:lnTo>
                    <a:pt x="484" y="412"/>
                  </a:lnTo>
                  <a:lnTo>
                    <a:pt x="484" y="412"/>
                  </a:lnTo>
                  <a:lnTo>
                    <a:pt x="489" y="412"/>
                  </a:lnTo>
                  <a:lnTo>
                    <a:pt x="489" y="412"/>
                  </a:lnTo>
                  <a:lnTo>
                    <a:pt x="490" y="412"/>
                  </a:lnTo>
                  <a:lnTo>
                    <a:pt x="490" y="411"/>
                  </a:lnTo>
                  <a:lnTo>
                    <a:pt x="489" y="411"/>
                  </a:lnTo>
                  <a:lnTo>
                    <a:pt x="489" y="411"/>
                  </a:lnTo>
                  <a:close/>
                  <a:moveTo>
                    <a:pt x="372" y="378"/>
                  </a:moveTo>
                  <a:lnTo>
                    <a:pt x="372" y="380"/>
                  </a:lnTo>
                  <a:lnTo>
                    <a:pt x="372" y="380"/>
                  </a:lnTo>
                  <a:lnTo>
                    <a:pt x="375" y="382"/>
                  </a:lnTo>
                  <a:lnTo>
                    <a:pt x="375" y="382"/>
                  </a:lnTo>
                  <a:lnTo>
                    <a:pt x="378" y="383"/>
                  </a:lnTo>
                  <a:lnTo>
                    <a:pt x="380" y="382"/>
                  </a:lnTo>
                  <a:lnTo>
                    <a:pt x="383" y="378"/>
                  </a:lnTo>
                  <a:lnTo>
                    <a:pt x="383" y="378"/>
                  </a:lnTo>
                  <a:lnTo>
                    <a:pt x="387" y="378"/>
                  </a:lnTo>
                  <a:lnTo>
                    <a:pt x="389" y="378"/>
                  </a:lnTo>
                  <a:lnTo>
                    <a:pt x="390" y="377"/>
                  </a:lnTo>
                  <a:lnTo>
                    <a:pt x="387" y="375"/>
                  </a:lnTo>
                  <a:lnTo>
                    <a:pt x="387" y="373"/>
                  </a:lnTo>
                  <a:lnTo>
                    <a:pt x="385" y="373"/>
                  </a:lnTo>
                  <a:lnTo>
                    <a:pt x="383" y="373"/>
                  </a:lnTo>
                  <a:lnTo>
                    <a:pt x="380" y="373"/>
                  </a:lnTo>
                  <a:lnTo>
                    <a:pt x="378" y="373"/>
                  </a:lnTo>
                  <a:lnTo>
                    <a:pt x="375" y="373"/>
                  </a:lnTo>
                  <a:lnTo>
                    <a:pt x="375" y="373"/>
                  </a:lnTo>
                  <a:lnTo>
                    <a:pt x="373" y="371"/>
                  </a:lnTo>
                  <a:lnTo>
                    <a:pt x="373" y="371"/>
                  </a:lnTo>
                  <a:lnTo>
                    <a:pt x="373" y="371"/>
                  </a:lnTo>
                  <a:lnTo>
                    <a:pt x="372" y="371"/>
                  </a:lnTo>
                  <a:lnTo>
                    <a:pt x="372" y="373"/>
                  </a:lnTo>
                  <a:lnTo>
                    <a:pt x="372" y="373"/>
                  </a:lnTo>
                  <a:lnTo>
                    <a:pt x="373" y="373"/>
                  </a:lnTo>
                  <a:lnTo>
                    <a:pt x="370" y="377"/>
                  </a:lnTo>
                  <a:lnTo>
                    <a:pt x="372" y="378"/>
                  </a:lnTo>
                  <a:close/>
                  <a:moveTo>
                    <a:pt x="378" y="392"/>
                  </a:moveTo>
                  <a:lnTo>
                    <a:pt x="377" y="392"/>
                  </a:lnTo>
                  <a:lnTo>
                    <a:pt x="377" y="390"/>
                  </a:lnTo>
                  <a:lnTo>
                    <a:pt x="377" y="390"/>
                  </a:lnTo>
                  <a:lnTo>
                    <a:pt x="377" y="390"/>
                  </a:lnTo>
                  <a:lnTo>
                    <a:pt x="377" y="390"/>
                  </a:lnTo>
                  <a:lnTo>
                    <a:pt x="375" y="390"/>
                  </a:lnTo>
                  <a:lnTo>
                    <a:pt x="375" y="390"/>
                  </a:lnTo>
                  <a:lnTo>
                    <a:pt x="375" y="390"/>
                  </a:lnTo>
                  <a:lnTo>
                    <a:pt x="375" y="388"/>
                  </a:lnTo>
                  <a:lnTo>
                    <a:pt x="373" y="388"/>
                  </a:lnTo>
                  <a:lnTo>
                    <a:pt x="373" y="387"/>
                  </a:lnTo>
                  <a:lnTo>
                    <a:pt x="373" y="387"/>
                  </a:lnTo>
                  <a:lnTo>
                    <a:pt x="375" y="387"/>
                  </a:lnTo>
                  <a:lnTo>
                    <a:pt x="373" y="387"/>
                  </a:lnTo>
                  <a:lnTo>
                    <a:pt x="373" y="385"/>
                  </a:lnTo>
                  <a:lnTo>
                    <a:pt x="373" y="385"/>
                  </a:lnTo>
                  <a:lnTo>
                    <a:pt x="372" y="385"/>
                  </a:lnTo>
                  <a:lnTo>
                    <a:pt x="372" y="385"/>
                  </a:lnTo>
                  <a:lnTo>
                    <a:pt x="370" y="385"/>
                  </a:lnTo>
                  <a:lnTo>
                    <a:pt x="370" y="385"/>
                  </a:lnTo>
                  <a:lnTo>
                    <a:pt x="365" y="385"/>
                  </a:lnTo>
                  <a:lnTo>
                    <a:pt x="363" y="387"/>
                  </a:lnTo>
                  <a:lnTo>
                    <a:pt x="361" y="387"/>
                  </a:lnTo>
                  <a:lnTo>
                    <a:pt x="360" y="388"/>
                  </a:lnTo>
                  <a:lnTo>
                    <a:pt x="358" y="390"/>
                  </a:lnTo>
                  <a:lnTo>
                    <a:pt x="356" y="392"/>
                  </a:lnTo>
                  <a:lnTo>
                    <a:pt x="358" y="392"/>
                  </a:lnTo>
                  <a:lnTo>
                    <a:pt x="361" y="392"/>
                  </a:lnTo>
                  <a:lnTo>
                    <a:pt x="361" y="392"/>
                  </a:lnTo>
                  <a:lnTo>
                    <a:pt x="363" y="392"/>
                  </a:lnTo>
                  <a:lnTo>
                    <a:pt x="365" y="392"/>
                  </a:lnTo>
                  <a:lnTo>
                    <a:pt x="365" y="392"/>
                  </a:lnTo>
                  <a:lnTo>
                    <a:pt x="365" y="392"/>
                  </a:lnTo>
                  <a:lnTo>
                    <a:pt x="366" y="392"/>
                  </a:lnTo>
                  <a:lnTo>
                    <a:pt x="366" y="392"/>
                  </a:lnTo>
                  <a:lnTo>
                    <a:pt x="370" y="390"/>
                  </a:lnTo>
                  <a:lnTo>
                    <a:pt x="372" y="392"/>
                  </a:lnTo>
                  <a:lnTo>
                    <a:pt x="375" y="392"/>
                  </a:lnTo>
                  <a:lnTo>
                    <a:pt x="377" y="394"/>
                  </a:lnTo>
                  <a:lnTo>
                    <a:pt x="377" y="394"/>
                  </a:lnTo>
                  <a:lnTo>
                    <a:pt x="377" y="395"/>
                  </a:lnTo>
                  <a:lnTo>
                    <a:pt x="377" y="395"/>
                  </a:lnTo>
                  <a:lnTo>
                    <a:pt x="377" y="395"/>
                  </a:lnTo>
                  <a:lnTo>
                    <a:pt x="378" y="394"/>
                  </a:lnTo>
                  <a:lnTo>
                    <a:pt x="378" y="394"/>
                  </a:lnTo>
                  <a:lnTo>
                    <a:pt x="378" y="392"/>
                  </a:lnTo>
                  <a:close/>
                  <a:moveTo>
                    <a:pt x="757" y="297"/>
                  </a:moveTo>
                  <a:lnTo>
                    <a:pt x="720" y="281"/>
                  </a:lnTo>
                  <a:lnTo>
                    <a:pt x="701" y="273"/>
                  </a:lnTo>
                  <a:lnTo>
                    <a:pt x="664" y="259"/>
                  </a:lnTo>
                  <a:lnTo>
                    <a:pt x="645" y="251"/>
                  </a:lnTo>
                  <a:lnTo>
                    <a:pt x="626" y="244"/>
                  </a:lnTo>
                  <a:lnTo>
                    <a:pt x="625" y="242"/>
                  </a:lnTo>
                  <a:lnTo>
                    <a:pt x="619" y="242"/>
                  </a:lnTo>
                  <a:lnTo>
                    <a:pt x="618" y="242"/>
                  </a:lnTo>
                  <a:lnTo>
                    <a:pt x="616" y="242"/>
                  </a:lnTo>
                  <a:lnTo>
                    <a:pt x="616" y="241"/>
                  </a:lnTo>
                  <a:lnTo>
                    <a:pt x="623" y="234"/>
                  </a:lnTo>
                  <a:lnTo>
                    <a:pt x="623" y="232"/>
                  </a:lnTo>
                  <a:lnTo>
                    <a:pt x="625" y="231"/>
                  </a:lnTo>
                  <a:lnTo>
                    <a:pt x="625" y="227"/>
                  </a:lnTo>
                  <a:lnTo>
                    <a:pt x="625" y="227"/>
                  </a:lnTo>
                  <a:lnTo>
                    <a:pt x="623" y="224"/>
                  </a:lnTo>
                  <a:lnTo>
                    <a:pt x="621" y="224"/>
                  </a:lnTo>
                  <a:lnTo>
                    <a:pt x="619" y="224"/>
                  </a:lnTo>
                  <a:lnTo>
                    <a:pt x="619" y="224"/>
                  </a:lnTo>
                  <a:lnTo>
                    <a:pt x="619" y="222"/>
                  </a:lnTo>
                  <a:lnTo>
                    <a:pt x="618" y="222"/>
                  </a:lnTo>
                  <a:lnTo>
                    <a:pt x="618" y="222"/>
                  </a:lnTo>
                  <a:lnTo>
                    <a:pt x="618" y="220"/>
                  </a:lnTo>
                  <a:lnTo>
                    <a:pt x="618" y="217"/>
                  </a:lnTo>
                  <a:lnTo>
                    <a:pt x="618" y="217"/>
                  </a:lnTo>
                  <a:lnTo>
                    <a:pt x="618" y="217"/>
                  </a:lnTo>
                  <a:lnTo>
                    <a:pt x="618" y="215"/>
                  </a:lnTo>
                  <a:lnTo>
                    <a:pt x="618" y="214"/>
                  </a:lnTo>
                  <a:lnTo>
                    <a:pt x="616" y="214"/>
                  </a:lnTo>
                  <a:lnTo>
                    <a:pt x="616" y="212"/>
                  </a:lnTo>
                  <a:lnTo>
                    <a:pt x="613" y="210"/>
                  </a:lnTo>
                  <a:lnTo>
                    <a:pt x="611" y="208"/>
                  </a:lnTo>
                  <a:lnTo>
                    <a:pt x="611" y="207"/>
                  </a:lnTo>
                  <a:lnTo>
                    <a:pt x="611" y="207"/>
                  </a:lnTo>
                  <a:lnTo>
                    <a:pt x="613" y="205"/>
                  </a:lnTo>
                  <a:lnTo>
                    <a:pt x="613" y="205"/>
                  </a:lnTo>
                  <a:lnTo>
                    <a:pt x="613" y="203"/>
                  </a:lnTo>
                  <a:lnTo>
                    <a:pt x="611" y="202"/>
                  </a:lnTo>
                  <a:lnTo>
                    <a:pt x="611" y="202"/>
                  </a:lnTo>
                  <a:lnTo>
                    <a:pt x="609" y="197"/>
                  </a:lnTo>
                  <a:lnTo>
                    <a:pt x="609" y="195"/>
                  </a:lnTo>
                  <a:lnTo>
                    <a:pt x="608" y="195"/>
                  </a:lnTo>
                  <a:lnTo>
                    <a:pt x="608" y="191"/>
                  </a:lnTo>
                  <a:lnTo>
                    <a:pt x="609" y="188"/>
                  </a:lnTo>
                  <a:lnTo>
                    <a:pt x="609" y="186"/>
                  </a:lnTo>
                  <a:lnTo>
                    <a:pt x="606" y="185"/>
                  </a:lnTo>
                  <a:lnTo>
                    <a:pt x="604" y="183"/>
                  </a:lnTo>
                  <a:lnTo>
                    <a:pt x="606" y="181"/>
                  </a:lnTo>
                  <a:lnTo>
                    <a:pt x="606" y="180"/>
                  </a:lnTo>
                  <a:lnTo>
                    <a:pt x="606" y="180"/>
                  </a:lnTo>
                  <a:lnTo>
                    <a:pt x="602" y="178"/>
                  </a:lnTo>
                  <a:lnTo>
                    <a:pt x="601" y="178"/>
                  </a:lnTo>
                  <a:lnTo>
                    <a:pt x="601" y="178"/>
                  </a:lnTo>
                  <a:lnTo>
                    <a:pt x="599" y="176"/>
                  </a:lnTo>
                  <a:lnTo>
                    <a:pt x="599" y="176"/>
                  </a:lnTo>
                  <a:lnTo>
                    <a:pt x="597" y="174"/>
                  </a:lnTo>
                  <a:lnTo>
                    <a:pt x="597" y="174"/>
                  </a:lnTo>
                  <a:lnTo>
                    <a:pt x="597" y="174"/>
                  </a:lnTo>
                  <a:lnTo>
                    <a:pt x="594" y="173"/>
                  </a:lnTo>
                  <a:lnTo>
                    <a:pt x="584" y="169"/>
                  </a:lnTo>
                  <a:lnTo>
                    <a:pt x="582" y="169"/>
                  </a:lnTo>
                  <a:lnTo>
                    <a:pt x="580" y="168"/>
                  </a:lnTo>
                  <a:lnTo>
                    <a:pt x="580" y="168"/>
                  </a:lnTo>
                  <a:lnTo>
                    <a:pt x="579" y="169"/>
                  </a:lnTo>
                  <a:lnTo>
                    <a:pt x="577" y="169"/>
                  </a:lnTo>
                  <a:lnTo>
                    <a:pt x="577" y="169"/>
                  </a:lnTo>
                  <a:lnTo>
                    <a:pt x="567" y="173"/>
                  </a:lnTo>
                  <a:lnTo>
                    <a:pt x="565" y="173"/>
                  </a:lnTo>
                  <a:lnTo>
                    <a:pt x="565" y="171"/>
                  </a:lnTo>
                  <a:lnTo>
                    <a:pt x="563" y="169"/>
                  </a:lnTo>
                  <a:lnTo>
                    <a:pt x="562" y="169"/>
                  </a:lnTo>
                  <a:lnTo>
                    <a:pt x="562" y="169"/>
                  </a:lnTo>
                  <a:lnTo>
                    <a:pt x="560" y="169"/>
                  </a:lnTo>
                  <a:lnTo>
                    <a:pt x="558" y="169"/>
                  </a:lnTo>
                  <a:lnTo>
                    <a:pt x="558" y="169"/>
                  </a:lnTo>
                  <a:lnTo>
                    <a:pt x="555" y="169"/>
                  </a:lnTo>
                  <a:lnTo>
                    <a:pt x="555" y="169"/>
                  </a:lnTo>
                  <a:lnTo>
                    <a:pt x="553" y="171"/>
                  </a:lnTo>
                  <a:lnTo>
                    <a:pt x="552" y="173"/>
                  </a:lnTo>
                  <a:lnTo>
                    <a:pt x="552" y="173"/>
                  </a:lnTo>
                  <a:lnTo>
                    <a:pt x="550" y="174"/>
                  </a:lnTo>
                  <a:lnTo>
                    <a:pt x="550" y="180"/>
                  </a:lnTo>
                  <a:lnTo>
                    <a:pt x="548" y="180"/>
                  </a:lnTo>
                  <a:lnTo>
                    <a:pt x="546" y="180"/>
                  </a:lnTo>
                  <a:lnTo>
                    <a:pt x="546" y="178"/>
                  </a:lnTo>
                  <a:lnTo>
                    <a:pt x="545" y="178"/>
                  </a:lnTo>
                  <a:lnTo>
                    <a:pt x="543" y="178"/>
                  </a:lnTo>
                  <a:lnTo>
                    <a:pt x="543" y="178"/>
                  </a:lnTo>
                  <a:lnTo>
                    <a:pt x="538" y="180"/>
                  </a:lnTo>
                  <a:lnTo>
                    <a:pt x="535" y="180"/>
                  </a:lnTo>
                  <a:lnTo>
                    <a:pt x="535" y="180"/>
                  </a:lnTo>
                  <a:lnTo>
                    <a:pt x="533" y="180"/>
                  </a:lnTo>
                  <a:lnTo>
                    <a:pt x="533" y="178"/>
                  </a:lnTo>
                  <a:lnTo>
                    <a:pt x="531" y="178"/>
                  </a:lnTo>
                  <a:lnTo>
                    <a:pt x="531" y="178"/>
                  </a:lnTo>
                  <a:lnTo>
                    <a:pt x="531" y="178"/>
                  </a:lnTo>
                  <a:lnTo>
                    <a:pt x="529" y="178"/>
                  </a:lnTo>
                  <a:lnTo>
                    <a:pt x="529" y="178"/>
                  </a:lnTo>
                  <a:lnTo>
                    <a:pt x="528" y="180"/>
                  </a:lnTo>
                  <a:lnTo>
                    <a:pt x="528" y="181"/>
                  </a:lnTo>
                  <a:lnTo>
                    <a:pt x="528" y="181"/>
                  </a:lnTo>
                  <a:lnTo>
                    <a:pt x="526" y="183"/>
                  </a:lnTo>
                  <a:lnTo>
                    <a:pt x="526" y="183"/>
                  </a:lnTo>
                  <a:lnTo>
                    <a:pt x="526" y="183"/>
                  </a:lnTo>
                  <a:lnTo>
                    <a:pt x="526" y="185"/>
                  </a:lnTo>
                  <a:lnTo>
                    <a:pt x="526" y="185"/>
                  </a:lnTo>
                  <a:lnTo>
                    <a:pt x="526" y="185"/>
                  </a:lnTo>
                  <a:lnTo>
                    <a:pt x="528" y="186"/>
                  </a:lnTo>
                  <a:lnTo>
                    <a:pt x="528" y="188"/>
                  </a:lnTo>
                  <a:lnTo>
                    <a:pt x="528" y="190"/>
                  </a:lnTo>
                  <a:lnTo>
                    <a:pt x="529" y="190"/>
                  </a:lnTo>
                  <a:lnTo>
                    <a:pt x="529" y="191"/>
                  </a:lnTo>
                  <a:lnTo>
                    <a:pt x="531" y="191"/>
                  </a:lnTo>
                  <a:lnTo>
                    <a:pt x="533" y="191"/>
                  </a:lnTo>
                  <a:lnTo>
                    <a:pt x="535" y="191"/>
                  </a:lnTo>
                  <a:lnTo>
                    <a:pt x="535" y="191"/>
                  </a:lnTo>
                  <a:lnTo>
                    <a:pt x="536" y="191"/>
                  </a:lnTo>
                  <a:lnTo>
                    <a:pt x="536" y="193"/>
                  </a:lnTo>
                  <a:lnTo>
                    <a:pt x="535" y="193"/>
                  </a:lnTo>
                  <a:lnTo>
                    <a:pt x="528" y="195"/>
                  </a:lnTo>
                  <a:lnTo>
                    <a:pt x="528" y="193"/>
                  </a:lnTo>
                  <a:lnTo>
                    <a:pt x="524" y="190"/>
                  </a:lnTo>
                  <a:lnTo>
                    <a:pt x="523" y="188"/>
                  </a:lnTo>
                  <a:lnTo>
                    <a:pt x="523" y="186"/>
                  </a:lnTo>
                  <a:lnTo>
                    <a:pt x="523" y="183"/>
                  </a:lnTo>
                  <a:lnTo>
                    <a:pt x="523" y="183"/>
                  </a:lnTo>
                  <a:lnTo>
                    <a:pt x="521" y="181"/>
                  </a:lnTo>
                  <a:lnTo>
                    <a:pt x="519" y="181"/>
                  </a:lnTo>
                  <a:lnTo>
                    <a:pt x="519" y="181"/>
                  </a:lnTo>
                  <a:lnTo>
                    <a:pt x="518" y="181"/>
                  </a:lnTo>
                  <a:lnTo>
                    <a:pt x="516" y="183"/>
                  </a:lnTo>
                  <a:lnTo>
                    <a:pt x="516" y="183"/>
                  </a:lnTo>
                  <a:lnTo>
                    <a:pt x="516" y="185"/>
                  </a:lnTo>
                  <a:lnTo>
                    <a:pt x="514" y="183"/>
                  </a:lnTo>
                  <a:lnTo>
                    <a:pt x="511" y="183"/>
                  </a:lnTo>
                  <a:lnTo>
                    <a:pt x="509" y="181"/>
                  </a:lnTo>
                  <a:lnTo>
                    <a:pt x="506" y="181"/>
                  </a:lnTo>
                  <a:lnTo>
                    <a:pt x="504" y="181"/>
                  </a:lnTo>
                  <a:lnTo>
                    <a:pt x="504" y="180"/>
                  </a:lnTo>
                  <a:lnTo>
                    <a:pt x="504" y="180"/>
                  </a:lnTo>
                  <a:lnTo>
                    <a:pt x="501" y="180"/>
                  </a:lnTo>
                  <a:lnTo>
                    <a:pt x="499" y="180"/>
                  </a:lnTo>
                  <a:lnTo>
                    <a:pt x="499" y="178"/>
                  </a:lnTo>
                  <a:lnTo>
                    <a:pt x="497" y="178"/>
                  </a:lnTo>
                  <a:lnTo>
                    <a:pt x="494" y="178"/>
                  </a:lnTo>
                  <a:lnTo>
                    <a:pt x="492" y="178"/>
                  </a:lnTo>
                  <a:lnTo>
                    <a:pt x="490" y="176"/>
                  </a:lnTo>
                  <a:lnTo>
                    <a:pt x="489" y="174"/>
                  </a:lnTo>
                  <a:lnTo>
                    <a:pt x="487" y="173"/>
                  </a:lnTo>
                  <a:lnTo>
                    <a:pt x="480" y="173"/>
                  </a:lnTo>
                  <a:lnTo>
                    <a:pt x="479" y="173"/>
                  </a:lnTo>
                  <a:lnTo>
                    <a:pt x="477" y="171"/>
                  </a:lnTo>
                  <a:lnTo>
                    <a:pt x="477" y="171"/>
                  </a:lnTo>
                  <a:lnTo>
                    <a:pt x="475" y="171"/>
                  </a:lnTo>
                  <a:lnTo>
                    <a:pt x="475" y="173"/>
                  </a:lnTo>
                  <a:lnTo>
                    <a:pt x="473" y="173"/>
                  </a:lnTo>
                  <a:lnTo>
                    <a:pt x="473" y="173"/>
                  </a:lnTo>
                  <a:lnTo>
                    <a:pt x="472" y="173"/>
                  </a:lnTo>
                  <a:lnTo>
                    <a:pt x="472" y="171"/>
                  </a:lnTo>
                  <a:lnTo>
                    <a:pt x="470" y="173"/>
                  </a:lnTo>
                  <a:lnTo>
                    <a:pt x="467" y="178"/>
                  </a:lnTo>
                  <a:lnTo>
                    <a:pt x="465" y="178"/>
                  </a:lnTo>
                  <a:lnTo>
                    <a:pt x="460" y="178"/>
                  </a:lnTo>
                  <a:lnTo>
                    <a:pt x="456" y="176"/>
                  </a:lnTo>
                  <a:lnTo>
                    <a:pt x="455" y="176"/>
                  </a:lnTo>
                  <a:lnTo>
                    <a:pt x="453" y="176"/>
                  </a:lnTo>
                  <a:lnTo>
                    <a:pt x="453" y="178"/>
                  </a:lnTo>
                  <a:lnTo>
                    <a:pt x="451" y="178"/>
                  </a:lnTo>
                  <a:lnTo>
                    <a:pt x="451" y="178"/>
                  </a:lnTo>
                  <a:lnTo>
                    <a:pt x="451" y="178"/>
                  </a:lnTo>
                  <a:lnTo>
                    <a:pt x="450" y="178"/>
                  </a:lnTo>
                  <a:lnTo>
                    <a:pt x="450" y="178"/>
                  </a:lnTo>
                  <a:lnTo>
                    <a:pt x="446" y="176"/>
                  </a:lnTo>
                  <a:lnTo>
                    <a:pt x="441" y="176"/>
                  </a:lnTo>
                  <a:lnTo>
                    <a:pt x="439" y="176"/>
                  </a:lnTo>
                  <a:lnTo>
                    <a:pt x="438" y="174"/>
                  </a:lnTo>
                  <a:lnTo>
                    <a:pt x="436" y="174"/>
                  </a:lnTo>
                  <a:lnTo>
                    <a:pt x="433" y="174"/>
                  </a:lnTo>
                  <a:lnTo>
                    <a:pt x="431" y="174"/>
                  </a:lnTo>
                  <a:lnTo>
                    <a:pt x="431" y="174"/>
                  </a:lnTo>
                  <a:lnTo>
                    <a:pt x="431" y="173"/>
                  </a:lnTo>
                  <a:lnTo>
                    <a:pt x="431" y="173"/>
                  </a:lnTo>
                  <a:lnTo>
                    <a:pt x="429" y="171"/>
                  </a:lnTo>
                  <a:lnTo>
                    <a:pt x="428" y="171"/>
                  </a:lnTo>
                  <a:lnTo>
                    <a:pt x="426" y="171"/>
                  </a:lnTo>
                  <a:lnTo>
                    <a:pt x="424" y="171"/>
                  </a:lnTo>
                  <a:lnTo>
                    <a:pt x="419" y="173"/>
                  </a:lnTo>
                  <a:lnTo>
                    <a:pt x="414" y="173"/>
                  </a:lnTo>
                  <a:lnTo>
                    <a:pt x="411" y="171"/>
                  </a:lnTo>
                  <a:lnTo>
                    <a:pt x="397" y="161"/>
                  </a:lnTo>
                  <a:lnTo>
                    <a:pt x="394" y="159"/>
                  </a:lnTo>
                  <a:lnTo>
                    <a:pt x="390" y="159"/>
                  </a:lnTo>
                  <a:lnTo>
                    <a:pt x="385" y="159"/>
                  </a:lnTo>
                  <a:lnTo>
                    <a:pt x="380" y="163"/>
                  </a:lnTo>
                  <a:lnTo>
                    <a:pt x="377" y="163"/>
                  </a:lnTo>
                  <a:lnTo>
                    <a:pt x="372" y="163"/>
                  </a:lnTo>
                  <a:lnTo>
                    <a:pt x="368" y="161"/>
                  </a:lnTo>
                  <a:lnTo>
                    <a:pt x="366" y="161"/>
                  </a:lnTo>
                  <a:lnTo>
                    <a:pt x="358" y="161"/>
                  </a:lnTo>
                  <a:lnTo>
                    <a:pt x="348" y="163"/>
                  </a:lnTo>
                  <a:lnTo>
                    <a:pt x="346" y="163"/>
                  </a:lnTo>
                  <a:lnTo>
                    <a:pt x="344" y="164"/>
                  </a:lnTo>
                  <a:lnTo>
                    <a:pt x="344" y="164"/>
                  </a:lnTo>
                  <a:lnTo>
                    <a:pt x="344" y="169"/>
                  </a:lnTo>
                  <a:lnTo>
                    <a:pt x="341" y="173"/>
                  </a:lnTo>
                  <a:lnTo>
                    <a:pt x="341" y="174"/>
                  </a:lnTo>
                  <a:lnTo>
                    <a:pt x="343" y="176"/>
                  </a:lnTo>
                  <a:lnTo>
                    <a:pt x="344" y="178"/>
                  </a:lnTo>
                  <a:lnTo>
                    <a:pt x="344" y="180"/>
                  </a:lnTo>
                  <a:lnTo>
                    <a:pt x="346" y="181"/>
                  </a:lnTo>
                  <a:lnTo>
                    <a:pt x="344" y="181"/>
                  </a:lnTo>
                  <a:lnTo>
                    <a:pt x="343" y="183"/>
                  </a:lnTo>
                  <a:lnTo>
                    <a:pt x="339" y="181"/>
                  </a:lnTo>
                  <a:lnTo>
                    <a:pt x="338" y="180"/>
                  </a:lnTo>
                  <a:lnTo>
                    <a:pt x="336" y="181"/>
                  </a:lnTo>
                  <a:lnTo>
                    <a:pt x="332" y="185"/>
                  </a:lnTo>
                  <a:lnTo>
                    <a:pt x="331" y="185"/>
                  </a:lnTo>
                  <a:lnTo>
                    <a:pt x="327" y="185"/>
                  </a:lnTo>
                  <a:lnTo>
                    <a:pt x="324" y="185"/>
                  </a:lnTo>
                  <a:lnTo>
                    <a:pt x="324" y="185"/>
                  </a:lnTo>
                  <a:lnTo>
                    <a:pt x="324" y="183"/>
                  </a:lnTo>
                  <a:lnTo>
                    <a:pt x="324" y="183"/>
                  </a:lnTo>
                  <a:lnTo>
                    <a:pt x="322" y="183"/>
                  </a:lnTo>
                  <a:lnTo>
                    <a:pt x="322" y="183"/>
                  </a:lnTo>
                  <a:lnTo>
                    <a:pt x="322" y="183"/>
                  </a:lnTo>
                  <a:lnTo>
                    <a:pt x="321" y="183"/>
                  </a:lnTo>
                  <a:lnTo>
                    <a:pt x="319" y="181"/>
                  </a:lnTo>
                  <a:lnTo>
                    <a:pt x="317" y="181"/>
                  </a:lnTo>
                  <a:lnTo>
                    <a:pt x="314" y="180"/>
                  </a:lnTo>
                  <a:lnTo>
                    <a:pt x="312" y="180"/>
                  </a:lnTo>
                  <a:lnTo>
                    <a:pt x="304" y="169"/>
                  </a:lnTo>
                  <a:lnTo>
                    <a:pt x="300" y="169"/>
                  </a:lnTo>
                  <a:lnTo>
                    <a:pt x="299" y="168"/>
                  </a:lnTo>
                  <a:lnTo>
                    <a:pt x="297" y="166"/>
                  </a:lnTo>
                  <a:lnTo>
                    <a:pt x="293" y="157"/>
                  </a:lnTo>
                  <a:lnTo>
                    <a:pt x="292" y="154"/>
                  </a:lnTo>
                  <a:lnTo>
                    <a:pt x="288" y="152"/>
                  </a:lnTo>
                  <a:lnTo>
                    <a:pt x="288" y="152"/>
                  </a:lnTo>
                  <a:lnTo>
                    <a:pt x="285" y="152"/>
                  </a:lnTo>
                  <a:lnTo>
                    <a:pt x="285" y="152"/>
                  </a:lnTo>
                  <a:lnTo>
                    <a:pt x="283" y="151"/>
                  </a:lnTo>
                  <a:lnTo>
                    <a:pt x="283" y="151"/>
                  </a:lnTo>
                  <a:lnTo>
                    <a:pt x="282" y="149"/>
                  </a:lnTo>
                  <a:lnTo>
                    <a:pt x="280" y="147"/>
                  </a:lnTo>
                  <a:lnTo>
                    <a:pt x="280" y="147"/>
                  </a:lnTo>
                  <a:lnTo>
                    <a:pt x="280" y="147"/>
                  </a:lnTo>
                  <a:lnTo>
                    <a:pt x="278" y="147"/>
                  </a:lnTo>
                  <a:lnTo>
                    <a:pt x="276" y="146"/>
                  </a:lnTo>
                  <a:lnTo>
                    <a:pt x="276" y="146"/>
                  </a:lnTo>
                  <a:lnTo>
                    <a:pt x="275" y="144"/>
                  </a:lnTo>
                  <a:lnTo>
                    <a:pt x="270" y="139"/>
                  </a:lnTo>
                  <a:lnTo>
                    <a:pt x="266" y="137"/>
                  </a:lnTo>
                  <a:lnTo>
                    <a:pt x="263" y="135"/>
                  </a:lnTo>
                  <a:lnTo>
                    <a:pt x="261" y="135"/>
                  </a:lnTo>
                  <a:lnTo>
                    <a:pt x="259" y="132"/>
                  </a:lnTo>
                  <a:lnTo>
                    <a:pt x="258" y="132"/>
                  </a:lnTo>
                  <a:lnTo>
                    <a:pt x="253" y="130"/>
                  </a:lnTo>
                  <a:lnTo>
                    <a:pt x="249" y="129"/>
                  </a:lnTo>
                  <a:lnTo>
                    <a:pt x="248" y="127"/>
                  </a:lnTo>
                  <a:lnTo>
                    <a:pt x="246" y="125"/>
                  </a:lnTo>
                  <a:lnTo>
                    <a:pt x="246" y="125"/>
                  </a:lnTo>
                  <a:lnTo>
                    <a:pt x="242" y="125"/>
                  </a:lnTo>
                  <a:lnTo>
                    <a:pt x="242" y="125"/>
                  </a:lnTo>
                  <a:lnTo>
                    <a:pt x="242" y="124"/>
                  </a:lnTo>
                  <a:lnTo>
                    <a:pt x="242" y="124"/>
                  </a:lnTo>
                  <a:lnTo>
                    <a:pt x="237" y="122"/>
                  </a:lnTo>
                  <a:lnTo>
                    <a:pt x="231" y="122"/>
                  </a:lnTo>
                  <a:lnTo>
                    <a:pt x="226" y="118"/>
                  </a:lnTo>
                  <a:lnTo>
                    <a:pt x="226" y="118"/>
                  </a:lnTo>
                  <a:lnTo>
                    <a:pt x="226" y="117"/>
                  </a:lnTo>
                  <a:lnTo>
                    <a:pt x="224" y="117"/>
                  </a:lnTo>
                  <a:lnTo>
                    <a:pt x="226" y="115"/>
                  </a:lnTo>
                  <a:lnTo>
                    <a:pt x="226" y="115"/>
                  </a:lnTo>
                  <a:lnTo>
                    <a:pt x="226" y="113"/>
                  </a:lnTo>
                  <a:lnTo>
                    <a:pt x="226" y="112"/>
                  </a:lnTo>
                  <a:lnTo>
                    <a:pt x="226" y="110"/>
                  </a:lnTo>
                  <a:lnTo>
                    <a:pt x="226" y="108"/>
                  </a:lnTo>
                  <a:lnTo>
                    <a:pt x="224" y="108"/>
                  </a:lnTo>
                  <a:lnTo>
                    <a:pt x="222" y="107"/>
                  </a:lnTo>
                  <a:lnTo>
                    <a:pt x="214" y="105"/>
                  </a:lnTo>
                  <a:lnTo>
                    <a:pt x="212" y="105"/>
                  </a:lnTo>
                  <a:lnTo>
                    <a:pt x="210" y="103"/>
                  </a:lnTo>
                  <a:lnTo>
                    <a:pt x="210" y="103"/>
                  </a:lnTo>
                  <a:lnTo>
                    <a:pt x="209" y="100"/>
                  </a:lnTo>
                  <a:lnTo>
                    <a:pt x="207" y="96"/>
                  </a:lnTo>
                  <a:lnTo>
                    <a:pt x="205" y="93"/>
                  </a:lnTo>
                  <a:lnTo>
                    <a:pt x="205" y="88"/>
                  </a:lnTo>
                  <a:lnTo>
                    <a:pt x="203" y="86"/>
                  </a:lnTo>
                  <a:lnTo>
                    <a:pt x="203" y="84"/>
                  </a:lnTo>
                  <a:lnTo>
                    <a:pt x="203" y="84"/>
                  </a:lnTo>
                  <a:lnTo>
                    <a:pt x="205" y="83"/>
                  </a:lnTo>
                  <a:lnTo>
                    <a:pt x="205" y="81"/>
                  </a:lnTo>
                  <a:lnTo>
                    <a:pt x="205" y="81"/>
                  </a:lnTo>
                  <a:lnTo>
                    <a:pt x="203" y="79"/>
                  </a:lnTo>
                  <a:lnTo>
                    <a:pt x="203" y="79"/>
                  </a:lnTo>
                  <a:lnTo>
                    <a:pt x="203" y="78"/>
                  </a:lnTo>
                  <a:lnTo>
                    <a:pt x="203" y="78"/>
                  </a:lnTo>
                  <a:lnTo>
                    <a:pt x="205" y="78"/>
                  </a:lnTo>
                  <a:lnTo>
                    <a:pt x="205" y="78"/>
                  </a:lnTo>
                  <a:lnTo>
                    <a:pt x="205" y="76"/>
                  </a:lnTo>
                  <a:lnTo>
                    <a:pt x="205" y="76"/>
                  </a:lnTo>
                  <a:lnTo>
                    <a:pt x="205" y="74"/>
                  </a:lnTo>
                  <a:lnTo>
                    <a:pt x="205" y="73"/>
                  </a:lnTo>
                  <a:lnTo>
                    <a:pt x="205" y="73"/>
                  </a:lnTo>
                  <a:lnTo>
                    <a:pt x="205" y="71"/>
                  </a:lnTo>
                  <a:lnTo>
                    <a:pt x="205" y="71"/>
                  </a:lnTo>
                  <a:lnTo>
                    <a:pt x="203" y="69"/>
                  </a:lnTo>
                  <a:lnTo>
                    <a:pt x="202" y="69"/>
                  </a:lnTo>
                  <a:lnTo>
                    <a:pt x="200" y="69"/>
                  </a:lnTo>
                  <a:lnTo>
                    <a:pt x="198" y="69"/>
                  </a:lnTo>
                  <a:lnTo>
                    <a:pt x="198" y="67"/>
                  </a:lnTo>
                  <a:lnTo>
                    <a:pt x="198" y="66"/>
                  </a:lnTo>
                  <a:lnTo>
                    <a:pt x="197" y="66"/>
                  </a:lnTo>
                  <a:lnTo>
                    <a:pt x="195" y="66"/>
                  </a:lnTo>
                  <a:lnTo>
                    <a:pt x="193" y="64"/>
                  </a:lnTo>
                  <a:lnTo>
                    <a:pt x="188" y="62"/>
                  </a:lnTo>
                  <a:lnTo>
                    <a:pt x="186" y="62"/>
                  </a:lnTo>
                  <a:lnTo>
                    <a:pt x="180" y="61"/>
                  </a:lnTo>
                  <a:lnTo>
                    <a:pt x="176" y="59"/>
                  </a:lnTo>
                  <a:lnTo>
                    <a:pt x="175" y="59"/>
                  </a:lnTo>
                  <a:lnTo>
                    <a:pt x="175" y="61"/>
                  </a:lnTo>
                  <a:lnTo>
                    <a:pt x="173" y="61"/>
                  </a:lnTo>
                  <a:lnTo>
                    <a:pt x="171" y="61"/>
                  </a:lnTo>
                  <a:lnTo>
                    <a:pt x="169" y="57"/>
                  </a:lnTo>
                  <a:lnTo>
                    <a:pt x="168" y="57"/>
                  </a:lnTo>
                  <a:lnTo>
                    <a:pt x="168" y="59"/>
                  </a:lnTo>
                  <a:lnTo>
                    <a:pt x="168" y="59"/>
                  </a:lnTo>
                  <a:lnTo>
                    <a:pt x="164" y="61"/>
                  </a:lnTo>
                  <a:lnTo>
                    <a:pt x="164" y="59"/>
                  </a:lnTo>
                  <a:lnTo>
                    <a:pt x="164" y="59"/>
                  </a:lnTo>
                  <a:lnTo>
                    <a:pt x="163" y="57"/>
                  </a:lnTo>
                  <a:lnTo>
                    <a:pt x="163" y="56"/>
                  </a:lnTo>
                  <a:lnTo>
                    <a:pt x="163" y="56"/>
                  </a:lnTo>
                  <a:lnTo>
                    <a:pt x="161" y="54"/>
                  </a:lnTo>
                  <a:lnTo>
                    <a:pt x="159" y="54"/>
                  </a:lnTo>
                  <a:lnTo>
                    <a:pt x="158" y="52"/>
                  </a:lnTo>
                  <a:lnTo>
                    <a:pt x="158" y="52"/>
                  </a:lnTo>
                  <a:lnTo>
                    <a:pt x="158" y="52"/>
                  </a:lnTo>
                  <a:lnTo>
                    <a:pt x="156" y="52"/>
                  </a:lnTo>
                  <a:lnTo>
                    <a:pt x="154" y="52"/>
                  </a:lnTo>
                  <a:lnTo>
                    <a:pt x="153" y="52"/>
                  </a:lnTo>
                  <a:lnTo>
                    <a:pt x="151" y="54"/>
                  </a:lnTo>
                  <a:lnTo>
                    <a:pt x="151" y="56"/>
                  </a:lnTo>
                  <a:lnTo>
                    <a:pt x="149" y="59"/>
                  </a:lnTo>
                  <a:lnTo>
                    <a:pt x="149" y="59"/>
                  </a:lnTo>
                  <a:lnTo>
                    <a:pt x="149" y="59"/>
                  </a:lnTo>
                  <a:lnTo>
                    <a:pt x="149" y="61"/>
                  </a:lnTo>
                  <a:lnTo>
                    <a:pt x="149" y="61"/>
                  </a:lnTo>
                  <a:lnTo>
                    <a:pt x="149" y="62"/>
                  </a:lnTo>
                  <a:lnTo>
                    <a:pt x="149" y="62"/>
                  </a:lnTo>
                  <a:lnTo>
                    <a:pt x="149" y="62"/>
                  </a:lnTo>
                  <a:lnTo>
                    <a:pt x="149" y="64"/>
                  </a:lnTo>
                  <a:lnTo>
                    <a:pt x="147" y="64"/>
                  </a:lnTo>
                  <a:lnTo>
                    <a:pt x="147" y="64"/>
                  </a:lnTo>
                  <a:lnTo>
                    <a:pt x="146" y="64"/>
                  </a:lnTo>
                  <a:lnTo>
                    <a:pt x="144" y="64"/>
                  </a:lnTo>
                  <a:lnTo>
                    <a:pt x="142" y="64"/>
                  </a:lnTo>
                  <a:lnTo>
                    <a:pt x="142" y="66"/>
                  </a:lnTo>
                  <a:lnTo>
                    <a:pt x="144" y="67"/>
                  </a:lnTo>
                  <a:lnTo>
                    <a:pt x="144" y="69"/>
                  </a:lnTo>
                  <a:lnTo>
                    <a:pt x="144" y="69"/>
                  </a:lnTo>
                  <a:lnTo>
                    <a:pt x="142" y="69"/>
                  </a:lnTo>
                  <a:lnTo>
                    <a:pt x="141" y="69"/>
                  </a:lnTo>
                  <a:lnTo>
                    <a:pt x="141" y="69"/>
                  </a:lnTo>
                  <a:lnTo>
                    <a:pt x="139" y="69"/>
                  </a:lnTo>
                  <a:lnTo>
                    <a:pt x="137" y="67"/>
                  </a:lnTo>
                  <a:lnTo>
                    <a:pt x="136" y="67"/>
                  </a:lnTo>
                  <a:lnTo>
                    <a:pt x="136" y="67"/>
                  </a:lnTo>
                  <a:lnTo>
                    <a:pt x="134" y="67"/>
                  </a:lnTo>
                  <a:lnTo>
                    <a:pt x="134" y="66"/>
                  </a:lnTo>
                  <a:lnTo>
                    <a:pt x="134" y="64"/>
                  </a:lnTo>
                  <a:lnTo>
                    <a:pt x="134" y="64"/>
                  </a:lnTo>
                  <a:lnTo>
                    <a:pt x="132" y="59"/>
                  </a:lnTo>
                  <a:lnTo>
                    <a:pt x="129" y="57"/>
                  </a:lnTo>
                  <a:lnTo>
                    <a:pt x="129" y="56"/>
                  </a:lnTo>
                  <a:lnTo>
                    <a:pt x="129" y="56"/>
                  </a:lnTo>
                  <a:lnTo>
                    <a:pt x="129" y="54"/>
                  </a:lnTo>
                  <a:lnTo>
                    <a:pt x="129" y="54"/>
                  </a:lnTo>
                  <a:lnTo>
                    <a:pt x="129" y="54"/>
                  </a:lnTo>
                  <a:lnTo>
                    <a:pt x="129" y="52"/>
                  </a:lnTo>
                  <a:lnTo>
                    <a:pt x="122" y="49"/>
                  </a:lnTo>
                  <a:lnTo>
                    <a:pt x="122" y="47"/>
                  </a:lnTo>
                  <a:lnTo>
                    <a:pt x="120" y="40"/>
                  </a:lnTo>
                  <a:lnTo>
                    <a:pt x="120" y="39"/>
                  </a:lnTo>
                  <a:lnTo>
                    <a:pt x="122" y="37"/>
                  </a:lnTo>
                  <a:lnTo>
                    <a:pt x="124" y="34"/>
                  </a:lnTo>
                  <a:lnTo>
                    <a:pt x="124" y="32"/>
                  </a:lnTo>
                  <a:lnTo>
                    <a:pt x="124" y="30"/>
                  </a:lnTo>
                  <a:lnTo>
                    <a:pt x="122" y="30"/>
                  </a:lnTo>
                  <a:lnTo>
                    <a:pt x="120" y="30"/>
                  </a:lnTo>
                  <a:lnTo>
                    <a:pt x="119" y="30"/>
                  </a:lnTo>
                  <a:lnTo>
                    <a:pt x="117" y="30"/>
                  </a:lnTo>
                  <a:lnTo>
                    <a:pt x="115" y="28"/>
                  </a:lnTo>
                  <a:lnTo>
                    <a:pt x="113" y="27"/>
                  </a:lnTo>
                  <a:lnTo>
                    <a:pt x="112" y="25"/>
                  </a:lnTo>
                  <a:lnTo>
                    <a:pt x="112" y="25"/>
                  </a:lnTo>
                  <a:lnTo>
                    <a:pt x="112" y="25"/>
                  </a:lnTo>
                  <a:lnTo>
                    <a:pt x="110" y="25"/>
                  </a:lnTo>
                  <a:lnTo>
                    <a:pt x="110" y="22"/>
                  </a:lnTo>
                  <a:lnTo>
                    <a:pt x="110" y="20"/>
                  </a:lnTo>
                  <a:lnTo>
                    <a:pt x="110" y="18"/>
                  </a:lnTo>
                  <a:lnTo>
                    <a:pt x="108" y="18"/>
                  </a:lnTo>
                  <a:lnTo>
                    <a:pt x="108" y="18"/>
                  </a:lnTo>
                  <a:lnTo>
                    <a:pt x="107" y="18"/>
                  </a:lnTo>
                  <a:lnTo>
                    <a:pt x="105" y="18"/>
                  </a:lnTo>
                  <a:lnTo>
                    <a:pt x="103" y="17"/>
                  </a:lnTo>
                  <a:lnTo>
                    <a:pt x="103" y="15"/>
                  </a:lnTo>
                  <a:lnTo>
                    <a:pt x="102" y="15"/>
                  </a:lnTo>
                  <a:lnTo>
                    <a:pt x="100" y="15"/>
                  </a:lnTo>
                  <a:lnTo>
                    <a:pt x="100" y="15"/>
                  </a:lnTo>
                  <a:lnTo>
                    <a:pt x="98" y="17"/>
                  </a:lnTo>
                  <a:lnTo>
                    <a:pt x="96" y="17"/>
                  </a:lnTo>
                  <a:lnTo>
                    <a:pt x="95" y="13"/>
                  </a:lnTo>
                  <a:lnTo>
                    <a:pt x="93" y="11"/>
                  </a:lnTo>
                  <a:lnTo>
                    <a:pt x="91" y="11"/>
                  </a:lnTo>
                  <a:lnTo>
                    <a:pt x="86" y="11"/>
                  </a:lnTo>
                  <a:lnTo>
                    <a:pt x="85" y="11"/>
                  </a:lnTo>
                  <a:lnTo>
                    <a:pt x="85" y="11"/>
                  </a:lnTo>
                  <a:lnTo>
                    <a:pt x="83" y="11"/>
                  </a:lnTo>
                  <a:lnTo>
                    <a:pt x="83" y="11"/>
                  </a:lnTo>
                  <a:lnTo>
                    <a:pt x="81" y="13"/>
                  </a:lnTo>
                  <a:lnTo>
                    <a:pt x="79" y="13"/>
                  </a:lnTo>
                  <a:lnTo>
                    <a:pt x="74" y="13"/>
                  </a:lnTo>
                  <a:lnTo>
                    <a:pt x="73" y="13"/>
                  </a:lnTo>
                  <a:lnTo>
                    <a:pt x="69" y="11"/>
                  </a:lnTo>
                  <a:lnTo>
                    <a:pt x="68" y="10"/>
                  </a:lnTo>
                  <a:lnTo>
                    <a:pt x="64" y="11"/>
                  </a:lnTo>
                  <a:lnTo>
                    <a:pt x="59" y="13"/>
                  </a:lnTo>
                  <a:lnTo>
                    <a:pt x="57" y="15"/>
                  </a:lnTo>
                  <a:lnTo>
                    <a:pt x="54" y="17"/>
                  </a:lnTo>
                  <a:lnTo>
                    <a:pt x="52" y="18"/>
                  </a:lnTo>
                  <a:lnTo>
                    <a:pt x="52" y="20"/>
                  </a:lnTo>
                  <a:lnTo>
                    <a:pt x="49" y="20"/>
                  </a:lnTo>
                  <a:lnTo>
                    <a:pt x="49" y="20"/>
                  </a:lnTo>
                  <a:lnTo>
                    <a:pt x="49" y="20"/>
                  </a:lnTo>
                  <a:lnTo>
                    <a:pt x="47" y="18"/>
                  </a:lnTo>
                  <a:lnTo>
                    <a:pt x="47" y="17"/>
                  </a:lnTo>
                  <a:lnTo>
                    <a:pt x="47" y="17"/>
                  </a:lnTo>
                  <a:lnTo>
                    <a:pt x="42" y="17"/>
                  </a:lnTo>
                  <a:lnTo>
                    <a:pt x="40" y="15"/>
                  </a:lnTo>
                  <a:lnTo>
                    <a:pt x="39" y="15"/>
                  </a:lnTo>
                  <a:lnTo>
                    <a:pt x="37" y="13"/>
                  </a:lnTo>
                  <a:lnTo>
                    <a:pt x="37" y="13"/>
                  </a:lnTo>
                  <a:lnTo>
                    <a:pt x="34" y="13"/>
                  </a:lnTo>
                  <a:lnTo>
                    <a:pt x="32" y="13"/>
                  </a:lnTo>
                  <a:lnTo>
                    <a:pt x="30" y="13"/>
                  </a:lnTo>
                  <a:lnTo>
                    <a:pt x="30" y="13"/>
                  </a:lnTo>
                  <a:lnTo>
                    <a:pt x="29" y="11"/>
                  </a:lnTo>
                  <a:lnTo>
                    <a:pt x="29" y="11"/>
                  </a:lnTo>
                  <a:lnTo>
                    <a:pt x="27" y="10"/>
                  </a:lnTo>
                  <a:lnTo>
                    <a:pt x="27" y="10"/>
                  </a:lnTo>
                  <a:lnTo>
                    <a:pt x="25" y="10"/>
                  </a:lnTo>
                  <a:lnTo>
                    <a:pt x="25" y="8"/>
                  </a:lnTo>
                  <a:lnTo>
                    <a:pt x="25" y="8"/>
                  </a:lnTo>
                  <a:lnTo>
                    <a:pt x="23" y="8"/>
                  </a:lnTo>
                  <a:lnTo>
                    <a:pt x="23" y="8"/>
                  </a:lnTo>
                  <a:lnTo>
                    <a:pt x="22" y="8"/>
                  </a:lnTo>
                  <a:lnTo>
                    <a:pt x="22" y="10"/>
                  </a:lnTo>
                  <a:lnTo>
                    <a:pt x="20" y="10"/>
                  </a:lnTo>
                  <a:lnTo>
                    <a:pt x="18" y="10"/>
                  </a:lnTo>
                  <a:lnTo>
                    <a:pt x="18" y="8"/>
                  </a:lnTo>
                  <a:lnTo>
                    <a:pt x="17" y="8"/>
                  </a:lnTo>
                  <a:lnTo>
                    <a:pt x="17" y="8"/>
                  </a:lnTo>
                  <a:lnTo>
                    <a:pt x="15" y="6"/>
                  </a:lnTo>
                  <a:lnTo>
                    <a:pt x="6" y="6"/>
                  </a:lnTo>
                  <a:lnTo>
                    <a:pt x="5" y="6"/>
                  </a:lnTo>
                  <a:lnTo>
                    <a:pt x="3" y="3"/>
                  </a:lnTo>
                  <a:lnTo>
                    <a:pt x="1" y="1"/>
                  </a:lnTo>
                  <a:lnTo>
                    <a:pt x="0" y="0"/>
                  </a:lnTo>
                  <a:lnTo>
                    <a:pt x="0" y="6"/>
                  </a:lnTo>
                  <a:lnTo>
                    <a:pt x="0" y="51"/>
                  </a:lnTo>
                  <a:lnTo>
                    <a:pt x="0" y="93"/>
                  </a:lnTo>
                  <a:lnTo>
                    <a:pt x="0" y="180"/>
                  </a:lnTo>
                  <a:lnTo>
                    <a:pt x="0" y="222"/>
                  </a:lnTo>
                  <a:lnTo>
                    <a:pt x="0" y="266"/>
                  </a:lnTo>
                  <a:lnTo>
                    <a:pt x="0" y="309"/>
                  </a:lnTo>
                  <a:lnTo>
                    <a:pt x="0" y="351"/>
                  </a:lnTo>
                  <a:lnTo>
                    <a:pt x="0" y="351"/>
                  </a:lnTo>
                  <a:lnTo>
                    <a:pt x="1" y="353"/>
                  </a:lnTo>
                  <a:lnTo>
                    <a:pt x="15" y="356"/>
                  </a:lnTo>
                  <a:lnTo>
                    <a:pt x="22" y="361"/>
                  </a:lnTo>
                  <a:lnTo>
                    <a:pt x="35" y="371"/>
                  </a:lnTo>
                  <a:lnTo>
                    <a:pt x="37" y="371"/>
                  </a:lnTo>
                  <a:lnTo>
                    <a:pt x="37" y="373"/>
                  </a:lnTo>
                  <a:lnTo>
                    <a:pt x="37" y="375"/>
                  </a:lnTo>
                  <a:lnTo>
                    <a:pt x="37" y="375"/>
                  </a:lnTo>
                  <a:lnTo>
                    <a:pt x="37" y="377"/>
                  </a:lnTo>
                  <a:lnTo>
                    <a:pt x="35" y="378"/>
                  </a:lnTo>
                  <a:lnTo>
                    <a:pt x="35" y="380"/>
                  </a:lnTo>
                  <a:lnTo>
                    <a:pt x="35" y="380"/>
                  </a:lnTo>
                  <a:lnTo>
                    <a:pt x="37" y="380"/>
                  </a:lnTo>
                  <a:lnTo>
                    <a:pt x="39" y="382"/>
                  </a:lnTo>
                  <a:lnTo>
                    <a:pt x="39" y="380"/>
                  </a:lnTo>
                  <a:lnTo>
                    <a:pt x="39" y="380"/>
                  </a:lnTo>
                  <a:lnTo>
                    <a:pt x="40" y="378"/>
                  </a:lnTo>
                  <a:lnTo>
                    <a:pt x="40" y="378"/>
                  </a:lnTo>
                  <a:lnTo>
                    <a:pt x="42" y="378"/>
                  </a:lnTo>
                  <a:lnTo>
                    <a:pt x="42" y="378"/>
                  </a:lnTo>
                  <a:lnTo>
                    <a:pt x="44" y="378"/>
                  </a:lnTo>
                  <a:lnTo>
                    <a:pt x="46" y="378"/>
                  </a:lnTo>
                  <a:lnTo>
                    <a:pt x="46" y="380"/>
                  </a:lnTo>
                  <a:lnTo>
                    <a:pt x="47" y="380"/>
                  </a:lnTo>
                  <a:lnTo>
                    <a:pt x="49" y="382"/>
                  </a:lnTo>
                  <a:lnTo>
                    <a:pt x="49" y="383"/>
                  </a:lnTo>
                  <a:lnTo>
                    <a:pt x="51" y="383"/>
                  </a:lnTo>
                  <a:lnTo>
                    <a:pt x="51" y="383"/>
                  </a:lnTo>
                  <a:lnTo>
                    <a:pt x="52" y="382"/>
                  </a:lnTo>
                  <a:lnTo>
                    <a:pt x="52" y="382"/>
                  </a:lnTo>
                  <a:lnTo>
                    <a:pt x="54" y="380"/>
                  </a:lnTo>
                  <a:lnTo>
                    <a:pt x="54" y="380"/>
                  </a:lnTo>
                  <a:lnTo>
                    <a:pt x="56" y="380"/>
                  </a:lnTo>
                  <a:lnTo>
                    <a:pt x="56" y="380"/>
                  </a:lnTo>
                  <a:lnTo>
                    <a:pt x="56" y="380"/>
                  </a:lnTo>
                  <a:lnTo>
                    <a:pt x="59" y="380"/>
                  </a:lnTo>
                  <a:lnTo>
                    <a:pt x="59" y="380"/>
                  </a:lnTo>
                  <a:lnTo>
                    <a:pt x="59" y="380"/>
                  </a:lnTo>
                  <a:lnTo>
                    <a:pt x="57" y="378"/>
                  </a:lnTo>
                  <a:lnTo>
                    <a:pt x="56" y="377"/>
                  </a:lnTo>
                  <a:lnTo>
                    <a:pt x="56" y="375"/>
                  </a:lnTo>
                  <a:lnTo>
                    <a:pt x="57" y="373"/>
                  </a:lnTo>
                  <a:lnTo>
                    <a:pt x="61" y="370"/>
                  </a:lnTo>
                  <a:lnTo>
                    <a:pt x="64" y="370"/>
                  </a:lnTo>
                  <a:lnTo>
                    <a:pt x="68" y="368"/>
                  </a:lnTo>
                  <a:lnTo>
                    <a:pt x="78" y="370"/>
                  </a:lnTo>
                  <a:lnTo>
                    <a:pt x="79" y="370"/>
                  </a:lnTo>
                  <a:lnTo>
                    <a:pt x="79" y="370"/>
                  </a:lnTo>
                  <a:lnTo>
                    <a:pt x="83" y="370"/>
                  </a:lnTo>
                  <a:lnTo>
                    <a:pt x="85" y="370"/>
                  </a:lnTo>
                  <a:lnTo>
                    <a:pt x="88" y="371"/>
                  </a:lnTo>
                  <a:lnTo>
                    <a:pt x="96" y="378"/>
                  </a:lnTo>
                  <a:lnTo>
                    <a:pt x="103" y="380"/>
                  </a:lnTo>
                  <a:lnTo>
                    <a:pt x="108" y="382"/>
                  </a:lnTo>
                  <a:lnTo>
                    <a:pt x="112" y="380"/>
                  </a:lnTo>
                  <a:lnTo>
                    <a:pt x="113" y="378"/>
                  </a:lnTo>
                  <a:lnTo>
                    <a:pt x="115" y="378"/>
                  </a:lnTo>
                  <a:lnTo>
                    <a:pt x="124" y="378"/>
                  </a:lnTo>
                  <a:lnTo>
                    <a:pt x="124" y="378"/>
                  </a:lnTo>
                  <a:lnTo>
                    <a:pt x="125" y="380"/>
                  </a:lnTo>
                  <a:lnTo>
                    <a:pt x="127" y="380"/>
                  </a:lnTo>
                  <a:lnTo>
                    <a:pt x="129" y="382"/>
                  </a:lnTo>
                  <a:lnTo>
                    <a:pt x="129" y="380"/>
                  </a:lnTo>
                  <a:lnTo>
                    <a:pt x="129" y="380"/>
                  </a:lnTo>
                  <a:lnTo>
                    <a:pt x="130" y="378"/>
                  </a:lnTo>
                  <a:lnTo>
                    <a:pt x="130" y="378"/>
                  </a:lnTo>
                  <a:lnTo>
                    <a:pt x="132" y="378"/>
                  </a:lnTo>
                  <a:lnTo>
                    <a:pt x="132" y="378"/>
                  </a:lnTo>
                  <a:lnTo>
                    <a:pt x="132" y="378"/>
                  </a:lnTo>
                  <a:lnTo>
                    <a:pt x="134" y="382"/>
                  </a:lnTo>
                  <a:lnTo>
                    <a:pt x="134" y="382"/>
                  </a:lnTo>
                  <a:lnTo>
                    <a:pt x="134" y="382"/>
                  </a:lnTo>
                  <a:lnTo>
                    <a:pt x="134" y="382"/>
                  </a:lnTo>
                  <a:lnTo>
                    <a:pt x="136" y="382"/>
                  </a:lnTo>
                  <a:lnTo>
                    <a:pt x="136" y="382"/>
                  </a:lnTo>
                  <a:lnTo>
                    <a:pt x="139" y="383"/>
                  </a:lnTo>
                  <a:lnTo>
                    <a:pt x="146" y="387"/>
                  </a:lnTo>
                  <a:lnTo>
                    <a:pt x="153" y="392"/>
                  </a:lnTo>
                  <a:lnTo>
                    <a:pt x="154" y="392"/>
                  </a:lnTo>
                  <a:lnTo>
                    <a:pt x="159" y="395"/>
                  </a:lnTo>
                  <a:lnTo>
                    <a:pt x="161" y="397"/>
                  </a:lnTo>
                  <a:lnTo>
                    <a:pt x="163" y="397"/>
                  </a:lnTo>
                  <a:lnTo>
                    <a:pt x="164" y="397"/>
                  </a:lnTo>
                  <a:lnTo>
                    <a:pt x="166" y="397"/>
                  </a:lnTo>
                  <a:lnTo>
                    <a:pt x="169" y="399"/>
                  </a:lnTo>
                  <a:lnTo>
                    <a:pt x="180" y="400"/>
                  </a:lnTo>
                  <a:lnTo>
                    <a:pt x="181" y="402"/>
                  </a:lnTo>
                  <a:lnTo>
                    <a:pt x="185" y="404"/>
                  </a:lnTo>
                  <a:lnTo>
                    <a:pt x="190" y="407"/>
                  </a:lnTo>
                  <a:lnTo>
                    <a:pt x="192" y="409"/>
                  </a:lnTo>
                  <a:lnTo>
                    <a:pt x="192" y="411"/>
                  </a:lnTo>
                  <a:lnTo>
                    <a:pt x="193" y="411"/>
                  </a:lnTo>
                  <a:lnTo>
                    <a:pt x="195" y="412"/>
                  </a:lnTo>
                  <a:lnTo>
                    <a:pt x="203" y="411"/>
                  </a:lnTo>
                  <a:lnTo>
                    <a:pt x="205" y="411"/>
                  </a:lnTo>
                  <a:lnTo>
                    <a:pt x="207" y="412"/>
                  </a:lnTo>
                  <a:lnTo>
                    <a:pt x="210" y="414"/>
                  </a:lnTo>
                  <a:lnTo>
                    <a:pt x="214" y="414"/>
                  </a:lnTo>
                  <a:lnTo>
                    <a:pt x="214" y="416"/>
                  </a:lnTo>
                  <a:lnTo>
                    <a:pt x="215" y="416"/>
                  </a:lnTo>
                  <a:lnTo>
                    <a:pt x="215" y="416"/>
                  </a:lnTo>
                  <a:lnTo>
                    <a:pt x="217" y="417"/>
                  </a:lnTo>
                  <a:lnTo>
                    <a:pt x="219" y="419"/>
                  </a:lnTo>
                  <a:lnTo>
                    <a:pt x="220" y="421"/>
                  </a:lnTo>
                  <a:lnTo>
                    <a:pt x="222" y="419"/>
                  </a:lnTo>
                  <a:lnTo>
                    <a:pt x="224" y="419"/>
                  </a:lnTo>
                  <a:lnTo>
                    <a:pt x="227" y="416"/>
                  </a:lnTo>
                  <a:lnTo>
                    <a:pt x="227" y="416"/>
                  </a:lnTo>
                  <a:lnTo>
                    <a:pt x="231" y="414"/>
                  </a:lnTo>
                  <a:lnTo>
                    <a:pt x="231" y="414"/>
                  </a:lnTo>
                  <a:lnTo>
                    <a:pt x="232" y="414"/>
                  </a:lnTo>
                  <a:lnTo>
                    <a:pt x="232" y="414"/>
                  </a:lnTo>
                  <a:lnTo>
                    <a:pt x="232" y="414"/>
                  </a:lnTo>
                  <a:lnTo>
                    <a:pt x="232" y="414"/>
                  </a:lnTo>
                  <a:lnTo>
                    <a:pt x="232" y="414"/>
                  </a:lnTo>
                  <a:lnTo>
                    <a:pt x="234" y="412"/>
                  </a:lnTo>
                  <a:lnTo>
                    <a:pt x="234" y="411"/>
                  </a:lnTo>
                  <a:lnTo>
                    <a:pt x="236" y="409"/>
                  </a:lnTo>
                  <a:lnTo>
                    <a:pt x="237" y="409"/>
                  </a:lnTo>
                  <a:lnTo>
                    <a:pt x="239" y="407"/>
                  </a:lnTo>
                  <a:lnTo>
                    <a:pt x="248" y="405"/>
                  </a:lnTo>
                  <a:lnTo>
                    <a:pt x="249" y="405"/>
                  </a:lnTo>
                  <a:lnTo>
                    <a:pt x="249" y="404"/>
                  </a:lnTo>
                  <a:lnTo>
                    <a:pt x="251" y="402"/>
                  </a:lnTo>
                  <a:lnTo>
                    <a:pt x="251" y="402"/>
                  </a:lnTo>
                  <a:lnTo>
                    <a:pt x="253" y="402"/>
                  </a:lnTo>
                  <a:lnTo>
                    <a:pt x="254" y="397"/>
                  </a:lnTo>
                  <a:lnTo>
                    <a:pt x="256" y="397"/>
                  </a:lnTo>
                  <a:lnTo>
                    <a:pt x="258" y="395"/>
                  </a:lnTo>
                  <a:lnTo>
                    <a:pt x="259" y="395"/>
                  </a:lnTo>
                  <a:lnTo>
                    <a:pt x="259" y="395"/>
                  </a:lnTo>
                  <a:lnTo>
                    <a:pt x="261" y="394"/>
                  </a:lnTo>
                  <a:lnTo>
                    <a:pt x="261" y="394"/>
                  </a:lnTo>
                  <a:lnTo>
                    <a:pt x="261" y="392"/>
                  </a:lnTo>
                  <a:lnTo>
                    <a:pt x="261" y="392"/>
                  </a:lnTo>
                  <a:lnTo>
                    <a:pt x="266" y="388"/>
                  </a:lnTo>
                  <a:lnTo>
                    <a:pt x="266" y="387"/>
                  </a:lnTo>
                  <a:lnTo>
                    <a:pt x="271" y="387"/>
                  </a:lnTo>
                  <a:lnTo>
                    <a:pt x="271" y="387"/>
                  </a:lnTo>
                  <a:lnTo>
                    <a:pt x="273" y="385"/>
                  </a:lnTo>
                  <a:lnTo>
                    <a:pt x="273" y="385"/>
                  </a:lnTo>
                  <a:lnTo>
                    <a:pt x="276" y="383"/>
                  </a:lnTo>
                  <a:lnTo>
                    <a:pt x="278" y="383"/>
                  </a:lnTo>
                  <a:lnTo>
                    <a:pt x="278" y="382"/>
                  </a:lnTo>
                  <a:lnTo>
                    <a:pt x="280" y="382"/>
                  </a:lnTo>
                  <a:lnTo>
                    <a:pt x="280" y="380"/>
                  </a:lnTo>
                  <a:lnTo>
                    <a:pt x="282" y="380"/>
                  </a:lnTo>
                  <a:lnTo>
                    <a:pt x="283" y="380"/>
                  </a:lnTo>
                  <a:lnTo>
                    <a:pt x="288" y="377"/>
                  </a:lnTo>
                  <a:lnTo>
                    <a:pt x="295" y="371"/>
                  </a:lnTo>
                  <a:lnTo>
                    <a:pt x="297" y="371"/>
                  </a:lnTo>
                  <a:lnTo>
                    <a:pt x="299" y="371"/>
                  </a:lnTo>
                  <a:lnTo>
                    <a:pt x="300" y="371"/>
                  </a:lnTo>
                  <a:lnTo>
                    <a:pt x="302" y="371"/>
                  </a:lnTo>
                  <a:lnTo>
                    <a:pt x="304" y="371"/>
                  </a:lnTo>
                  <a:lnTo>
                    <a:pt x="304" y="371"/>
                  </a:lnTo>
                  <a:lnTo>
                    <a:pt x="305" y="371"/>
                  </a:lnTo>
                  <a:lnTo>
                    <a:pt x="305" y="371"/>
                  </a:lnTo>
                  <a:lnTo>
                    <a:pt x="307" y="371"/>
                  </a:lnTo>
                  <a:lnTo>
                    <a:pt x="314" y="371"/>
                  </a:lnTo>
                  <a:lnTo>
                    <a:pt x="317" y="370"/>
                  </a:lnTo>
                  <a:lnTo>
                    <a:pt x="317" y="368"/>
                  </a:lnTo>
                  <a:lnTo>
                    <a:pt x="317" y="368"/>
                  </a:lnTo>
                  <a:lnTo>
                    <a:pt x="319" y="366"/>
                  </a:lnTo>
                  <a:lnTo>
                    <a:pt x="321" y="365"/>
                  </a:lnTo>
                  <a:lnTo>
                    <a:pt x="321" y="365"/>
                  </a:lnTo>
                  <a:lnTo>
                    <a:pt x="322" y="365"/>
                  </a:lnTo>
                  <a:lnTo>
                    <a:pt x="322" y="365"/>
                  </a:lnTo>
                  <a:lnTo>
                    <a:pt x="322" y="365"/>
                  </a:lnTo>
                  <a:lnTo>
                    <a:pt x="322" y="363"/>
                  </a:lnTo>
                  <a:lnTo>
                    <a:pt x="322" y="363"/>
                  </a:lnTo>
                  <a:lnTo>
                    <a:pt x="324" y="360"/>
                  </a:lnTo>
                  <a:lnTo>
                    <a:pt x="322" y="358"/>
                  </a:lnTo>
                  <a:lnTo>
                    <a:pt x="317" y="356"/>
                  </a:lnTo>
                  <a:lnTo>
                    <a:pt x="310" y="360"/>
                  </a:lnTo>
                  <a:lnTo>
                    <a:pt x="309" y="361"/>
                  </a:lnTo>
                  <a:lnTo>
                    <a:pt x="305" y="361"/>
                  </a:lnTo>
                  <a:lnTo>
                    <a:pt x="299" y="360"/>
                  </a:lnTo>
                  <a:lnTo>
                    <a:pt x="293" y="360"/>
                  </a:lnTo>
                  <a:lnTo>
                    <a:pt x="292" y="358"/>
                  </a:lnTo>
                  <a:lnTo>
                    <a:pt x="293" y="356"/>
                  </a:lnTo>
                  <a:lnTo>
                    <a:pt x="295" y="354"/>
                  </a:lnTo>
                  <a:lnTo>
                    <a:pt x="300" y="354"/>
                  </a:lnTo>
                  <a:lnTo>
                    <a:pt x="302" y="354"/>
                  </a:lnTo>
                  <a:lnTo>
                    <a:pt x="304" y="354"/>
                  </a:lnTo>
                  <a:lnTo>
                    <a:pt x="304" y="354"/>
                  </a:lnTo>
                  <a:lnTo>
                    <a:pt x="305" y="356"/>
                  </a:lnTo>
                  <a:lnTo>
                    <a:pt x="305" y="356"/>
                  </a:lnTo>
                  <a:lnTo>
                    <a:pt x="307" y="354"/>
                  </a:lnTo>
                  <a:lnTo>
                    <a:pt x="307" y="354"/>
                  </a:lnTo>
                  <a:lnTo>
                    <a:pt x="305" y="354"/>
                  </a:lnTo>
                  <a:lnTo>
                    <a:pt x="305" y="353"/>
                  </a:lnTo>
                  <a:lnTo>
                    <a:pt x="307" y="353"/>
                  </a:lnTo>
                  <a:lnTo>
                    <a:pt x="307" y="351"/>
                  </a:lnTo>
                  <a:lnTo>
                    <a:pt x="309" y="349"/>
                  </a:lnTo>
                  <a:lnTo>
                    <a:pt x="319" y="348"/>
                  </a:lnTo>
                  <a:lnTo>
                    <a:pt x="321" y="346"/>
                  </a:lnTo>
                  <a:lnTo>
                    <a:pt x="321" y="346"/>
                  </a:lnTo>
                  <a:lnTo>
                    <a:pt x="324" y="343"/>
                  </a:lnTo>
                  <a:lnTo>
                    <a:pt x="326" y="343"/>
                  </a:lnTo>
                  <a:lnTo>
                    <a:pt x="326" y="343"/>
                  </a:lnTo>
                  <a:lnTo>
                    <a:pt x="327" y="343"/>
                  </a:lnTo>
                  <a:lnTo>
                    <a:pt x="329" y="341"/>
                  </a:lnTo>
                  <a:lnTo>
                    <a:pt x="331" y="341"/>
                  </a:lnTo>
                  <a:lnTo>
                    <a:pt x="331" y="339"/>
                  </a:lnTo>
                  <a:lnTo>
                    <a:pt x="331" y="337"/>
                  </a:lnTo>
                  <a:lnTo>
                    <a:pt x="332" y="337"/>
                  </a:lnTo>
                  <a:lnTo>
                    <a:pt x="334" y="337"/>
                  </a:lnTo>
                  <a:lnTo>
                    <a:pt x="339" y="337"/>
                  </a:lnTo>
                  <a:lnTo>
                    <a:pt x="339" y="334"/>
                  </a:lnTo>
                  <a:lnTo>
                    <a:pt x="341" y="334"/>
                  </a:lnTo>
                  <a:lnTo>
                    <a:pt x="344" y="336"/>
                  </a:lnTo>
                  <a:lnTo>
                    <a:pt x="346" y="337"/>
                  </a:lnTo>
                  <a:lnTo>
                    <a:pt x="346" y="339"/>
                  </a:lnTo>
                  <a:lnTo>
                    <a:pt x="348" y="343"/>
                  </a:lnTo>
                  <a:lnTo>
                    <a:pt x="349" y="346"/>
                  </a:lnTo>
                  <a:lnTo>
                    <a:pt x="349" y="346"/>
                  </a:lnTo>
                  <a:lnTo>
                    <a:pt x="351" y="346"/>
                  </a:lnTo>
                  <a:lnTo>
                    <a:pt x="353" y="348"/>
                  </a:lnTo>
                  <a:lnTo>
                    <a:pt x="355" y="348"/>
                  </a:lnTo>
                  <a:lnTo>
                    <a:pt x="356" y="351"/>
                  </a:lnTo>
                  <a:lnTo>
                    <a:pt x="358" y="353"/>
                  </a:lnTo>
                  <a:lnTo>
                    <a:pt x="358" y="356"/>
                  </a:lnTo>
                  <a:lnTo>
                    <a:pt x="358" y="360"/>
                  </a:lnTo>
                  <a:lnTo>
                    <a:pt x="353" y="363"/>
                  </a:lnTo>
                  <a:lnTo>
                    <a:pt x="353" y="365"/>
                  </a:lnTo>
                  <a:lnTo>
                    <a:pt x="351" y="366"/>
                  </a:lnTo>
                  <a:lnTo>
                    <a:pt x="349" y="368"/>
                  </a:lnTo>
                  <a:lnTo>
                    <a:pt x="349" y="368"/>
                  </a:lnTo>
                  <a:lnTo>
                    <a:pt x="349" y="370"/>
                  </a:lnTo>
                  <a:lnTo>
                    <a:pt x="349" y="370"/>
                  </a:lnTo>
                  <a:lnTo>
                    <a:pt x="348" y="371"/>
                  </a:lnTo>
                  <a:lnTo>
                    <a:pt x="346" y="371"/>
                  </a:lnTo>
                  <a:lnTo>
                    <a:pt x="346" y="373"/>
                  </a:lnTo>
                  <a:lnTo>
                    <a:pt x="346" y="373"/>
                  </a:lnTo>
                  <a:lnTo>
                    <a:pt x="346" y="375"/>
                  </a:lnTo>
                  <a:lnTo>
                    <a:pt x="346" y="375"/>
                  </a:lnTo>
                  <a:lnTo>
                    <a:pt x="343" y="377"/>
                  </a:lnTo>
                  <a:lnTo>
                    <a:pt x="338" y="378"/>
                  </a:lnTo>
                  <a:lnTo>
                    <a:pt x="334" y="378"/>
                  </a:lnTo>
                  <a:lnTo>
                    <a:pt x="331" y="378"/>
                  </a:lnTo>
                  <a:lnTo>
                    <a:pt x="329" y="378"/>
                  </a:lnTo>
                  <a:lnTo>
                    <a:pt x="326" y="375"/>
                  </a:lnTo>
                  <a:lnTo>
                    <a:pt x="324" y="375"/>
                  </a:lnTo>
                  <a:lnTo>
                    <a:pt x="321" y="375"/>
                  </a:lnTo>
                  <a:lnTo>
                    <a:pt x="321" y="373"/>
                  </a:lnTo>
                  <a:lnTo>
                    <a:pt x="319" y="373"/>
                  </a:lnTo>
                  <a:lnTo>
                    <a:pt x="319" y="373"/>
                  </a:lnTo>
                  <a:lnTo>
                    <a:pt x="319" y="375"/>
                  </a:lnTo>
                  <a:lnTo>
                    <a:pt x="321" y="375"/>
                  </a:lnTo>
                  <a:lnTo>
                    <a:pt x="322" y="375"/>
                  </a:lnTo>
                  <a:lnTo>
                    <a:pt x="324" y="377"/>
                  </a:lnTo>
                  <a:lnTo>
                    <a:pt x="338" y="387"/>
                  </a:lnTo>
                  <a:lnTo>
                    <a:pt x="341" y="388"/>
                  </a:lnTo>
                  <a:lnTo>
                    <a:pt x="343" y="390"/>
                  </a:lnTo>
                  <a:lnTo>
                    <a:pt x="343" y="388"/>
                  </a:lnTo>
                  <a:lnTo>
                    <a:pt x="349" y="388"/>
                  </a:lnTo>
                  <a:lnTo>
                    <a:pt x="351" y="388"/>
                  </a:lnTo>
                  <a:lnTo>
                    <a:pt x="349" y="387"/>
                  </a:lnTo>
                  <a:lnTo>
                    <a:pt x="351" y="385"/>
                  </a:lnTo>
                  <a:lnTo>
                    <a:pt x="353" y="385"/>
                  </a:lnTo>
                  <a:lnTo>
                    <a:pt x="355" y="383"/>
                  </a:lnTo>
                  <a:lnTo>
                    <a:pt x="356" y="383"/>
                  </a:lnTo>
                  <a:lnTo>
                    <a:pt x="356" y="382"/>
                  </a:lnTo>
                  <a:lnTo>
                    <a:pt x="356" y="382"/>
                  </a:lnTo>
                  <a:lnTo>
                    <a:pt x="360" y="380"/>
                  </a:lnTo>
                  <a:lnTo>
                    <a:pt x="366" y="382"/>
                  </a:lnTo>
                  <a:lnTo>
                    <a:pt x="366" y="380"/>
                  </a:lnTo>
                  <a:lnTo>
                    <a:pt x="366" y="377"/>
                  </a:lnTo>
                  <a:lnTo>
                    <a:pt x="366" y="377"/>
                  </a:lnTo>
                  <a:lnTo>
                    <a:pt x="365" y="375"/>
                  </a:lnTo>
                  <a:lnTo>
                    <a:pt x="365" y="373"/>
                  </a:lnTo>
                  <a:lnTo>
                    <a:pt x="365" y="373"/>
                  </a:lnTo>
                  <a:lnTo>
                    <a:pt x="366" y="373"/>
                  </a:lnTo>
                  <a:lnTo>
                    <a:pt x="366" y="373"/>
                  </a:lnTo>
                  <a:lnTo>
                    <a:pt x="368" y="370"/>
                  </a:lnTo>
                  <a:lnTo>
                    <a:pt x="368" y="370"/>
                  </a:lnTo>
                  <a:lnTo>
                    <a:pt x="370" y="368"/>
                  </a:lnTo>
                  <a:lnTo>
                    <a:pt x="370" y="368"/>
                  </a:lnTo>
                  <a:lnTo>
                    <a:pt x="370" y="366"/>
                  </a:lnTo>
                  <a:lnTo>
                    <a:pt x="370" y="366"/>
                  </a:lnTo>
                  <a:lnTo>
                    <a:pt x="373" y="366"/>
                  </a:lnTo>
                  <a:lnTo>
                    <a:pt x="375" y="366"/>
                  </a:lnTo>
                  <a:lnTo>
                    <a:pt x="375" y="368"/>
                  </a:lnTo>
                  <a:lnTo>
                    <a:pt x="377" y="366"/>
                  </a:lnTo>
                  <a:lnTo>
                    <a:pt x="377" y="366"/>
                  </a:lnTo>
                  <a:lnTo>
                    <a:pt x="377" y="366"/>
                  </a:lnTo>
                  <a:lnTo>
                    <a:pt x="380" y="366"/>
                  </a:lnTo>
                  <a:lnTo>
                    <a:pt x="383" y="365"/>
                  </a:lnTo>
                  <a:lnTo>
                    <a:pt x="385" y="366"/>
                  </a:lnTo>
                  <a:lnTo>
                    <a:pt x="387" y="366"/>
                  </a:lnTo>
                  <a:lnTo>
                    <a:pt x="389" y="366"/>
                  </a:lnTo>
                  <a:lnTo>
                    <a:pt x="390" y="370"/>
                  </a:lnTo>
                  <a:lnTo>
                    <a:pt x="392" y="371"/>
                  </a:lnTo>
                  <a:lnTo>
                    <a:pt x="392" y="373"/>
                  </a:lnTo>
                  <a:lnTo>
                    <a:pt x="392" y="375"/>
                  </a:lnTo>
                  <a:lnTo>
                    <a:pt x="392" y="375"/>
                  </a:lnTo>
                  <a:lnTo>
                    <a:pt x="392" y="375"/>
                  </a:lnTo>
                  <a:lnTo>
                    <a:pt x="394" y="377"/>
                  </a:lnTo>
                  <a:lnTo>
                    <a:pt x="395" y="378"/>
                  </a:lnTo>
                  <a:lnTo>
                    <a:pt x="395" y="380"/>
                  </a:lnTo>
                  <a:lnTo>
                    <a:pt x="394" y="380"/>
                  </a:lnTo>
                  <a:lnTo>
                    <a:pt x="394" y="380"/>
                  </a:lnTo>
                  <a:lnTo>
                    <a:pt x="392" y="382"/>
                  </a:lnTo>
                  <a:lnTo>
                    <a:pt x="390" y="382"/>
                  </a:lnTo>
                  <a:lnTo>
                    <a:pt x="389" y="383"/>
                  </a:lnTo>
                  <a:lnTo>
                    <a:pt x="389" y="383"/>
                  </a:lnTo>
                  <a:lnTo>
                    <a:pt x="387" y="382"/>
                  </a:lnTo>
                  <a:lnTo>
                    <a:pt x="387" y="382"/>
                  </a:lnTo>
                  <a:lnTo>
                    <a:pt x="385" y="382"/>
                  </a:lnTo>
                  <a:lnTo>
                    <a:pt x="383" y="383"/>
                  </a:lnTo>
                  <a:lnTo>
                    <a:pt x="383" y="383"/>
                  </a:lnTo>
                  <a:lnTo>
                    <a:pt x="385" y="385"/>
                  </a:lnTo>
                  <a:lnTo>
                    <a:pt x="383" y="387"/>
                  </a:lnTo>
                  <a:lnTo>
                    <a:pt x="383" y="388"/>
                  </a:lnTo>
                  <a:lnTo>
                    <a:pt x="385" y="388"/>
                  </a:lnTo>
                  <a:lnTo>
                    <a:pt x="383" y="390"/>
                  </a:lnTo>
                  <a:lnTo>
                    <a:pt x="382" y="392"/>
                  </a:lnTo>
                  <a:lnTo>
                    <a:pt x="380" y="392"/>
                  </a:lnTo>
                  <a:lnTo>
                    <a:pt x="380" y="392"/>
                  </a:lnTo>
                  <a:lnTo>
                    <a:pt x="380" y="392"/>
                  </a:lnTo>
                  <a:lnTo>
                    <a:pt x="385" y="394"/>
                  </a:lnTo>
                  <a:lnTo>
                    <a:pt x="390" y="395"/>
                  </a:lnTo>
                  <a:lnTo>
                    <a:pt x="392" y="395"/>
                  </a:lnTo>
                  <a:lnTo>
                    <a:pt x="392" y="397"/>
                  </a:lnTo>
                  <a:lnTo>
                    <a:pt x="397" y="404"/>
                  </a:lnTo>
                  <a:lnTo>
                    <a:pt x="399" y="404"/>
                  </a:lnTo>
                  <a:lnTo>
                    <a:pt x="402" y="404"/>
                  </a:lnTo>
                  <a:lnTo>
                    <a:pt x="407" y="402"/>
                  </a:lnTo>
                  <a:lnTo>
                    <a:pt x="411" y="400"/>
                  </a:lnTo>
                  <a:lnTo>
                    <a:pt x="414" y="400"/>
                  </a:lnTo>
                  <a:lnTo>
                    <a:pt x="417" y="402"/>
                  </a:lnTo>
                  <a:lnTo>
                    <a:pt x="419" y="404"/>
                  </a:lnTo>
                  <a:lnTo>
                    <a:pt x="421" y="407"/>
                  </a:lnTo>
                  <a:lnTo>
                    <a:pt x="417" y="405"/>
                  </a:lnTo>
                  <a:lnTo>
                    <a:pt x="414" y="404"/>
                  </a:lnTo>
                  <a:lnTo>
                    <a:pt x="412" y="402"/>
                  </a:lnTo>
                  <a:lnTo>
                    <a:pt x="414" y="404"/>
                  </a:lnTo>
                  <a:lnTo>
                    <a:pt x="417" y="407"/>
                  </a:lnTo>
                  <a:lnTo>
                    <a:pt x="421" y="411"/>
                  </a:lnTo>
                  <a:lnTo>
                    <a:pt x="424" y="417"/>
                  </a:lnTo>
                  <a:lnTo>
                    <a:pt x="426" y="422"/>
                  </a:lnTo>
                  <a:lnTo>
                    <a:pt x="426" y="424"/>
                  </a:lnTo>
                  <a:lnTo>
                    <a:pt x="428" y="424"/>
                  </a:lnTo>
                  <a:lnTo>
                    <a:pt x="433" y="424"/>
                  </a:lnTo>
                  <a:lnTo>
                    <a:pt x="433" y="422"/>
                  </a:lnTo>
                  <a:lnTo>
                    <a:pt x="434" y="421"/>
                  </a:lnTo>
                  <a:lnTo>
                    <a:pt x="434" y="419"/>
                  </a:lnTo>
                  <a:lnTo>
                    <a:pt x="434" y="417"/>
                  </a:lnTo>
                  <a:lnTo>
                    <a:pt x="441" y="417"/>
                  </a:lnTo>
                  <a:lnTo>
                    <a:pt x="450" y="421"/>
                  </a:lnTo>
                  <a:lnTo>
                    <a:pt x="455" y="427"/>
                  </a:lnTo>
                  <a:lnTo>
                    <a:pt x="456" y="431"/>
                  </a:lnTo>
                  <a:lnTo>
                    <a:pt x="458" y="434"/>
                  </a:lnTo>
                  <a:lnTo>
                    <a:pt x="458" y="436"/>
                  </a:lnTo>
                  <a:lnTo>
                    <a:pt x="463" y="436"/>
                  </a:lnTo>
                  <a:lnTo>
                    <a:pt x="463" y="438"/>
                  </a:lnTo>
                  <a:lnTo>
                    <a:pt x="463" y="439"/>
                  </a:lnTo>
                  <a:lnTo>
                    <a:pt x="462" y="439"/>
                  </a:lnTo>
                  <a:lnTo>
                    <a:pt x="462" y="439"/>
                  </a:lnTo>
                  <a:lnTo>
                    <a:pt x="462" y="441"/>
                  </a:lnTo>
                  <a:lnTo>
                    <a:pt x="462" y="443"/>
                  </a:lnTo>
                  <a:lnTo>
                    <a:pt x="463" y="443"/>
                  </a:lnTo>
                  <a:lnTo>
                    <a:pt x="467" y="444"/>
                  </a:lnTo>
                  <a:lnTo>
                    <a:pt x="467" y="444"/>
                  </a:lnTo>
                  <a:lnTo>
                    <a:pt x="468" y="444"/>
                  </a:lnTo>
                  <a:lnTo>
                    <a:pt x="470" y="444"/>
                  </a:lnTo>
                  <a:lnTo>
                    <a:pt x="470" y="443"/>
                  </a:lnTo>
                  <a:lnTo>
                    <a:pt x="472" y="441"/>
                  </a:lnTo>
                  <a:lnTo>
                    <a:pt x="470" y="441"/>
                  </a:lnTo>
                  <a:lnTo>
                    <a:pt x="470" y="439"/>
                  </a:lnTo>
                  <a:lnTo>
                    <a:pt x="472" y="439"/>
                  </a:lnTo>
                  <a:lnTo>
                    <a:pt x="473" y="438"/>
                  </a:lnTo>
                  <a:lnTo>
                    <a:pt x="475" y="438"/>
                  </a:lnTo>
                  <a:lnTo>
                    <a:pt x="475" y="438"/>
                  </a:lnTo>
                  <a:lnTo>
                    <a:pt x="473" y="434"/>
                  </a:lnTo>
                  <a:lnTo>
                    <a:pt x="473" y="434"/>
                  </a:lnTo>
                  <a:lnTo>
                    <a:pt x="472" y="434"/>
                  </a:lnTo>
                  <a:lnTo>
                    <a:pt x="472" y="434"/>
                  </a:lnTo>
                  <a:lnTo>
                    <a:pt x="472" y="434"/>
                  </a:lnTo>
                  <a:lnTo>
                    <a:pt x="470" y="434"/>
                  </a:lnTo>
                  <a:lnTo>
                    <a:pt x="470" y="433"/>
                  </a:lnTo>
                  <a:lnTo>
                    <a:pt x="472" y="429"/>
                  </a:lnTo>
                  <a:lnTo>
                    <a:pt x="472" y="429"/>
                  </a:lnTo>
                  <a:lnTo>
                    <a:pt x="472" y="427"/>
                  </a:lnTo>
                  <a:lnTo>
                    <a:pt x="473" y="427"/>
                  </a:lnTo>
                  <a:lnTo>
                    <a:pt x="475" y="426"/>
                  </a:lnTo>
                  <a:lnTo>
                    <a:pt x="475" y="426"/>
                  </a:lnTo>
                  <a:lnTo>
                    <a:pt x="475" y="424"/>
                  </a:lnTo>
                  <a:lnTo>
                    <a:pt x="475" y="424"/>
                  </a:lnTo>
                  <a:lnTo>
                    <a:pt x="475" y="424"/>
                  </a:lnTo>
                  <a:lnTo>
                    <a:pt x="475" y="424"/>
                  </a:lnTo>
                  <a:lnTo>
                    <a:pt x="475" y="422"/>
                  </a:lnTo>
                  <a:lnTo>
                    <a:pt x="473" y="422"/>
                  </a:lnTo>
                  <a:lnTo>
                    <a:pt x="473" y="422"/>
                  </a:lnTo>
                  <a:lnTo>
                    <a:pt x="473" y="421"/>
                  </a:lnTo>
                  <a:lnTo>
                    <a:pt x="473" y="419"/>
                  </a:lnTo>
                  <a:lnTo>
                    <a:pt x="473" y="417"/>
                  </a:lnTo>
                  <a:lnTo>
                    <a:pt x="473" y="416"/>
                  </a:lnTo>
                  <a:lnTo>
                    <a:pt x="473" y="414"/>
                  </a:lnTo>
                  <a:lnTo>
                    <a:pt x="472" y="414"/>
                  </a:lnTo>
                  <a:lnTo>
                    <a:pt x="470" y="416"/>
                  </a:lnTo>
                  <a:lnTo>
                    <a:pt x="470" y="416"/>
                  </a:lnTo>
                  <a:lnTo>
                    <a:pt x="470" y="417"/>
                  </a:lnTo>
                  <a:lnTo>
                    <a:pt x="470" y="417"/>
                  </a:lnTo>
                  <a:lnTo>
                    <a:pt x="468" y="419"/>
                  </a:lnTo>
                  <a:lnTo>
                    <a:pt x="468" y="419"/>
                  </a:lnTo>
                  <a:lnTo>
                    <a:pt x="468" y="421"/>
                  </a:lnTo>
                  <a:lnTo>
                    <a:pt x="467" y="419"/>
                  </a:lnTo>
                  <a:lnTo>
                    <a:pt x="465" y="421"/>
                  </a:lnTo>
                  <a:lnTo>
                    <a:pt x="463" y="421"/>
                  </a:lnTo>
                  <a:lnTo>
                    <a:pt x="462" y="422"/>
                  </a:lnTo>
                  <a:lnTo>
                    <a:pt x="460" y="424"/>
                  </a:lnTo>
                  <a:lnTo>
                    <a:pt x="460" y="424"/>
                  </a:lnTo>
                  <a:lnTo>
                    <a:pt x="458" y="424"/>
                  </a:lnTo>
                  <a:lnTo>
                    <a:pt x="456" y="424"/>
                  </a:lnTo>
                  <a:lnTo>
                    <a:pt x="458" y="422"/>
                  </a:lnTo>
                  <a:lnTo>
                    <a:pt x="456" y="421"/>
                  </a:lnTo>
                  <a:lnTo>
                    <a:pt x="456" y="421"/>
                  </a:lnTo>
                  <a:lnTo>
                    <a:pt x="456" y="419"/>
                  </a:lnTo>
                  <a:lnTo>
                    <a:pt x="456" y="417"/>
                  </a:lnTo>
                  <a:lnTo>
                    <a:pt x="456" y="417"/>
                  </a:lnTo>
                  <a:lnTo>
                    <a:pt x="456" y="417"/>
                  </a:lnTo>
                  <a:lnTo>
                    <a:pt x="456" y="417"/>
                  </a:lnTo>
                  <a:lnTo>
                    <a:pt x="456" y="416"/>
                  </a:lnTo>
                  <a:lnTo>
                    <a:pt x="455" y="417"/>
                  </a:lnTo>
                  <a:lnTo>
                    <a:pt x="453" y="416"/>
                  </a:lnTo>
                  <a:lnTo>
                    <a:pt x="453" y="416"/>
                  </a:lnTo>
                  <a:lnTo>
                    <a:pt x="453" y="414"/>
                  </a:lnTo>
                  <a:lnTo>
                    <a:pt x="451" y="414"/>
                  </a:lnTo>
                  <a:lnTo>
                    <a:pt x="450" y="411"/>
                  </a:lnTo>
                  <a:lnTo>
                    <a:pt x="453" y="407"/>
                  </a:lnTo>
                  <a:lnTo>
                    <a:pt x="453" y="407"/>
                  </a:lnTo>
                  <a:lnTo>
                    <a:pt x="455" y="407"/>
                  </a:lnTo>
                  <a:lnTo>
                    <a:pt x="463" y="405"/>
                  </a:lnTo>
                  <a:lnTo>
                    <a:pt x="465" y="407"/>
                  </a:lnTo>
                  <a:lnTo>
                    <a:pt x="465" y="407"/>
                  </a:lnTo>
                  <a:lnTo>
                    <a:pt x="467" y="409"/>
                  </a:lnTo>
                  <a:lnTo>
                    <a:pt x="468" y="409"/>
                  </a:lnTo>
                  <a:lnTo>
                    <a:pt x="470" y="409"/>
                  </a:lnTo>
                  <a:lnTo>
                    <a:pt x="470" y="407"/>
                  </a:lnTo>
                  <a:lnTo>
                    <a:pt x="473" y="407"/>
                  </a:lnTo>
                  <a:lnTo>
                    <a:pt x="477" y="407"/>
                  </a:lnTo>
                  <a:lnTo>
                    <a:pt x="479" y="407"/>
                  </a:lnTo>
                  <a:lnTo>
                    <a:pt x="480" y="407"/>
                  </a:lnTo>
                  <a:lnTo>
                    <a:pt x="482" y="407"/>
                  </a:lnTo>
                  <a:lnTo>
                    <a:pt x="487" y="404"/>
                  </a:lnTo>
                  <a:lnTo>
                    <a:pt x="489" y="404"/>
                  </a:lnTo>
                  <a:lnTo>
                    <a:pt x="492" y="404"/>
                  </a:lnTo>
                  <a:lnTo>
                    <a:pt x="504" y="402"/>
                  </a:lnTo>
                  <a:lnTo>
                    <a:pt x="506" y="402"/>
                  </a:lnTo>
                  <a:lnTo>
                    <a:pt x="504" y="404"/>
                  </a:lnTo>
                  <a:lnTo>
                    <a:pt x="506" y="405"/>
                  </a:lnTo>
                  <a:lnTo>
                    <a:pt x="506" y="405"/>
                  </a:lnTo>
                  <a:lnTo>
                    <a:pt x="509" y="402"/>
                  </a:lnTo>
                  <a:lnTo>
                    <a:pt x="509" y="400"/>
                  </a:lnTo>
                  <a:lnTo>
                    <a:pt x="511" y="400"/>
                  </a:lnTo>
                  <a:lnTo>
                    <a:pt x="518" y="395"/>
                  </a:lnTo>
                  <a:lnTo>
                    <a:pt x="526" y="387"/>
                  </a:lnTo>
                  <a:lnTo>
                    <a:pt x="535" y="380"/>
                  </a:lnTo>
                  <a:lnTo>
                    <a:pt x="553" y="365"/>
                  </a:lnTo>
                  <a:lnTo>
                    <a:pt x="570" y="353"/>
                  </a:lnTo>
                  <a:lnTo>
                    <a:pt x="584" y="344"/>
                  </a:lnTo>
                  <a:lnTo>
                    <a:pt x="597" y="339"/>
                  </a:lnTo>
                  <a:lnTo>
                    <a:pt x="616" y="334"/>
                  </a:lnTo>
                  <a:lnTo>
                    <a:pt x="631" y="331"/>
                  </a:lnTo>
                  <a:lnTo>
                    <a:pt x="657" y="329"/>
                  </a:lnTo>
                  <a:lnTo>
                    <a:pt x="667" y="331"/>
                  </a:lnTo>
                  <a:lnTo>
                    <a:pt x="669" y="331"/>
                  </a:lnTo>
                  <a:lnTo>
                    <a:pt x="672" y="329"/>
                  </a:lnTo>
                  <a:lnTo>
                    <a:pt x="674" y="329"/>
                  </a:lnTo>
                  <a:lnTo>
                    <a:pt x="682" y="329"/>
                  </a:lnTo>
                  <a:lnTo>
                    <a:pt x="687" y="327"/>
                  </a:lnTo>
                  <a:lnTo>
                    <a:pt x="699" y="327"/>
                  </a:lnTo>
                  <a:lnTo>
                    <a:pt x="703" y="327"/>
                  </a:lnTo>
                  <a:lnTo>
                    <a:pt x="704" y="327"/>
                  </a:lnTo>
                  <a:lnTo>
                    <a:pt x="706" y="327"/>
                  </a:lnTo>
                  <a:lnTo>
                    <a:pt x="713" y="327"/>
                  </a:lnTo>
                  <a:lnTo>
                    <a:pt x="715" y="327"/>
                  </a:lnTo>
                  <a:lnTo>
                    <a:pt x="715" y="329"/>
                  </a:lnTo>
                  <a:lnTo>
                    <a:pt x="715" y="329"/>
                  </a:lnTo>
                  <a:lnTo>
                    <a:pt x="715" y="331"/>
                  </a:lnTo>
                  <a:lnTo>
                    <a:pt x="715" y="331"/>
                  </a:lnTo>
                  <a:lnTo>
                    <a:pt x="718" y="329"/>
                  </a:lnTo>
                  <a:lnTo>
                    <a:pt x="721" y="327"/>
                  </a:lnTo>
                  <a:lnTo>
                    <a:pt x="733" y="327"/>
                  </a:lnTo>
                  <a:lnTo>
                    <a:pt x="733" y="327"/>
                  </a:lnTo>
                  <a:lnTo>
                    <a:pt x="735" y="327"/>
                  </a:lnTo>
                  <a:lnTo>
                    <a:pt x="735" y="326"/>
                  </a:lnTo>
                  <a:lnTo>
                    <a:pt x="735" y="326"/>
                  </a:lnTo>
                  <a:lnTo>
                    <a:pt x="737" y="324"/>
                  </a:lnTo>
                  <a:lnTo>
                    <a:pt x="742" y="324"/>
                  </a:lnTo>
                  <a:lnTo>
                    <a:pt x="743" y="324"/>
                  </a:lnTo>
                  <a:lnTo>
                    <a:pt x="743" y="322"/>
                  </a:lnTo>
                  <a:lnTo>
                    <a:pt x="743" y="322"/>
                  </a:lnTo>
                  <a:lnTo>
                    <a:pt x="745" y="321"/>
                  </a:lnTo>
                  <a:lnTo>
                    <a:pt x="748" y="321"/>
                  </a:lnTo>
                  <a:lnTo>
                    <a:pt x="750" y="319"/>
                  </a:lnTo>
                  <a:lnTo>
                    <a:pt x="754" y="315"/>
                  </a:lnTo>
                  <a:lnTo>
                    <a:pt x="754" y="314"/>
                  </a:lnTo>
                  <a:lnTo>
                    <a:pt x="757" y="312"/>
                  </a:lnTo>
                  <a:lnTo>
                    <a:pt x="757" y="310"/>
                  </a:lnTo>
                  <a:lnTo>
                    <a:pt x="757" y="309"/>
                  </a:lnTo>
                  <a:lnTo>
                    <a:pt x="754" y="304"/>
                  </a:lnTo>
                  <a:lnTo>
                    <a:pt x="757" y="305"/>
                  </a:lnTo>
                  <a:lnTo>
                    <a:pt x="759" y="305"/>
                  </a:lnTo>
                  <a:lnTo>
                    <a:pt x="759" y="304"/>
                  </a:lnTo>
                  <a:lnTo>
                    <a:pt x="760" y="304"/>
                  </a:lnTo>
                  <a:lnTo>
                    <a:pt x="760" y="305"/>
                  </a:lnTo>
                  <a:lnTo>
                    <a:pt x="759" y="305"/>
                  </a:lnTo>
                  <a:lnTo>
                    <a:pt x="760" y="307"/>
                  </a:lnTo>
                  <a:lnTo>
                    <a:pt x="760" y="307"/>
                  </a:lnTo>
                  <a:lnTo>
                    <a:pt x="759" y="307"/>
                  </a:lnTo>
                  <a:lnTo>
                    <a:pt x="759" y="307"/>
                  </a:lnTo>
                  <a:lnTo>
                    <a:pt x="769" y="307"/>
                  </a:lnTo>
                  <a:lnTo>
                    <a:pt x="774" y="305"/>
                  </a:lnTo>
                  <a:lnTo>
                    <a:pt x="776" y="304"/>
                  </a:lnTo>
                  <a:lnTo>
                    <a:pt x="757" y="297"/>
                  </a:lnTo>
                  <a:close/>
                </a:path>
              </a:pathLst>
            </a:custGeom>
            <a:solidFill>
              <a:srgbClr val="0B1849"/>
            </a:solidFill>
            <a:ln>
              <a:solidFill>
                <a:schemeClr val="bg1"/>
              </a:solidFill>
            </a:ln>
          </p:spPr>
          <p:txBody>
            <a:bodyPr vert="horz" wrap="square" lIns="91440" tIns="45720" rIns="91440" bIns="45720" numCol="1" anchor="t" anchorCtr="0" compatLnSpc="1">
              <a:prstTxWarp prst="textNoShape">
                <a:avLst/>
              </a:prstTxWarp>
            </a:bodyPr>
            <a:lstStyle/>
            <a:p>
              <a:endParaRPr lang="en-US" sz="900"/>
            </a:p>
          </p:txBody>
        </p:sp>
        <p:sp>
          <p:nvSpPr>
            <p:cNvPr id="33" name="Freeform 7">
              <a:extLst>
                <a:ext uri="{FF2B5EF4-FFF2-40B4-BE49-F238E27FC236}">
                  <a16:creationId xmlns:a16="http://schemas.microsoft.com/office/drawing/2014/main" id="{8F4F6D0C-702D-18D8-9025-33F9D2A468BC}"/>
                </a:ext>
              </a:extLst>
            </p:cNvPr>
            <p:cNvSpPr>
              <a:spLocks noEditPoints="1"/>
            </p:cNvSpPr>
            <p:nvPr/>
          </p:nvSpPr>
          <p:spPr bwMode="auto">
            <a:xfrm>
              <a:off x="5820" y="3170"/>
              <a:ext cx="399" cy="350"/>
            </a:xfrm>
            <a:custGeom>
              <a:avLst/>
              <a:gdLst>
                <a:gd name="T0" fmla="*/ 366 w 399"/>
                <a:gd name="T1" fmla="*/ 266 h 350"/>
                <a:gd name="T2" fmla="*/ 304 w 399"/>
                <a:gd name="T3" fmla="*/ 312 h 350"/>
                <a:gd name="T4" fmla="*/ 387 w 399"/>
                <a:gd name="T5" fmla="*/ 239 h 350"/>
                <a:gd name="T6" fmla="*/ 383 w 399"/>
                <a:gd name="T7" fmla="*/ 187 h 350"/>
                <a:gd name="T8" fmla="*/ 382 w 399"/>
                <a:gd name="T9" fmla="*/ 139 h 350"/>
                <a:gd name="T10" fmla="*/ 365 w 399"/>
                <a:gd name="T11" fmla="*/ 102 h 350"/>
                <a:gd name="T12" fmla="*/ 329 w 399"/>
                <a:gd name="T13" fmla="*/ 107 h 350"/>
                <a:gd name="T14" fmla="*/ 273 w 399"/>
                <a:gd name="T15" fmla="*/ 120 h 350"/>
                <a:gd name="T16" fmla="*/ 256 w 399"/>
                <a:gd name="T17" fmla="*/ 136 h 350"/>
                <a:gd name="T18" fmla="*/ 234 w 399"/>
                <a:gd name="T19" fmla="*/ 136 h 350"/>
                <a:gd name="T20" fmla="*/ 163 w 399"/>
                <a:gd name="T21" fmla="*/ 119 h 350"/>
                <a:gd name="T22" fmla="*/ 122 w 399"/>
                <a:gd name="T23" fmla="*/ 103 h 350"/>
                <a:gd name="T24" fmla="*/ 78 w 399"/>
                <a:gd name="T25" fmla="*/ 97 h 350"/>
                <a:gd name="T26" fmla="*/ 73 w 399"/>
                <a:gd name="T27" fmla="*/ 134 h 350"/>
                <a:gd name="T28" fmla="*/ 96 w 399"/>
                <a:gd name="T29" fmla="*/ 183 h 350"/>
                <a:gd name="T30" fmla="*/ 125 w 399"/>
                <a:gd name="T31" fmla="*/ 222 h 350"/>
                <a:gd name="T32" fmla="*/ 144 w 399"/>
                <a:gd name="T33" fmla="*/ 239 h 350"/>
                <a:gd name="T34" fmla="*/ 125 w 399"/>
                <a:gd name="T35" fmla="*/ 232 h 350"/>
                <a:gd name="T36" fmla="*/ 127 w 399"/>
                <a:gd name="T37" fmla="*/ 263 h 350"/>
                <a:gd name="T38" fmla="*/ 156 w 399"/>
                <a:gd name="T39" fmla="*/ 299 h 350"/>
                <a:gd name="T40" fmla="*/ 168 w 399"/>
                <a:gd name="T41" fmla="*/ 316 h 350"/>
                <a:gd name="T42" fmla="*/ 183 w 399"/>
                <a:gd name="T43" fmla="*/ 317 h 350"/>
                <a:gd name="T44" fmla="*/ 205 w 399"/>
                <a:gd name="T45" fmla="*/ 328 h 350"/>
                <a:gd name="T46" fmla="*/ 185 w 399"/>
                <a:gd name="T47" fmla="*/ 331 h 350"/>
                <a:gd name="T48" fmla="*/ 208 w 399"/>
                <a:gd name="T49" fmla="*/ 338 h 350"/>
                <a:gd name="T50" fmla="*/ 251 w 399"/>
                <a:gd name="T51" fmla="*/ 348 h 350"/>
                <a:gd name="T52" fmla="*/ 273 w 399"/>
                <a:gd name="T53" fmla="*/ 336 h 350"/>
                <a:gd name="T54" fmla="*/ 280 w 399"/>
                <a:gd name="T55" fmla="*/ 321 h 350"/>
                <a:gd name="T56" fmla="*/ 280 w 399"/>
                <a:gd name="T57" fmla="*/ 316 h 350"/>
                <a:gd name="T58" fmla="*/ 297 w 399"/>
                <a:gd name="T59" fmla="*/ 297 h 350"/>
                <a:gd name="T60" fmla="*/ 310 w 399"/>
                <a:gd name="T61" fmla="*/ 287 h 350"/>
                <a:gd name="T62" fmla="*/ 317 w 399"/>
                <a:gd name="T63" fmla="*/ 280 h 350"/>
                <a:gd name="T64" fmla="*/ 346 w 399"/>
                <a:gd name="T65" fmla="*/ 290 h 350"/>
                <a:gd name="T66" fmla="*/ 329 w 399"/>
                <a:gd name="T67" fmla="*/ 289 h 350"/>
                <a:gd name="T68" fmla="*/ 343 w 399"/>
                <a:gd name="T69" fmla="*/ 312 h 350"/>
                <a:gd name="T70" fmla="*/ 356 w 399"/>
                <a:gd name="T71" fmla="*/ 305 h 350"/>
                <a:gd name="T72" fmla="*/ 354 w 399"/>
                <a:gd name="T73" fmla="*/ 283 h 350"/>
                <a:gd name="T74" fmla="*/ 353 w 399"/>
                <a:gd name="T75" fmla="*/ 270 h 350"/>
                <a:gd name="T76" fmla="*/ 358 w 399"/>
                <a:gd name="T77" fmla="*/ 243 h 350"/>
                <a:gd name="T78" fmla="*/ 370 w 399"/>
                <a:gd name="T79" fmla="*/ 215 h 350"/>
                <a:gd name="T80" fmla="*/ 373 w 399"/>
                <a:gd name="T81" fmla="*/ 212 h 350"/>
                <a:gd name="T82" fmla="*/ 385 w 399"/>
                <a:gd name="T83" fmla="*/ 231 h 350"/>
                <a:gd name="T84" fmla="*/ 191 w 399"/>
                <a:gd name="T85" fmla="*/ 265 h 350"/>
                <a:gd name="T86" fmla="*/ 210 w 399"/>
                <a:gd name="T87" fmla="*/ 270 h 350"/>
                <a:gd name="T88" fmla="*/ 202 w 399"/>
                <a:gd name="T89" fmla="*/ 277 h 350"/>
                <a:gd name="T90" fmla="*/ 203 w 399"/>
                <a:gd name="T91" fmla="*/ 295 h 350"/>
                <a:gd name="T92" fmla="*/ 188 w 399"/>
                <a:gd name="T93" fmla="*/ 277 h 350"/>
                <a:gd name="T94" fmla="*/ 212 w 399"/>
                <a:gd name="T95" fmla="*/ 287 h 350"/>
                <a:gd name="T96" fmla="*/ 290 w 399"/>
                <a:gd name="T97" fmla="*/ 328 h 350"/>
                <a:gd name="T98" fmla="*/ 292 w 399"/>
                <a:gd name="T99" fmla="*/ 331 h 350"/>
                <a:gd name="T100" fmla="*/ 302 w 399"/>
                <a:gd name="T101" fmla="*/ 328 h 350"/>
                <a:gd name="T102" fmla="*/ 23 w 399"/>
                <a:gd name="T103" fmla="*/ 27 h 350"/>
                <a:gd name="T104" fmla="*/ 5 w 399"/>
                <a:gd name="T105" fmla="*/ 10 h 350"/>
                <a:gd name="T106" fmla="*/ 5 w 399"/>
                <a:gd name="T107" fmla="*/ 47 h 350"/>
                <a:gd name="T108" fmla="*/ 371 w 399"/>
                <a:gd name="T109" fmla="*/ 80 h 350"/>
                <a:gd name="T110" fmla="*/ 348 w 399"/>
                <a:gd name="T111" fmla="*/ 29 h 350"/>
                <a:gd name="T112" fmla="*/ 370 w 399"/>
                <a:gd name="T113" fmla="*/ 59 h 350"/>
                <a:gd name="T114" fmla="*/ 377 w 399"/>
                <a:gd name="T115" fmla="*/ 47 h 350"/>
                <a:gd name="T116" fmla="*/ 337 w 399"/>
                <a:gd name="T117" fmla="*/ 25 h 350"/>
                <a:gd name="T118" fmla="*/ 358 w 399"/>
                <a:gd name="T119" fmla="*/ 69 h 350"/>
                <a:gd name="T120" fmla="*/ 390 w 399"/>
                <a:gd name="T121" fmla="*/ 78 h 350"/>
                <a:gd name="T122" fmla="*/ 95 w 399"/>
                <a:gd name="T123" fmla="*/ 69 h 350"/>
                <a:gd name="T124" fmla="*/ 90 w 399"/>
                <a:gd name="T125" fmla="*/ 98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9" h="350">
                  <a:moveTo>
                    <a:pt x="370" y="263"/>
                  </a:moveTo>
                  <a:lnTo>
                    <a:pt x="370" y="261"/>
                  </a:lnTo>
                  <a:lnTo>
                    <a:pt x="370" y="260"/>
                  </a:lnTo>
                  <a:lnTo>
                    <a:pt x="370" y="260"/>
                  </a:lnTo>
                  <a:lnTo>
                    <a:pt x="368" y="260"/>
                  </a:lnTo>
                  <a:lnTo>
                    <a:pt x="366" y="258"/>
                  </a:lnTo>
                  <a:lnTo>
                    <a:pt x="365" y="258"/>
                  </a:lnTo>
                  <a:lnTo>
                    <a:pt x="363" y="260"/>
                  </a:lnTo>
                  <a:lnTo>
                    <a:pt x="361" y="260"/>
                  </a:lnTo>
                  <a:lnTo>
                    <a:pt x="360" y="261"/>
                  </a:lnTo>
                  <a:lnTo>
                    <a:pt x="358" y="263"/>
                  </a:lnTo>
                  <a:lnTo>
                    <a:pt x="358" y="265"/>
                  </a:lnTo>
                  <a:lnTo>
                    <a:pt x="360" y="266"/>
                  </a:lnTo>
                  <a:lnTo>
                    <a:pt x="361" y="266"/>
                  </a:lnTo>
                  <a:lnTo>
                    <a:pt x="360" y="270"/>
                  </a:lnTo>
                  <a:lnTo>
                    <a:pt x="360" y="270"/>
                  </a:lnTo>
                  <a:lnTo>
                    <a:pt x="358" y="272"/>
                  </a:lnTo>
                  <a:lnTo>
                    <a:pt x="358" y="273"/>
                  </a:lnTo>
                  <a:lnTo>
                    <a:pt x="360" y="273"/>
                  </a:lnTo>
                  <a:lnTo>
                    <a:pt x="360" y="272"/>
                  </a:lnTo>
                  <a:lnTo>
                    <a:pt x="361" y="272"/>
                  </a:lnTo>
                  <a:lnTo>
                    <a:pt x="366" y="270"/>
                  </a:lnTo>
                  <a:lnTo>
                    <a:pt x="366" y="270"/>
                  </a:lnTo>
                  <a:lnTo>
                    <a:pt x="365" y="268"/>
                  </a:lnTo>
                  <a:lnTo>
                    <a:pt x="363" y="266"/>
                  </a:lnTo>
                  <a:lnTo>
                    <a:pt x="366" y="266"/>
                  </a:lnTo>
                  <a:lnTo>
                    <a:pt x="370" y="266"/>
                  </a:lnTo>
                  <a:lnTo>
                    <a:pt x="373" y="265"/>
                  </a:lnTo>
                  <a:lnTo>
                    <a:pt x="371" y="263"/>
                  </a:lnTo>
                  <a:lnTo>
                    <a:pt x="370" y="263"/>
                  </a:lnTo>
                  <a:close/>
                  <a:moveTo>
                    <a:pt x="307" y="311"/>
                  </a:moveTo>
                  <a:lnTo>
                    <a:pt x="307" y="309"/>
                  </a:lnTo>
                  <a:lnTo>
                    <a:pt x="307" y="309"/>
                  </a:lnTo>
                  <a:lnTo>
                    <a:pt x="307" y="307"/>
                  </a:lnTo>
                  <a:lnTo>
                    <a:pt x="305" y="307"/>
                  </a:lnTo>
                  <a:lnTo>
                    <a:pt x="305" y="305"/>
                  </a:lnTo>
                  <a:lnTo>
                    <a:pt x="305" y="304"/>
                  </a:lnTo>
                  <a:lnTo>
                    <a:pt x="304" y="304"/>
                  </a:lnTo>
                  <a:lnTo>
                    <a:pt x="302" y="300"/>
                  </a:lnTo>
                  <a:lnTo>
                    <a:pt x="300" y="302"/>
                  </a:lnTo>
                  <a:lnTo>
                    <a:pt x="300" y="304"/>
                  </a:lnTo>
                  <a:lnTo>
                    <a:pt x="300" y="305"/>
                  </a:lnTo>
                  <a:lnTo>
                    <a:pt x="300" y="305"/>
                  </a:lnTo>
                  <a:lnTo>
                    <a:pt x="302" y="305"/>
                  </a:lnTo>
                  <a:lnTo>
                    <a:pt x="302" y="307"/>
                  </a:lnTo>
                  <a:lnTo>
                    <a:pt x="297" y="307"/>
                  </a:lnTo>
                  <a:lnTo>
                    <a:pt x="297" y="307"/>
                  </a:lnTo>
                  <a:lnTo>
                    <a:pt x="297" y="309"/>
                  </a:lnTo>
                  <a:lnTo>
                    <a:pt x="298" y="311"/>
                  </a:lnTo>
                  <a:lnTo>
                    <a:pt x="304" y="311"/>
                  </a:lnTo>
                  <a:lnTo>
                    <a:pt x="305" y="311"/>
                  </a:lnTo>
                  <a:lnTo>
                    <a:pt x="304" y="312"/>
                  </a:lnTo>
                  <a:lnTo>
                    <a:pt x="302" y="314"/>
                  </a:lnTo>
                  <a:lnTo>
                    <a:pt x="302" y="314"/>
                  </a:lnTo>
                  <a:lnTo>
                    <a:pt x="302" y="316"/>
                  </a:lnTo>
                  <a:lnTo>
                    <a:pt x="302" y="317"/>
                  </a:lnTo>
                  <a:lnTo>
                    <a:pt x="304" y="316"/>
                  </a:lnTo>
                  <a:lnTo>
                    <a:pt x="304" y="316"/>
                  </a:lnTo>
                  <a:lnTo>
                    <a:pt x="305" y="316"/>
                  </a:lnTo>
                  <a:lnTo>
                    <a:pt x="305" y="316"/>
                  </a:lnTo>
                  <a:lnTo>
                    <a:pt x="309" y="316"/>
                  </a:lnTo>
                  <a:lnTo>
                    <a:pt x="309" y="316"/>
                  </a:lnTo>
                  <a:lnTo>
                    <a:pt x="309" y="312"/>
                  </a:lnTo>
                  <a:lnTo>
                    <a:pt x="307" y="311"/>
                  </a:lnTo>
                  <a:close/>
                  <a:moveTo>
                    <a:pt x="385" y="236"/>
                  </a:moveTo>
                  <a:lnTo>
                    <a:pt x="385" y="236"/>
                  </a:lnTo>
                  <a:lnTo>
                    <a:pt x="383" y="234"/>
                  </a:lnTo>
                  <a:lnTo>
                    <a:pt x="380" y="234"/>
                  </a:lnTo>
                  <a:lnTo>
                    <a:pt x="378" y="234"/>
                  </a:lnTo>
                  <a:lnTo>
                    <a:pt x="377" y="234"/>
                  </a:lnTo>
                  <a:lnTo>
                    <a:pt x="378" y="236"/>
                  </a:lnTo>
                  <a:lnTo>
                    <a:pt x="378" y="236"/>
                  </a:lnTo>
                  <a:lnTo>
                    <a:pt x="382" y="238"/>
                  </a:lnTo>
                  <a:lnTo>
                    <a:pt x="383" y="238"/>
                  </a:lnTo>
                  <a:lnTo>
                    <a:pt x="383" y="238"/>
                  </a:lnTo>
                  <a:lnTo>
                    <a:pt x="385" y="239"/>
                  </a:lnTo>
                  <a:lnTo>
                    <a:pt x="385" y="239"/>
                  </a:lnTo>
                  <a:lnTo>
                    <a:pt x="387" y="239"/>
                  </a:lnTo>
                  <a:lnTo>
                    <a:pt x="387" y="239"/>
                  </a:lnTo>
                  <a:lnTo>
                    <a:pt x="385" y="238"/>
                  </a:lnTo>
                  <a:lnTo>
                    <a:pt x="385" y="236"/>
                  </a:lnTo>
                  <a:close/>
                  <a:moveTo>
                    <a:pt x="385" y="222"/>
                  </a:moveTo>
                  <a:lnTo>
                    <a:pt x="385" y="222"/>
                  </a:lnTo>
                  <a:lnTo>
                    <a:pt x="387" y="219"/>
                  </a:lnTo>
                  <a:lnTo>
                    <a:pt x="388" y="219"/>
                  </a:lnTo>
                  <a:lnTo>
                    <a:pt x="388" y="219"/>
                  </a:lnTo>
                  <a:lnTo>
                    <a:pt x="388" y="217"/>
                  </a:lnTo>
                  <a:lnTo>
                    <a:pt x="383" y="212"/>
                  </a:lnTo>
                  <a:lnTo>
                    <a:pt x="383" y="209"/>
                  </a:lnTo>
                  <a:lnTo>
                    <a:pt x="385" y="204"/>
                  </a:lnTo>
                  <a:lnTo>
                    <a:pt x="385" y="202"/>
                  </a:lnTo>
                  <a:lnTo>
                    <a:pt x="385" y="200"/>
                  </a:lnTo>
                  <a:lnTo>
                    <a:pt x="385" y="200"/>
                  </a:lnTo>
                  <a:lnTo>
                    <a:pt x="385" y="200"/>
                  </a:lnTo>
                  <a:lnTo>
                    <a:pt x="385" y="199"/>
                  </a:lnTo>
                  <a:lnTo>
                    <a:pt x="382" y="197"/>
                  </a:lnTo>
                  <a:lnTo>
                    <a:pt x="382" y="197"/>
                  </a:lnTo>
                  <a:lnTo>
                    <a:pt x="382" y="195"/>
                  </a:lnTo>
                  <a:lnTo>
                    <a:pt x="382" y="193"/>
                  </a:lnTo>
                  <a:lnTo>
                    <a:pt x="380" y="193"/>
                  </a:lnTo>
                  <a:lnTo>
                    <a:pt x="380" y="192"/>
                  </a:lnTo>
                  <a:lnTo>
                    <a:pt x="382" y="190"/>
                  </a:lnTo>
                  <a:lnTo>
                    <a:pt x="383" y="188"/>
                  </a:lnTo>
                  <a:lnTo>
                    <a:pt x="383" y="187"/>
                  </a:lnTo>
                  <a:lnTo>
                    <a:pt x="382" y="182"/>
                  </a:lnTo>
                  <a:lnTo>
                    <a:pt x="382" y="180"/>
                  </a:lnTo>
                  <a:lnTo>
                    <a:pt x="383" y="178"/>
                  </a:lnTo>
                  <a:lnTo>
                    <a:pt x="383" y="176"/>
                  </a:lnTo>
                  <a:lnTo>
                    <a:pt x="385" y="175"/>
                  </a:lnTo>
                  <a:lnTo>
                    <a:pt x="385" y="173"/>
                  </a:lnTo>
                  <a:lnTo>
                    <a:pt x="383" y="171"/>
                  </a:lnTo>
                  <a:lnTo>
                    <a:pt x="382" y="168"/>
                  </a:lnTo>
                  <a:lnTo>
                    <a:pt x="382" y="168"/>
                  </a:lnTo>
                  <a:lnTo>
                    <a:pt x="382" y="166"/>
                  </a:lnTo>
                  <a:lnTo>
                    <a:pt x="382" y="166"/>
                  </a:lnTo>
                  <a:lnTo>
                    <a:pt x="382" y="165"/>
                  </a:lnTo>
                  <a:lnTo>
                    <a:pt x="382" y="163"/>
                  </a:lnTo>
                  <a:lnTo>
                    <a:pt x="382" y="161"/>
                  </a:lnTo>
                  <a:lnTo>
                    <a:pt x="387" y="149"/>
                  </a:lnTo>
                  <a:lnTo>
                    <a:pt x="388" y="148"/>
                  </a:lnTo>
                  <a:lnTo>
                    <a:pt x="387" y="148"/>
                  </a:lnTo>
                  <a:lnTo>
                    <a:pt x="380" y="153"/>
                  </a:lnTo>
                  <a:lnTo>
                    <a:pt x="380" y="151"/>
                  </a:lnTo>
                  <a:lnTo>
                    <a:pt x="382" y="149"/>
                  </a:lnTo>
                  <a:lnTo>
                    <a:pt x="385" y="146"/>
                  </a:lnTo>
                  <a:lnTo>
                    <a:pt x="385" y="146"/>
                  </a:lnTo>
                  <a:lnTo>
                    <a:pt x="385" y="144"/>
                  </a:lnTo>
                  <a:lnTo>
                    <a:pt x="382" y="141"/>
                  </a:lnTo>
                  <a:lnTo>
                    <a:pt x="382" y="141"/>
                  </a:lnTo>
                  <a:lnTo>
                    <a:pt x="382" y="139"/>
                  </a:lnTo>
                  <a:lnTo>
                    <a:pt x="380" y="137"/>
                  </a:lnTo>
                  <a:lnTo>
                    <a:pt x="380" y="136"/>
                  </a:lnTo>
                  <a:lnTo>
                    <a:pt x="382" y="132"/>
                  </a:lnTo>
                  <a:lnTo>
                    <a:pt x="382" y="132"/>
                  </a:lnTo>
                  <a:lnTo>
                    <a:pt x="382" y="132"/>
                  </a:lnTo>
                  <a:lnTo>
                    <a:pt x="383" y="127"/>
                  </a:lnTo>
                  <a:lnTo>
                    <a:pt x="383" y="127"/>
                  </a:lnTo>
                  <a:lnTo>
                    <a:pt x="383" y="127"/>
                  </a:lnTo>
                  <a:lnTo>
                    <a:pt x="382" y="127"/>
                  </a:lnTo>
                  <a:lnTo>
                    <a:pt x="382" y="125"/>
                  </a:lnTo>
                  <a:lnTo>
                    <a:pt x="382" y="125"/>
                  </a:lnTo>
                  <a:lnTo>
                    <a:pt x="383" y="124"/>
                  </a:lnTo>
                  <a:lnTo>
                    <a:pt x="383" y="124"/>
                  </a:lnTo>
                  <a:lnTo>
                    <a:pt x="385" y="124"/>
                  </a:lnTo>
                  <a:lnTo>
                    <a:pt x="387" y="122"/>
                  </a:lnTo>
                  <a:lnTo>
                    <a:pt x="385" y="120"/>
                  </a:lnTo>
                  <a:lnTo>
                    <a:pt x="385" y="119"/>
                  </a:lnTo>
                  <a:lnTo>
                    <a:pt x="382" y="115"/>
                  </a:lnTo>
                  <a:lnTo>
                    <a:pt x="375" y="109"/>
                  </a:lnTo>
                  <a:lnTo>
                    <a:pt x="375" y="109"/>
                  </a:lnTo>
                  <a:lnTo>
                    <a:pt x="371" y="109"/>
                  </a:lnTo>
                  <a:lnTo>
                    <a:pt x="370" y="109"/>
                  </a:lnTo>
                  <a:lnTo>
                    <a:pt x="368" y="107"/>
                  </a:lnTo>
                  <a:lnTo>
                    <a:pt x="368" y="105"/>
                  </a:lnTo>
                  <a:lnTo>
                    <a:pt x="365" y="103"/>
                  </a:lnTo>
                  <a:lnTo>
                    <a:pt x="365" y="102"/>
                  </a:lnTo>
                  <a:lnTo>
                    <a:pt x="363" y="102"/>
                  </a:lnTo>
                  <a:lnTo>
                    <a:pt x="361" y="102"/>
                  </a:lnTo>
                  <a:lnTo>
                    <a:pt x="361" y="102"/>
                  </a:lnTo>
                  <a:lnTo>
                    <a:pt x="361" y="102"/>
                  </a:lnTo>
                  <a:lnTo>
                    <a:pt x="360" y="100"/>
                  </a:lnTo>
                  <a:lnTo>
                    <a:pt x="360" y="100"/>
                  </a:lnTo>
                  <a:lnTo>
                    <a:pt x="358" y="100"/>
                  </a:lnTo>
                  <a:lnTo>
                    <a:pt x="356" y="100"/>
                  </a:lnTo>
                  <a:lnTo>
                    <a:pt x="356" y="100"/>
                  </a:lnTo>
                  <a:lnTo>
                    <a:pt x="354" y="100"/>
                  </a:lnTo>
                  <a:lnTo>
                    <a:pt x="354" y="102"/>
                  </a:lnTo>
                  <a:lnTo>
                    <a:pt x="353" y="102"/>
                  </a:lnTo>
                  <a:lnTo>
                    <a:pt x="353" y="105"/>
                  </a:lnTo>
                  <a:lnTo>
                    <a:pt x="351" y="107"/>
                  </a:lnTo>
                  <a:lnTo>
                    <a:pt x="351" y="107"/>
                  </a:lnTo>
                  <a:lnTo>
                    <a:pt x="349" y="110"/>
                  </a:lnTo>
                  <a:lnTo>
                    <a:pt x="348" y="112"/>
                  </a:lnTo>
                  <a:lnTo>
                    <a:pt x="344" y="112"/>
                  </a:lnTo>
                  <a:lnTo>
                    <a:pt x="343" y="114"/>
                  </a:lnTo>
                  <a:lnTo>
                    <a:pt x="341" y="112"/>
                  </a:lnTo>
                  <a:lnTo>
                    <a:pt x="337" y="110"/>
                  </a:lnTo>
                  <a:lnTo>
                    <a:pt x="336" y="110"/>
                  </a:lnTo>
                  <a:lnTo>
                    <a:pt x="332" y="110"/>
                  </a:lnTo>
                  <a:lnTo>
                    <a:pt x="332" y="110"/>
                  </a:lnTo>
                  <a:lnTo>
                    <a:pt x="331" y="109"/>
                  </a:lnTo>
                  <a:lnTo>
                    <a:pt x="329" y="107"/>
                  </a:lnTo>
                  <a:lnTo>
                    <a:pt x="327" y="107"/>
                  </a:lnTo>
                  <a:lnTo>
                    <a:pt x="322" y="109"/>
                  </a:lnTo>
                  <a:lnTo>
                    <a:pt x="322" y="110"/>
                  </a:lnTo>
                  <a:lnTo>
                    <a:pt x="322" y="112"/>
                  </a:lnTo>
                  <a:lnTo>
                    <a:pt x="315" y="119"/>
                  </a:lnTo>
                  <a:lnTo>
                    <a:pt x="314" y="120"/>
                  </a:lnTo>
                  <a:lnTo>
                    <a:pt x="310" y="124"/>
                  </a:lnTo>
                  <a:lnTo>
                    <a:pt x="307" y="122"/>
                  </a:lnTo>
                  <a:lnTo>
                    <a:pt x="305" y="122"/>
                  </a:lnTo>
                  <a:lnTo>
                    <a:pt x="305" y="120"/>
                  </a:lnTo>
                  <a:lnTo>
                    <a:pt x="305" y="120"/>
                  </a:lnTo>
                  <a:lnTo>
                    <a:pt x="304" y="120"/>
                  </a:lnTo>
                  <a:lnTo>
                    <a:pt x="302" y="120"/>
                  </a:lnTo>
                  <a:lnTo>
                    <a:pt x="302" y="119"/>
                  </a:lnTo>
                  <a:lnTo>
                    <a:pt x="302" y="119"/>
                  </a:lnTo>
                  <a:lnTo>
                    <a:pt x="300" y="117"/>
                  </a:lnTo>
                  <a:lnTo>
                    <a:pt x="297" y="119"/>
                  </a:lnTo>
                  <a:lnTo>
                    <a:pt x="297" y="117"/>
                  </a:lnTo>
                  <a:lnTo>
                    <a:pt x="290" y="122"/>
                  </a:lnTo>
                  <a:lnTo>
                    <a:pt x="287" y="122"/>
                  </a:lnTo>
                  <a:lnTo>
                    <a:pt x="275" y="122"/>
                  </a:lnTo>
                  <a:lnTo>
                    <a:pt x="275" y="120"/>
                  </a:lnTo>
                  <a:lnTo>
                    <a:pt x="275" y="120"/>
                  </a:lnTo>
                  <a:lnTo>
                    <a:pt x="273" y="120"/>
                  </a:lnTo>
                  <a:lnTo>
                    <a:pt x="273" y="120"/>
                  </a:lnTo>
                  <a:lnTo>
                    <a:pt x="273" y="120"/>
                  </a:lnTo>
                  <a:lnTo>
                    <a:pt x="271" y="120"/>
                  </a:lnTo>
                  <a:lnTo>
                    <a:pt x="271" y="120"/>
                  </a:lnTo>
                  <a:lnTo>
                    <a:pt x="270" y="122"/>
                  </a:lnTo>
                  <a:lnTo>
                    <a:pt x="270" y="122"/>
                  </a:lnTo>
                  <a:lnTo>
                    <a:pt x="270" y="122"/>
                  </a:lnTo>
                  <a:lnTo>
                    <a:pt x="266" y="124"/>
                  </a:lnTo>
                  <a:lnTo>
                    <a:pt x="261" y="124"/>
                  </a:lnTo>
                  <a:lnTo>
                    <a:pt x="258" y="125"/>
                  </a:lnTo>
                  <a:lnTo>
                    <a:pt x="256" y="129"/>
                  </a:lnTo>
                  <a:lnTo>
                    <a:pt x="256" y="131"/>
                  </a:lnTo>
                  <a:lnTo>
                    <a:pt x="258" y="132"/>
                  </a:lnTo>
                  <a:lnTo>
                    <a:pt x="259" y="132"/>
                  </a:lnTo>
                  <a:lnTo>
                    <a:pt x="263" y="134"/>
                  </a:lnTo>
                  <a:lnTo>
                    <a:pt x="264" y="134"/>
                  </a:lnTo>
                  <a:lnTo>
                    <a:pt x="266" y="136"/>
                  </a:lnTo>
                  <a:lnTo>
                    <a:pt x="266" y="136"/>
                  </a:lnTo>
                  <a:lnTo>
                    <a:pt x="266" y="137"/>
                  </a:lnTo>
                  <a:lnTo>
                    <a:pt x="264" y="136"/>
                  </a:lnTo>
                  <a:lnTo>
                    <a:pt x="264" y="136"/>
                  </a:lnTo>
                  <a:lnTo>
                    <a:pt x="263" y="136"/>
                  </a:lnTo>
                  <a:lnTo>
                    <a:pt x="261" y="136"/>
                  </a:lnTo>
                  <a:lnTo>
                    <a:pt x="261" y="136"/>
                  </a:lnTo>
                  <a:lnTo>
                    <a:pt x="261" y="136"/>
                  </a:lnTo>
                  <a:lnTo>
                    <a:pt x="259" y="137"/>
                  </a:lnTo>
                  <a:lnTo>
                    <a:pt x="258" y="136"/>
                  </a:lnTo>
                  <a:lnTo>
                    <a:pt x="256" y="136"/>
                  </a:lnTo>
                  <a:lnTo>
                    <a:pt x="254" y="136"/>
                  </a:lnTo>
                  <a:lnTo>
                    <a:pt x="254" y="134"/>
                  </a:lnTo>
                  <a:lnTo>
                    <a:pt x="254" y="134"/>
                  </a:lnTo>
                  <a:lnTo>
                    <a:pt x="254" y="132"/>
                  </a:lnTo>
                  <a:lnTo>
                    <a:pt x="254" y="131"/>
                  </a:lnTo>
                  <a:lnTo>
                    <a:pt x="253" y="129"/>
                  </a:lnTo>
                  <a:lnTo>
                    <a:pt x="253" y="129"/>
                  </a:lnTo>
                  <a:lnTo>
                    <a:pt x="251" y="129"/>
                  </a:lnTo>
                  <a:lnTo>
                    <a:pt x="251" y="127"/>
                  </a:lnTo>
                  <a:lnTo>
                    <a:pt x="249" y="127"/>
                  </a:lnTo>
                  <a:lnTo>
                    <a:pt x="247" y="129"/>
                  </a:lnTo>
                  <a:lnTo>
                    <a:pt x="247" y="129"/>
                  </a:lnTo>
                  <a:lnTo>
                    <a:pt x="246" y="129"/>
                  </a:lnTo>
                  <a:lnTo>
                    <a:pt x="244" y="131"/>
                  </a:lnTo>
                  <a:lnTo>
                    <a:pt x="242" y="131"/>
                  </a:lnTo>
                  <a:lnTo>
                    <a:pt x="241" y="131"/>
                  </a:lnTo>
                  <a:lnTo>
                    <a:pt x="241" y="131"/>
                  </a:lnTo>
                  <a:lnTo>
                    <a:pt x="241" y="132"/>
                  </a:lnTo>
                  <a:lnTo>
                    <a:pt x="239" y="134"/>
                  </a:lnTo>
                  <a:lnTo>
                    <a:pt x="236" y="136"/>
                  </a:lnTo>
                  <a:lnTo>
                    <a:pt x="236" y="136"/>
                  </a:lnTo>
                  <a:lnTo>
                    <a:pt x="237" y="137"/>
                  </a:lnTo>
                  <a:lnTo>
                    <a:pt x="236" y="137"/>
                  </a:lnTo>
                  <a:lnTo>
                    <a:pt x="234" y="137"/>
                  </a:lnTo>
                  <a:lnTo>
                    <a:pt x="234" y="137"/>
                  </a:lnTo>
                  <a:lnTo>
                    <a:pt x="234" y="136"/>
                  </a:lnTo>
                  <a:lnTo>
                    <a:pt x="232" y="134"/>
                  </a:lnTo>
                  <a:lnTo>
                    <a:pt x="232" y="134"/>
                  </a:lnTo>
                  <a:lnTo>
                    <a:pt x="227" y="136"/>
                  </a:lnTo>
                  <a:lnTo>
                    <a:pt x="222" y="137"/>
                  </a:lnTo>
                  <a:lnTo>
                    <a:pt x="215" y="137"/>
                  </a:lnTo>
                  <a:lnTo>
                    <a:pt x="203" y="136"/>
                  </a:lnTo>
                  <a:lnTo>
                    <a:pt x="195" y="132"/>
                  </a:lnTo>
                  <a:lnTo>
                    <a:pt x="191" y="132"/>
                  </a:lnTo>
                  <a:lnTo>
                    <a:pt x="191" y="132"/>
                  </a:lnTo>
                  <a:lnTo>
                    <a:pt x="190" y="131"/>
                  </a:lnTo>
                  <a:lnTo>
                    <a:pt x="188" y="131"/>
                  </a:lnTo>
                  <a:lnTo>
                    <a:pt x="186" y="131"/>
                  </a:lnTo>
                  <a:lnTo>
                    <a:pt x="183" y="127"/>
                  </a:lnTo>
                  <a:lnTo>
                    <a:pt x="181" y="127"/>
                  </a:lnTo>
                  <a:lnTo>
                    <a:pt x="180" y="127"/>
                  </a:lnTo>
                  <a:lnTo>
                    <a:pt x="180" y="127"/>
                  </a:lnTo>
                  <a:lnTo>
                    <a:pt x="178" y="127"/>
                  </a:lnTo>
                  <a:lnTo>
                    <a:pt x="178" y="125"/>
                  </a:lnTo>
                  <a:lnTo>
                    <a:pt x="176" y="125"/>
                  </a:lnTo>
                  <a:lnTo>
                    <a:pt x="173" y="125"/>
                  </a:lnTo>
                  <a:lnTo>
                    <a:pt x="171" y="125"/>
                  </a:lnTo>
                  <a:lnTo>
                    <a:pt x="169" y="124"/>
                  </a:lnTo>
                  <a:lnTo>
                    <a:pt x="168" y="124"/>
                  </a:lnTo>
                  <a:lnTo>
                    <a:pt x="164" y="122"/>
                  </a:lnTo>
                  <a:lnTo>
                    <a:pt x="163" y="120"/>
                  </a:lnTo>
                  <a:lnTo>
                    <a:pt x="163" y="119"/>
                  </a:lnTo>
                  <a:lnTo>
                    <a:pt x="163" y="117"/>
                  </a:lnTo>
                  <a:lnTo>
                    <a:pt x="161" y="117"/>
                  </a:lnTo>
                  <a:lnTo>
                    <a:pt x="152" y="115"/>
                  </a:lnTo>
                  <a:lnTo>
                    <a:pt x="149" y="115"/>
                  </a:lnTo>
                  <a:lnTo>
                    <a:pt x="146" y="112"/>
                  </a:lnTo>
                  <a:lnTo>
                    <a:pt x="144" y="109"/>
                  </a:lnTo>
                  <a:lnTo>
                    <a:pt x="139" y="110"/>
                  </a:lnTo>
                  <a:lnTo>
                    <a:pt x="137" y="110"/>
                  </a:lnTo>
                  <a:lnTo>
                    <a:pt x="134" y="110"/>
                  </a:lnTo>
                  <a:lnTo>
                    <a:pt x="132" y="109"/>
                  </a:lnTo>
                  <a:lnTo>
                    <a:pt x="130" y="109"/>
                  </a:lnTo>
                  <a:lnTo>
                    <a:pt x="129" y="109"/>
                  </a:lnTo>
                  <a:lnTo>
                    <a:pt x="127" y="109"/>
                  </a:lnTo>
                  <a:lnTo>
                    <a:pt x="127" y="107"/>
                  </a:lnTo>
                  <a:lnTo>
                    <a:pt x="124" y="105"/>
                  </a:lnTo>
                  <a:lnTo>
                    <a:pt x="122" y="105"/>
                  </a:lnTo>
                  <a:lnTo>
                    <a:pt x="122" y="103"/>
                  </a:lnTo>
                  <a:lnTo>
                    <a:pt x="122" y="103"/>
                  </a:lnTo>
                  <a:lnTo>
                    <a:pt x="124" y="102"/>
                  </a:lnTo>
                  <a:lnTo>
                    <a:pt x="125" y="102"/>
                  </a:lnTo>
                  <a:lnTo>
                    <a:pt x="125" y="100"/>
                  </a:lnTo>
                  <a:lnTo>
                    <a:pt x="122" y="98"/>
                  </a:lnTo>
                  <a:lnTo>
                    <a:pt x="120" y="98"/>
                  </a:lnTo>
                  <a:lnTo>
                    <a:pt x="122" y="98"/>
                  </a:lnTo>
                  <a:lnTo>
                    <a:pt x="122" y="102"/>
                  </a:lnTo>
                  <a:lnTo>
                    <a:pt x="122" y="103"/>
                  </a:lnTo>
                  <a:lnTo>
                    <a:pt x="120" y="105"/>
                  </a:lnTo>
                  <a:lnTo>
                    <a:pt x="118" y="105"/>
                  </a:lnTo>
                  <a:lnTo>
                    <a:pt x="110" y="105"/>
                  </a:lnTo>
                  <a:lnTo>
                    <a:pt x="112" y="105"/>
                  </a:lnTo>
                  <a:lnTo>
                    <a:pt x="112" y="107"/>
                  </a:lnTo>
                  <a:lnTo>
                    <a:pt x="110" y="107"/>
                  </a:lnTo>
                  <a:lnTo>
                    <a:pt x="107" y="107"/>
                  </a:lnTo>
                  <a:lnTo>
                    <a:pt x="107" y="105"/>
                  </a:lnTo>
                  <a:lnTo>
                    <a:pt x="105" y="105"/>
                  </a:lnTo>
                  <a:lnTo>
                    <a:pt x="105" y="103"/>
                  </a:lnTo>
                  <a:lnTo>
                    <a:pt x="101" y="103"/>
                  </a:lnTo>
                  <a:lnTo>
                    <a:pt x="100" y="102"/>
                  </a:lnTo>
                  <a:lnTo>
                    <a:pt x="100" y="102"/>
                  </a:lnTo>
                  <a:lnTo>
                    <a:pt x="98" y="100"/>
                  </a:lnTo>
                  <a:lnTo>
                    <a:pt x="96" y="100"/>
                  </a:lnTo>
                  <a:lnTo>
                    <a:pt x="93" y="100"/>
                  </a:lnTo>
                  <a:lnTo>
                    <a:pt x="90" y="100"/>
                  </a:lnTo>
                  <a:lnTo>
                    <a:pt x="84" y="98"/>
                  </a:lnTo>
                  <a:lnTo>
                    <a:pt x="81" y="98"/>
                  </a:lnTo>
                  <a:lnTo>
                    <a:pt x="81" y="98"/>
                  </a:lnTo>
                  <a:lnTo>
                    <a:pt x="79" y="98"/>
                  </a:lnTo>
                  <a:lnTo>
                    <a:pt x="79" y="98"/>
                  </a:lnTo>
                  <a:lnTo>
                    <a:pt x="79" y="98"/>
                  </a:lnTo>
                  <a:lnTo>
                    <a:pt x="79" y="98"/>
                  </a:lnTo>
                  <a:lnTo>
                    <a:pt x="78" y="97"/>
                  </a:lnTo>
                  <a:lnTo>
                    <a:pt x="78" y="97"/>
                  </a:lnTo>
                  <a:lnTo>
                    <a:pt x="76" y="93"/>
                  </a:lnTo>
                  <a:lnTo>
                    <a:pt x="76" y="93"/>
                  </a:lnTo>
                  <a:lnTo>
                    <a:pt x="74" y="92"/>
                  </a:lnTo>
                  <a:lnTo>
                    <a:pt x="73" y="93"/>
                  </a:lnTo>
                  <a:lnTo>
                    <a:pt x="73" y="95"/>
                  </a:lnTo>
                  <a:lnTo>
                    <a:pt x="73" y="97"/>
                  </a:lnTo>
                  <a:lnTo>
                    <a:pt x="74" y="107"/>
                  </a:lnTo>
                  <a:lnTo>
                    <a:pt x="74" y="109"/>
                  </a:lnTo>
                  <a:lnTo>
                    <a:pt x="74" y="112"/>
                  </a:lnTo>
                  <a:lnTo>
                    <a:pt x="73" y="112"/>
                  </a:lnTo>
                  <a:lnTo>
                    <a:pt x="73" y="114"/>
                  </a:lnTo>
                  <a:lnTo>
                    <a:pt x="71" y="114"/>
                  </a:lnTo>
                  <a:lnTo>
                    <a:pt x="69" y="114"/>
                  </a:lnTo>
                  <a:lnTo>
                    <a:pt x="68" y="115"/>
                  </a:lnTo>
                  <a:lnTo>
                    <a:pt x="68" y="115"/>
                  </a:lnTo>
                  <a:lnTo>
                    <a:pt x="66" y="117"/>
                  </a:lnTo>
                  <a:lnTo>
                    <a:pt x="66" y="117"/>
                  </a:lnTo>
                  <a:lnTo>
                    <a:pt x="68" y="119"/>
                  </a:lnTo>
                  <a:lnTo>
                    <a:pt x="68" y="120"/>
                  </a:lnTo>
                  <a:lnTo>
                    <a:pt x="68" y="120"/>
                  </a:lnTo>
                  <a:lnTo>
                    <a:pt x="66" y="122"/>
                  </a:lnTo>
                  <a:lnTo>
                    <a:pt x="66" y="122"/>
                  </a:lnTo>
                  <a:lnTo>
                    <a:pt x="69" y="127"/>
                  </a:lnTo>
                  <a:lnTo>
                    <a:pt x="71" y="129"/>
                  </a:lnTo>
                  <a:lnTo>
                    <a:pt x="71" y="132"/>
                  </a:lnTo>
                  <a:lnTo>
                    <a:pt x="73" y="134"/>
                  </a:lnTo>
                  <a:lnTo>
                    <a:pt x="73" y="137"/>
                  </a:lnTo>
                  <a:lnTo>
                    <a:pt x="73" y="139"/>
                  </a:lnTo>
                  <a:lnTo>
                    <a:pt x="71" y="141"/>
                  </a:lnTo>
                  <a:lnTo>
                    <a:pt x="73" y="142"/>
                  </a:lnTo>
                  <a:lnTo>
                    <a:pt x="79" y="151"/>
                  </a:lnTo>
                  <a:lnTo>
                    <a:pt x="79" y="154"/>
                  </a:lnTo>
                  <a:lnTo>
                    <a:pt x="81" y="156"/>
                  </a:lnTo>
                  <a:lnTo>
                    <a:pt x="78" y="156"/>
                  </a:lnTo>
                  <a:lnTo>
                    <a:pt x="78" y="158"/>
                  </a:lnTo>
                  <a:lnTo>
                    <a:pt x="78" y="158"/>
                  </a:lnTo>
                  <a:lnTo>
                    <a:pt x="78" y="158"/>
                  </a:lnTo>
                  <a:lnTo>
                    <a:pt x="78" y="158"/>
                  </a:lnTo>
                  <a:lnTo>
                    <a:pt x="79" y="159"/>
                  </a:lnTo>
                  <a:lnTo>
                    <a:pt x="79" y="159"/>
                  </a:lnTo>
                  <a:lnTo>
                    <a:pt x="81" y="161"/>
                  </a:lnTo>
                  <a:lnTo>
                    <a:pt x="81" y="161"/>
                  </a:lnTo>
                  <a:lnTo>
                    <a:pt x="83" y="163"/>
                  </a:lnTo>
                  <a:lnTo>
                    <a:pt x="88" y="170"/>
                  </a:lnTo>
                  <a:lnTo>
                    <a:pt x="91" y="178"/>
                  </a:lnTo>
                  <a:lnTo>
                    <a:pt x="91" y="182"/>
                  </a:lnTo>
                  <a:lnTo>
                    <a:pt x="91" y="182"/>
                  </a:lnTo>
                  <a:lnTo>
                    <a:pt x="93" y="183"/>
                  </a:lnTo>
                  <a:lnTo>
                    <a:pt x="93" y="183"/>
                  </a:lnTo>
                  <a:lnTo>
                    <a:pt x="93" y="183"/>
                  </a:lnTo>
                  <a:lnTo>
                    <a:pt x="95" y="183"/>
                  </a:lnTo>
                  <a:lnTo>
                    <a:pt x="96" y="183"/>
                  </a:lnTo>
                  <a:lnTo>
                    <a:pt x="96" y="185"/>
                  </a:lnTo>
                  <a:lnTo>
                    <a:pt x="96" y="185"/>
                  </a:lnTo>
                  <a:lnTo>
                    <a:pt x="98" y="187"/>
                  </a:lnTo>
                  <a:lnTo>
                    <a:pt x="101" y="192"/>
                  </a:lnTo>
                  <a:lnTo>
                    <a:pt x="103" y="192"/>
                  </a:lnTo>
                  <a:lnTo>
                    <a:pt x="103" y="193"/>
                  </a:lnTo>
                  <a:lnTo>
                    <a:pt x="103" y="193"/>
                  </a:lnTo>
                  <a:lnTo>
                    <a:pt x="105" y="195"/>
                  </a:lnTo>
                  <a:lnTo>
                    <a:pt x="105" y="195"/>
                  </a:lnTo>
                  <a:lnTo>
                    <a:pt x="105" y="197"/>
                  </a:lnTo>
                  <a:lnTo>
                    <a:pt x="112" y="202"/>
                  </a:lnTo>
                  <a:lnTo>
                    <a:pt x="117" y="205"/>
                  </a:lnTo>
                  <a:lnTo>
                    <a:pt x="120" y="212"/>
                  </a:lnTo>
                  <a:lnTo>
                    <a:pt x="122" y="219"/>
                  </a:lnTo>
                  <a:lnTo>
                    <a:pt x="118" y="226"/>
                  </a:lnTo>
                  <a:lnTo>
                    <a:pt x="122" y="227"/>
                  </a:lnTo>
                  <a:lnTo>
                    <a:pt x="122" y="227"/>
                  </a:lnTo>
                  <a:lnTo>
                    <a:pt x="124" y="227"/>
                  </a:lnTo>
                  <a:lnTo>
                    <a:pt x="124" y="226"/>
                  </a:lnTo>
                  <a:lnTo>
                    <a:pt x="124" y="226"/>
                  </a:lnTo>
                  <a:lnTo>
                    <a:pt x="124" y="224"/>
                  </a:lnTo>
                  <a:lnTo>
                    <a:pt x="124" y="224"/>
                  </a:lnTo>
                  <a:lnTo>
                    <a:pt x="124" y="224"/>
                  </a:lnTo>
                  <a:lnTo>
                    <a:pt x="125" y="222"/>
                  </a:lnTo>
                  <a:lnTo>
                    <a:pt x="125" y="222"/>
                  </a:lnTo>
                  <a:lnTo>
                    <a:pt x="125" y="222"/>
                  </a:lnTo>
                  <a:lnTo>
                    <a:pt x="127" y="221"/>
                  </a:lnTo>
                  <a:lnTo>
                    <a:pt x="127" y="221"/>
                  </a:lnTo>
                  <a:lnTo>
                    <a:pt x="129" y="221"/>
                  </a:lnTo>
                  <a:lnTo>
                    <a:pt x="129" y="222"/>
                  </a:lnTo>
                  <a:lnTo>
                    <a:pt x="129" y="224"/>
                  </a:lnTo>
                  <a:lnTo>
                    <a:pt x="130" y="226"/>
                  </a:lnTo>
                  <a:lnTo>
                    <a:pt x="130" y="229"/>
                  </a:lnTo>
                  <a:lnTo>
                    <a:pt x="130" y="229"/>
                  </a:lnTo>
                  <a:lnTo>
                    <a:pt x="132" y="231"/>
                  </a:lnTo>
                  <a:lnTo>
                    <a:pt x="134" y="232"/>
                  </a:lnTo>
                  <a:lnTo>
                    <a:pt x="139" y="236"/>
                  </a:lnTo>
                  <a:lnTo>
                    <a:pt x="141" y="238"/>
                  </a:lnTo>
                  <a:lnTo>
                    <a:pt x="141" y="238"/>
                  </a:lnTo>
                  <a:lnTo>
                    <a:pt x="141" y="236"/>
                  </a:lnTo>
                  <a:lnTo>
                    <a:pt x="142" y="236"/>
                  </a:lnTo>
                  <a:lnTo>
                    <a:pt x="142" y="236"/>
                  </a:lnTo>
                  <a:lnTo>
                    <a:pt x="144" y="236"/>
                  </a:lnTo>
                  <a:lnTo>
                    <a:pt x="144" y="238"/>
                  </a:lnTo>
                  <a:lnTo>
                    <a:pt x="144" y="238"/>
                  </a:lnTo>
                  <a:lnTo>
                    <a:pt x="144" y="238"/>
                  </a:lnTo>
                  <a:lnTo>
                    <a:pt x="144" y="239"/>
                  </a:lnTo>
                  <a:lnTo>
                    <a:pt x="144" y="239"/>
                  </a:lnTo>
                  <a:lnTo>
                    <a:pt x="144" y="239"/>
                  </a:lnTo>
                  <a:lnTo>
                    <a:pt x="144" y="239"/>
                  </a:lnTo>
                  <a:lnTo>
                    <a:pt x="144" y="239"/>
                  </a:lnTo>
                  <a:lnTo>
                    <a:pt x="144" y="239"/>
                  </a:lnTo>
                  <a:lnTo>
                    <a:pt x="146" y="239"/>
                  </a:lnTo>
                  <a:lnTo>
                    <a:pt x="144" y="239"/>
                  </a:lnTo>
                  <a:lnTo>
                    <a:pt x="146" y="239"/>
                  </a:lnTo>
                  <a:lnTo>
                    <a:pt x="146" y="238"/>
                  </a:lnTo>
                  <a:lnTo>
                    <a:pt x="147" y="238"/>
                  </a:lnTo>
                  <a:lnTo>
                    <a:pt x="147" y="239"/>
                  </a:lnTo>
                  <a:lnTo>
                    <a:pt x="146" y="241"/>
                  </a:lnTo>
                  <a:lnTo>
                    <a:pt x="144" y="243"/>
                  </a:lnTo>
                  <a:lnTo>
                    <a:pt x="144" y="244"/>
                  </a:lnTo>
                  <a:lnTo>
                    <a:pt x="142" y="246"/>
                  </a:lnTo>
                  <a:lnTo>
                    <a:pt x="141" y="244"/>
                  </a:lnTo>
                  <a:lnTo>
                    <a:pt x="141" y="251"/>
                  </a:lnTo>
                  <a:lnTo>
                    <a:pt x="141" y="253"/>
                  </a:lnTo>
                  <a:lnTo>
                    <a:pt x="141" y="253"/>
                  </a:lnTo>
                  <a:lnTo>
                    <a:pt x="139" y="251"/>
                  </a:lnTo>
                  <a:lnTo>
                    <a:pt x="137" y="248"/>
                  </a:lnTo>
                  <a:lnTo>
                    <a:pt x="137" y="246"/>
                  </a:lnTo>
                  <a:lnTo>
                    <a:pt x="137" y="243"/>
                  </a:lnTo>
                  <a:lnTo>
                    <a:pt x="137" y="241"/>
                  </a:lnTo>
                  <a:lnTo>
                    <a:pt x="135" y="241"/>
                  </a:lnTo>
                  <a:lnTo>
                    <a:pt x="130" y="238"/>
                  </a:lnTo>
                  <a:lnTo>
                    <a:pt x="127" y="236"/>
                  </a:lnTo>
                  <a:lnTo>
                    <a:pt x="127" y="236"/>
                  </a:lnTo>
                  <a:lnTo>
                    <a:pt x="127" y="234"/>
                  </a:lnTo>
                  <a:lnTo>
                    <a:pt x="127" y="234"/>
                  </a:lnTo>
                  <a:lnTo>
                    <a:pt x="125" y="232"/>
                  </a:lnTo>
                  <a:lnTo>
                    <a:pt x="125" y="232"/>
                  </a:lnTo>
                  <a:lnTo>
                    <a:pt x="124" y="232"/>
                  </a:lnTo>
                  <a:lnTo>
                    <a:pt x="120" y="232"/>
                  </a:lnTo>
                  <a:lnTo>
                    <a:pt x="120" y="231"/>
                  </a:lnTo>
                  <a:lnTo>
                    <a:pt x="120" y="229"/>
                  </a:lnTo>
                  <a:lnTo>
                    <a:pt x="118" y="229"/>
                  </a:lnTo>
                  <a:lnTo>
                    <a:pt x="118" y="227"/>
                  </a:lnTo>
                  <a:lnTo>
                    <a:pt x="117" y="226"/>
                  </a:lnTo>
                  <a:lnTo>
                    <a:pt x="115" y="226"/>
                  </a:lnTo>
                  <a:lnTo>
                    <a:pt x="115" y="227"/>
                  </a:lnTo>
                  <a:lnTo>
                    <a:pt x="117" y="229"/>
                  </a:lnTo>
                  <a:lnTo>
                    <a:pt x="117" y="229"/>
                  </a:lnTo>
                  <a:lnTo>
                    <a:pt x="117" y="234"/>
                  </a:lnTo>
                  <a:lnTo>
                    <a:pt x="117" y="238"/>
                  </a:lnTo>
                  <a:lnTo>
                    <a:pt x="118" y="241"/>
                  </a:lnTo>
                  <a:lnTo>
                    <a:pt x="120" y="246"/>
                  </a:lnTo>
                  <a:lnTo>
                    <a:pt x="118" y="248"/>
                  </a:lnTo>
                  <a:lnTo>
                    <a:pt x="120" y="251"/>
                  </a:lnTo>
                  <a:lnTo>
                    <a:pt x="122" y="255"/>
                  </a:lnTo>
                  <a:lnTo>
                    <a:pt x="125" y="256"/>
                  </a:lnTo>
                  <a:lnTo>
                    <a:pt x="122" y="260"/>
                  </a:lnTo>
                  <a:lnTo>
                    <a:pt x="122" y="260"/>
                  </a:lnTo>
                  <a:lnTo>
                    <a:pt x="124" y="261"/>
                  </a:lnTo>
                  <a:lnTo>
                    <a:pt x="125" y="261"/>
                  </a:lnTo>
                  <a:lnTo>
                    <a:pt x="125" y="261"/>
                  </a:lnTo>
                  <a:lnTo>
                    <a:pt x="127" y="263"/>
                  </a:lnTo>
                  <a:lnTo>
                    <a:pt x="127" y="265"/>
                  </a:lnTo>
                  <a:lnTo>
                    <a:pt x="127" y="265"/>
                  </a:lnTo>
                  <a:lnTo>
                    <a:pt x="129" y="265"/>
                  </a:lnTo>
                  <a:lnTo>
                    <a:pt x="129" y="265"/>
                  </a:lnTo>
                  <a:lnTo>
                    <a:pt x="130" y="270"/>
                  </a:lnTo>
                  <a:lnTo>
                    <a:pt x="132" y="270"/>
                  </a:lnTo>
                  <a:lnTo>
                    <a:pt x="132" y="270"/>
                  </a:lnTo>
                  <a:lnTo>
                    <a:pt x="132" y="272"/>
                  </a:lnTo>
                  <a:lnTo>
                    <a:pt x="130" y="273"/>
                  </a:lnTo>
                  <a:lnTo>
                    <a:pt x="130" y="273"/>
                  </a:lnTo>
                  <a:lnTo>
                    <a:pt x="130" y="273"/>
                  </a:lnTo>
                  <a:lnTo>
                    <a:pt x="130" y="273"/>
                  </a:lnTo>
                  <a:lnTo>
                    <a:pt x="130" y="273"/>
                  </a:lnTo>
                  <a:lnTo>
                    <a:pt x="132" y="275"/>
                  </a:lnTo>
                  <a:lnTo>
                    <a:pt x="134" y="275"/>
                  </a:lnTo>
                  <a:lnTo>
                    <a:pt x="134" y="275"/>
                  </a:lnTo>
                  <a:lnTo>
                    <a:pt x="134" y="277"/>
                  </a:lnTo>
                  <a:lnTo>
                    <a:pt x="135" y="282"/>
                  </a:lnTo>
                  <a:lnTo>
                    <a:pt x="137" y="285"/>
                  </a:lnTo>
                  <a:lnTo>
                    <a:pt x="141" y="287"/>
                  </a:lnTo>
                  <a:lnTo>
                    <a:pt x="142" y="290"/>
                  </a:lnTo>
                  <a:lnTo>
                    <a:pt x="144" y="292"/>
                  </a:lnTo>
                  <a:lnTo>
                    <a:pt x="149" y="292"/>
                  </a:lnTo>
                  <a:lnTo>
                    <a:pt x="151" y="292"/>
                  </a:lnTo>
                  <a:lnTo>
                    <a:pt x="154" y="297"/>
                  </a:lnTo>
                  <a:lnTo>
                    <a:pt x="156" y="299"/>
                  </a:lnTo>
                  <a:lnTo>
                    <a:pt x="156" y="299"/>
                  </a:lnTo>
                  <a:lnTo>
                    <a:pt x="158" y="299"/>
                  </a:lnTo>
                  <a:lnTo>
                    <a:pt x="158" y="299"/>
                  </a:lnTo>
                  <a:lnTo>
                    <a:pt x="158" y="299"/>
                  </a:lnTo>
                  <a:lnTo>
                    <a:pt x="158" y="300"/>
                  </a:lnTo>
                  <a:lnTo>
                    <a:pt x="158" y="300"/>
                  </a:lnTo>
                  <a:lnTo>
                    <a:pt x="158" y="302"/>
                  </a:lnTo>
                  <a:lnTo>
                    <a:pt x="158" y="304"/>
                  </a:lnTo>
                  <a:lnTo>
                    <a:pt x="158" y="304"/>
                  </a:lnTo>
                  <a:lnTo>
                    <a:pt x="159" y="304"/>
                  </a:lnTo>
                  <a:lnTo>
                    <a:pt x="161" y="304"/>
                  </a:lnTo>
                  <a:lnTo>
                    <a:pt x="161" y="304"/>
                  </a:lnTo>
                  <a:lnTo>
                    <a:pt x="163" y="304"/>
                  </a:lnTo>
                  <a:lnTo>
                    <a:pt x="161" y="304"/>
                  </a:lnTo>
                  <a:lnTo>
                    <a:pt x="163" y="305"/>
                  </a:lnTo>
                  <a:lnTo>
                    <a:pt x="163" y="307"/>
                  </a:lnTo>
                  <a:lnTo>
                    <a:pt x="163" y="307"/>
                  </a:lnTo>
                  <a:lnTo>
                    <a:pt x="164" y="307"/>
                  </a:lnTo>
                  <a:lnTo>
                    <a:pt x="164" y="309"/>
                  </a:lnTo>
                  <a:lnTo>
                    <a:pt x="164" y="309"/>
                  </a:lnTo>
                  <a:lnTo>
                    <a:pt x="164" y="309"/>
                  </a:lnTo>
                  <a:lnTo>
                    <a:pt x="164" y="311"/>
                  </a:lnTo>
                  <a:lnTo>
                    <a:pt x="166" y="311"/>
                  </a:lnTo>
                  <a:lnTo>
                    <a:pt x="168" y="312"/>
                  </a:lnTo>
                  <a:lnTo>
                    <a:pt x="168" y="312"/>
                  </a:lnTo>
                  <a:lnTo>
                    <a:pt x="168" y="316"/>
                  </a:lnTo>
                  <a:lnTo>
                    <a:pt x="168" y="316"/>
                  </a:lnTo>
                  <a:lnTo>
                    <a:pt x="171" y="319"/>
                  </a:lnTo>
                  <a:lnTo>
                    <a:pt x="171" y="321"/>
                  </a:lnTo>
                  <a:lnTo>
                    <a:pt x="173" y="321"/>
                  </a:lnTo>
                  <a:lnTo>
                    <a:pt x="176" y="321"/>
                  </a:lnTo>
                  <a:lnTo>
                    <a:pt x="178" y="321"/>
                  </a:lnTo>
                  <a:lnTo>
                    <a:pt x="180" y="319"/>
                  </a:lnTo>
                  <a:lnTo>
                    <a:pt x="180" y="319"/>
                  </a:lnTo>
                  <a:lnTo>
                    <a:pt x="178" y="317"/>
                  </a:lnTo>
                  <a:lnTo>
                    <a:pt x="174" y="319"/>
                  </a:lnTo>
                  <a:lnTo>
                    <a:pt x="174" y="317"/>
                  </a:lnTo>
                  <a:lnTo>
                    <a:pt x="174" y="317"/>
                  </a:lnTo>
                  <a:lnTo>
                    <a:pt x="174" y="316"/>
                  </a:lnTo>
                  <a:lnTo>
                    <a:pt x="176" y="316"/>
                  </a:lnTo>
                  <a:lnTo>
                    <a:pt x="176" y="316"/>
                  </a:lnTo>
                  <a:lnTo>
                    <a:pt x="176" y="316"/>
                  </a:lnTo>
                  <a:lnTo>
                    <a:pt x="178" y="316"/>
                  </a:lnTo>
                  <a:lnTo>
                    <a:pt x="178" y="316"/>
                  </a:lnTo>
                  <a:lnTo>
                    <a:pt x="178" y="314"/>
                  </a:lnTo>
                  <a:lnTo>
                    <a:pt x="178" y="312"/>
                  </a:lnTo>
                  <a:lnTo>
                    <a:pt x="178" y="311"/>
                  </a:lnTo>
                  <a:lnTo>
                    <a:pt x="180" y="312"/>
                  </a:lnTo>
                  <a:lnTo>
                    <a:pt x="181" y="314"/>
                  </a:lnTo>
                  <a:lnTo>
                    <a:pt x="181" y="314"/>
                  </a:lnTo>
                  <a:lnTo>
                    <a:pt x="181" y="316"/>
                  </a:lnTo>
                  <a:lnTo>
                    <a:pt x="183" y="317"/>
                  </a:lnTo>
                  <a:lnTo>
                    <a:pt x="183" y="319"/>
                  </a:lnTo>
                  <a:lnTo>
                    <a:pt x="185" y="321"/>
                  </a:lnTo>
                  <a:lnTo>
                    <a:pt x="186" y="321"/>
                  </a:lnTo>
                  <a:lnTo>
                    <a:pt x="188" y="322"/>
                  </a:lnTo>
                  <a:lnTo>
                    <a:pt x="190" y="322"/>
                  </a:lnTo>
                  <a:lnTo>
                    <a:pt x="190" y="321"/>
                  </a:lnTo>
                  <a:lnTo>
                    <a:pt x="190" y="319"/>
                  </a:lnTo>
                  <a:lnTo>
                    <a:pt x="190" y="319"/>
                  </a:lnTo>
                  <a:lnTo>
                    <a:pt x="191" y="319"/>
                  </a:lnTo>
                  <a:lnTo>
                    <a:pt x="191" y="319"/>
                  </a:lnTo>
                  <a:lnTo>
                    <a:pt x="191" y="319"/>
                  </a:lnTo>
                  <a:lnTo>
                    <a:pt x="193" y="321"/>
                  </a:lnTo>
                  <a:lnTo>
                    <a:pt x="193" y="322"/>
                  </a:lnTo>
                  <a:lnTo>
                    <a:pt x="195" y="324"/>
                  </a:lnTo>
                  <a:lnTo>
                    <a:pt x="197" y="322"/>
                  </a:lnTo>
                  <a:lnTo>
                    <a:pt x="198" y="319"/>
                  </a:lnTo>
                  <a:lnTo>
                    <a:pt x="200" y="319"/>
                  </a:lnTo>
                  <a:lnTo>
                    <a:pt x="200" y="319"/>
                  </a:lnTo>
                  <a:lnTo>
                    <a:pt x="202" y="321"/>
                  </a:lnTo>
                  <a:lnTo>
                    <a:pt x="205" y="322"/>
                  </a:lnTo>
                  <a:lnTo>
                    <a:pt x="205" y="322"/>
                  </a:lnTo>
                  <a:lnTo>
                    <a:pt x="205" y="322"/>
                  </a:lnTo>
                  <a:lnTo>
                    <a:pt x="205" y="326"/>
                  </a:lnTo>
                  <a:lnTo>
                    <a:pt x="205" y="328"/>
                  </a:lnTo>
                  <a:lnTo>
                    <a:pt x="205" y="329"/>
                  </a:lnTo>
                  <a:lnTo>
                    <a:pt x="205" y="328"/>
                  </a:lnTo>
                  <a:lnTo>
                    <a:pt x="203" y="328"/>
                  </a:lnTo>
                  <a:lnTo>
                    <a:pt x="202" y="326"/>
                  </a:lnTo>
                  <a:lnTo>
                    <a:pt x="202" y="326"/>
                  </a:lnTo>
                  <a:lnTo>
                    <a:pt x="200" y="326"/>
                  </a:lnTo>
                  <a:lnTo>
                    <a:pt x="200" y="326"/>
                  </a:lnTo>
                  <a:lnTo>
                    <a:pt x="202" y="328"/>
                  </a:lnTo>
                  <a:lnTo>
                    <a:pt x="200" y="328"/>
                  </a:lnTo>
                  <a:lnTo>
                    <a:pt x="200" y="328"/>
                  </a:lnTo>
                  <a:lnTo>
                    <a:pt x="198" y="328"/>
                  </a:lnTo>
                  <a:lnTo>
                    <a:pt x="198" y="328"/>
                  </a:lnTo>
                  <a:lnTo>
                    <a:pt x="200" y="329"/>
                  </a:lnTo>
                  <a:lnTo>
                    <a:pt x="198" y="331"/>
                  </a:lnTo>
                  <a:lnTo>
                    <a:pt x="198" y="329"/>
                  </a:lnTo>
                  <a:lnTo>
                    <a:pt x="197" y="328"/>
                  </a:lnTo>
                  <a:lnTo>
                    <a:pt x="195" y="326"/>
                  </a:lnTo>
                  <a:lnTo>
                    <a:pt x="193" y="326"/>
                  </a:lnTo>
                  <a:lnTo>
                    <a:pt x="185" y="324"/>
                  </a:lnTo>
                  <a:lnTo>
                    <a:pt x="183" y="324"/>
                  </a:lnTo>
                  <a:lnTo>
                    <a:pt x="185" y="326"/>
                  </a:lnTo>
                  <a:lnTo>
                    <a:pt x="185" y="328"/>
                  </a:lnTo>
                  <a:lnTo>
                    <a:pt x="185" y="328"/>
                  </a:lnTo>
                  <a:lnTo>
                    <a:pt x="181" y="326"/>
                  </a:lnTo>
                  <a:lnTo>
                    <a:pt x="180" y="326"/>
                  </a:lnTo>
                  <a:lnTo>
                    <a:pt x="180" y="328"/>
                  </a:lnTo>
                  <a:lnTo>
                    <a:pt x="180" y="328"/>
                  </a:lnTo>
                  <a:lnTo>
                    <a:pt x="185" y="331"/>
                  </a:lnTo>
                  <a:lnTo>
                    <a:pt x="188" y="333"/>
                  </a:lnTo>
                  <a:lnTo>
                    <a:pt x="188" y="336"/>
                  </a:lnTo>
                  <a:lnTo>
                    <a:pt x="188" y="343"/>
                  </a:lnTo>
                  <a:lnTo>
                    <a:pt x="191" y="341"/>
                  </a:lnTo>
                  <a:lnTo>
                    <a:pt x="193" y="341"/>
                  </a:lnTo>
                  <a:lnTo>
                    <a:pt x="193" y="341"/>
                  </a:lnTo>
                  <a:lnTo>
                    <a:pt x="193" y="341"/>
                  </a:lnTo>
                  <a:lnTo>
                    <a:pt x="195" y="341"/>
                  </a:lnTo>
                  <a:lnTo>
                    <a:pt x="195" y="341"/>
                  </a:lnTo>
                  <a:lnTo>
                    <a:pt x="195" y="339"/>
                  </a:lnTo>
                  <a:lnTo>
                    <a:pt x="195" y="339"/>
                  </a:lnTo>
                  <a:lnTo>
                    <a:pt x="195" y="339"/>
                  </a:lnTo>
                  <a:lnTo>
                    <a:pt x="198" y="338"/>
                  </a:lnTo>
                  <a:lnTo>
                    <a:pt x="198" y="338"/>
                  </a:lnTo>
                  <a:lnTo>
                    <a:pt x="200" y="339"/>
                  </a:lnTo>
                  <a:lnTo>
                    <a:pt x="200" y="339"/>
                  </a:lnTo>
                  <a:lnTo>
                    <a:pt x="202" y="341"/>
                  </a:lnTo>
                  <a:lnTo>
                    <a:pt x="202" y="341"/>
                  </a:lnTo>
                  <a:lnTo>
                    <a:pt x="203" y="339"/>
                  </a:lnTo>
                  <a:lnTo>
                    <a:pt x="203" y="338"/>
                  </a:lnTo>
                  <a:lnTo>
                    <a:pt x="203" y="336"/>
                  </a:lnTo>
                  <a:lnTo>
                    <a:pt x="205" y="336"/>
                  </a:lnTo>
                  <a:lnTo>
                    <a:pt x="205" y="336"/>
                  </a:lnTo>
                  <a:lnTo>
                    <a:pt x="207" y="336"/>
                  </a:lnTo>
                  <a:lnTo>
                    <a:pt x="208" y="336"/>
                  </a:lnTo>
                  <a:lnTo>
                    <a:pt x="208" y="338"/>
                  </a:lnTo>
                  <a:lnTo>
                    <a:pt x="208" y="339"/>
                  </a:lnTo>
                  <a:lnTo>
                    <a:pt x="208" y="339"/>
                  </a:lnTo>
                  <a:lnTo>
                    <a:pt x="210" y="341"/>
                  </a:lnTo>
                  <a:lnTo>
                    <a:pt x="212" y="339"/>
                  </a:lnTo>
                  <a:lnTo>
                    <a:pt x="212" y="339"/>
                  </a:lnTo>
                  <a:lnTo>
                    <a:pt x="215" y="338"/>
                  </a:lnTo>
                  <a:lnTo>
                    <a:pt x="215" y="339"/>
                  </a:lnTo>
                  <a:lnTo>
                    <a:pt x="217" y="339"/>
                  </a:lnTo>
                  <a:lnTo>
                    <a:pt x="227" y="341"/>
                  </a:lnTo>
                  <a:lnTo>
                    <a:pt x="229" y="341"/>
                  </a:lnTo>
                  <a:lnTo>
                    <a:pt x="232" y="339"/>
                  </a:lnTo>
                  <a:lnTo>
                    <a:pt x="232" y="339"/>
                  </a:lnTo>
                  <a:lnTo>
                    <a:pt x="234" y="339"/>
                  </a:lnTo>
                  <a:lnTo>
                    <a:pt x="232" y="338"/>
                  </a:lnTo>
                  <a:lnTo>
                    <a:pt x="232" y="336"/>
                  </a:lnTo>
                  <a:lnTo>
                    <a:pt x="232" y="334"/>
                  </a:lnTo>
                  <a:lnTo>
                    <a:pt x="234" y="336"/>
                  </a:lnTo>
                  <a:lnTo>
                    <a:pt x="236" y="338"/>
                  </a:lnTo>
                  <a:lnTo>
                    <a:pt x="236" y="341"/>
                  </a:lnTo>
                  <a:lnTo>
                    <a:pt x="237" y="343"/>
                  </a:lnTo>
                  <a:lnTo>
                    <a:pt x="237" y="343"/>
                  </a:lnTo>
                  <a:lnTo>
                    <a:pt x="244" y="345"/>
                  </a:lnTo>
                  <a:lnTo>
                    <a:pt x="244" y="346"/>
                  </a:lnTo>
                  <a:lnTo>
                    <a:pt x="246" y="348"/>
                  </a:lnTo>
                  <a:lnTo>
                    <a:pt x="246" y="348"/>
                  </a:lnTo>
                  <a:lnTo>
                    <a:pt x="251" y="348"/>
                  </a:lnTo>
                  <a:lnTo>
                    <a:pt x="253" y="346"/>
                  </a:lnTo>
                  <a:lnTo>
                    <a:pt x="254" y="348"/>
                  </a:lnTo>
                  <a:lnTo>
                    <a:pt x="256" y="348"/>
                  </a:lnTo>
                  <a:lnTo>
                    <a:pt x="256" y="348"/>
                  </a:lnTo>
                  <a:lnTo>
                    <a:pt x="256" y="350"/>
                  </a:lnTo>
                  <a:lnTo>
                    <a:pt x="256" y="350"/>
                  </a:lnTo>
                  <a:lnTo>
                    <a:pt x="258" y="350"/>
                  </a:lnTo>
                  <a:lnTo>
                    <a:pt x="259" y="350"/>
                  </a:lnTo>
                  <a:lnTo>
                    <a:pt x="264" y="348"/>
                  </a:lnTo>
                  <a:lnTo>
                    <a:pt x="266" y="346"/>
                  </a:lnTo>
                  <a:lnTo>
                    <a:pt x="266" y="345"/>
                  </a:lnTo>
                  <a:lnTo>
                    <a:pt x="264" y="343"/>
                  </a:lnTo>
                  <a:lnTo>
                    <a:pt x="263" y="343"/>
                  </a:lnTo>
                  <a:lnTo>
                    <a:pt x="263" y="343"/>
                  </a:lnTo>
                  <a:lnTo>
                    <a:pt x="263" y="341"/>
                  </a:lnTo>
                  <a:lnTo>
                    <a:pt x="264" y="341"/>
                  </a:lnTo>
                  <a:lnTo>
                    <a:pt x="264" y="341"/>
                  </a:lnTo>
                  <a:lnTo>
                    <a:pt x="266" y="341"/>
                  </a:lnTo>
                  <a:lnTo>
                    <a:pt x="266" y="341"/>
                  </a:lnTo>
                  <a:lnTo>
                    <a:pt x="268" y="339"/>
                  </a:lnTo>
                  <a:lnTo>
                    <a:pt x="266" y="338"/>
                  </a:lnTo>
                  <a:lnTo>
                    <a:pt x="266" y="338"/>
                  </a:lnTo>
                  <a:lnTo>
                    <a:pt x="266" y="338"/>
                  </a:lnTo>
                  <a:lnTo>
                    <a:pt x="266" y="336"/>
                  </a:lnTo>
                  <a:lnTo>
                    <a:pt x="268" y="336"/>
                  </a:lnTo>
                  <a:lnTo>
                    <a:pt x="273" y="336"/>
                  </a:lnTo>
                  <a:lnTo>
                    <a:pt x="271" y="334"/>
                  </a:lnTo>
                  <a:lnTo>
                    <a:pt x="266" y="333"/>
                  </a:lnTo>
                  <a:lnTo>
                    <a:pt x="264" y="331"/>
                  </a:lnTo>
                  <a:lnTo>
                    <a:pt x="268" y="331"/>
                  </a:lnTo>
                  <a:lnTo>
                    <a:pt x="270" y="331"/>
                  </a:lnTo>
                  <a:lnTo>
                    <a:pt x="271" y="331"/>
                  </a:lnTo>
                  <a:lnTo>
                    <a:pt x="271" y="331"/>
                  </a:lnTo>
                  <a:lnTo>
                    <a:pt x="273" y="328"/>
                  </a:lnTo>
                  <a:lnTo>
                    <a:pt x="275" y="328"/>
                  </a:lnTo>
                  <a:lnTo>
                    <a:pt x="276" y="326"/>
                  </a:lnTo>
                  <a:lnTo>
                    <a:pt x="276" y="324"/>
                  </a:lnTo>
                  <a:lnTo>
                    <a:pt x="275" y="324"/>
                  </a:lnTo>
                  <a:lnTo>
                    <a:pt x="273" y="324"/>
                  </a:lnTo>
                  <a:lnTo>
                    <a:pt x="268" y="324"/>
                  </a:lnTo>
                  <a:lnTo>
                    <a:pt x="270" y="322"/>
                  </a:lnTo>
                  <a:lnTo>
                    <a:pt x="271" y="322"/>
                  </a:lnTo>
                  <a:lnTo>
                    <a:pt x="273" y="321"/>
                  </a:lnTo>
                  <a:lnTo>
                    <a:pt x="275" y="321"/>
                  </a:lnTo>
                  <a:lnTo>
                    <a:pt x="275" y="322"/>
                  </a:lnTo>
                  <a:lnTo>
                    <a:pt x="275" y="322"/>
                  </a:lnTo>
                  <a:lnTo>
                    <a:pt x="276" y="322"/>
                  </a:lnTo>
                  <a:lnTo>
                    <a:pt x="276" y="322"/>
                  </a:lnTo>
                  <a:lnTo>
                    <a:pt x="278" y="322"/>
                  </a:lnTo>
                  <a:lnTo>
                    <a:pt x="278" y="322"/>
                  </a:lnTo>
                  <a:lnTo>
                    <a:pt x="280" y="321"/>
                  </a:lnTo>
                  <a:lnTo>
                    <a:pt x="280" y="321"/>
                  </a:lnTo>
                  <a:lnTo>
                    <a:pt x="280" y="319"/>
                  </a:lnTo>
                  <a:lnTo>
                    <a:pt x="278" y="317"/>
                  </a:lnTo>
                  <a:lnTo>
                    <a:pt x="276" y="316"/>
                  </a:lnTo>
                  <a:lnTo>
                    <a:pt x="271" y="312"/>
                  </a:lnTo>
                  <a:lnTo>
                    <a:pt x="270" y="312"/>
                  </a:lnTo>
                  <a:lnTo>
                    <a:pt x="268" y="312"/>
                  </a:lnTo>
                  <a:lnTo>
                    <a:pt x="268" y="309"/>
                  </a:lnTo>
                  <a:lnTo>
                    <a:pt x="268" y="307"/>
                  </a:lnTo>
                  <a:lnTo>
                    <a:pt x="270" y="305"/>
                  </a:lnTo>
                  <a:lnTo>
                    <a:pt x="270" y="305"/>
                  </a:lnTo>
                  <a:lnTo>
                    <a:pt x="271" y="304"/>
                  </a:lnTo>
                  <a:lnTo>
                    <a:pt x="273" y="304"/>
                  </a:lnTo>
                  <a:lnTo>
                    <a:pt x="273" y="307"/>
                  </a:lnTo>
                  <a:lnTo>
                    <a:pt x="273" y="311"/>
                  </a:lnTo>
                  <a:lnTo>
                    <a:pt x="273" y="311"/>
                  </a:lnTo>
                  <a:lnTo>
                    <a:pt x="276" y="312"/>
                  </a:lnTo>
                  <a:lnTo>
                    <a:pt x="276" y="312"/>
                  </a:lnTo>
                  <a:lnTo>
                    <a:pt x="278" y="311"/>
                  </a:lnTo>
                  <a:lnTo>
                    <a:pt x="280" y="309"/>
                  </a:lnTo>
                  <a:lnTo>
                    <a:pt x="280" y="307"/>
                  </a:lnTo>
                  <a:lnTo>
                    <a:pt x="281" y="311"/>
                  </a:lnTo>
                  <a:lnTo>
                    <a:pt x="281" y="311"/>
                  </a:lnTo>
                  <a:lnTo>
                    <a:pt x="281" y="312"/>
                  </a:lnTo>
                  <a:lnTo>
                    <a:pt x="280" y="312"/>
                  </a:lnTo>
                  <a:lnTo>
                    <a:pt x="280" y="314"/>
                  </a:lnTo>
                  <a:lnTo>
                    <a:pt x="280" y="316"/>
                  </a:lnTo>
                  <a:lnTo>
                    <a:pt x="283" y="316"/>
                  </a:lnTo>
                  <a:lnTo>
                    <a:pt x="285" y="316"/>
                  </a:lnTo>
                  <a:lnTo>
                    <a:pt x="285" y="316"/>
                  </a:lnTo>
                  <a:lnTo>
                    <a:pt x="285" y="317"/>
                  </a:lnTo>
                  <a:lnTo>
                    <a:pt x="285" y="317"/>
                  </a:lnTo>
                  <a:lnTo>
                    <a:pt x="285" y="317"/>
                  </a:lnTo>
                  <a:lnTo>
                    <a:pt x="287" y="319"/>
                  </a:lnTo>
                  <a:lnTo>
                    <a:pt x="288" y="319"/>
                  </a:lnTo>
                  <a:lnTo>
                    <a:pt x="290" y="319"/>
                  </a:lnTo>
                  <a:lnTo>
                    <a:pt x="292" y="319"/>
                  </a:lnTo>
                  <a:lnTo>
                    <a:pt x="293" y="317"/>
                  </a:lnTo>
                  <a:lnTo>
                    <a:pt x="293" y="316"/>
                  </a:lnTo>
                  <a:lnTo>
                    <a:pt x="293" y="312"/>
                  </a:lnTo>
                  <a:lnTo>
                    <a:pt x="293" y="312"/>
                  </a:lnTo>
                  <a:lnTo>
                    <a:pt x="293" y="309"/>
                  </a:lnTo>
                  <a:lnTo>
                    <a:pt x="292" y="307"/>
                  </a:lnTo>
                  <a:lnTo>
                    <a:pt x="293" y="305"/>
                  </a:lnTo>
                  <a:lnTo>
                    <a:pt x="293" y="304"/>
                  </a:lnTo>
                  <a:lnTo>
                    <a:pt x="295" y="304"/>
                  </a:lnTo>
                  <a:lnTo>
                    <a:pt x="297" y="302"/>
                  </a:lnTo>
                  <a:lnTo>
                    <a:pt x="297" y="302"/>
                  </a:lnTo>
                  <a:lnTo>
                    <a:pt x="297" y="300"/>
                  </a:lnTo>
                  <a:lnTo>
                    <a:pt x="293" y="299"/>
                  </a:lnTo>
                  <a:lnTo>
                    <a:pt x="293" y="297"/>
                  </a:lnTo>
                  <a:lnTo>
                    <a:pt x="295" y="295"/>
                  </a:lnTo>
                  <a:lnTo>
                    <a:pt x="297" y="297"/>
                  </a:lnTo>
                  <a:lnTo>
                    <a:pt x="298" y="299"/>
                  </a:lnTo>
                  <a:lnTo>
                    <a:pt x="300" y="299"/>
                  </a:lnTo>
                  <a:lnTo>
                    <a:pt x="300" y="294"/>
                  </a:lnTo>
                  <a:lnTo>
                    <a:pt x="300" y="292"/>
                  </a:lnTo>
                  <a:lnTo>
                    <a:pt x="300" y="290"/>
                  </a:lnTo>
                  <a:lnTo>
                    <a:pt x="302" y="289"/>
                  </a:lnTo>
                  <a:lnTo>
                    <a:pt x="302" y="287"/>
                  </a:lnTo>
                  <a:lnTo>
                    <a:pt x="300" y="285"/>
                  </a:lnTo>
                  <a:lnTo>
                    <a:pt x="298" y="282"/>
                  </a:lnTo>
                  <a:lnTo>
                    <a:pt x="297" y="280"/>
                  </a:lnTo>
                  <a:lnTo>
                    <a:pt x="297" y="278"/>
                  </a:lnTo>
                  <a:lnTo>
                    <a:pt x="295" y="278"/>
                  </a:lnTo>
                  <a:lnTo>
                    <a:pt x="295" y="277"/>
                  </a:lnTo>
                  <a:lnTo>
                    <a:pt x="293" y="277"/>
                  </a:lnTo>
                  <a:lnTo>
                    <a:pt x="295" y="277"/>
                  </a:lnTo>
                  <a:lnTo>
                    <a:pt x="295" y="275"/>
                  </a:lnTo>
                  <a:lnTo>
                    <a:pt x="297" y="275"/>
                  </a:lnTo>
                  <a:lnTo>
                    <a:pt x="297" y="277"/>
                  </a:lnTo>
                  <a:lnTo>
                    <a:pt x="302" y="283"/>
                  </a:lnTo>
                  <a:lnTo>
                    <a:pt x="304" y="283"/>
                  </a:lnTo>
                  <a:lnTo>
                    <a:pt x="305" y="283"/>
                  </a:lnTo>
                  <a:lnTo>
                    <a:pt x="307" y="285"/>
                  </a:lnTo>
                  <a:lnTo>
                    <a:pt x="307" y="287"/>
                  </a:lnTo>
                  <a:lnTo>
                    <a:pt x="307" y="289"/>
                  </a:lnTo>
                  <a:lnTo>
                    <a:pt x="309" y="289"/>
                  </a:lnTo>
                  <a:lnTo>
                    <a:pt x="310" y="287"/>
                  </a:lnTo>
                  <a:lnTo>
                    <a:pt x="312" y="287"/>
                  </a:lnTo>
                  <a:lnTo>
                    <a:pt x="312" y="290"/>
                  </a:lnTo>
                  <a:lnTo>
                    <a:pt x="312" y="292"/>
                  </a:lnTo>
                  <a:lnTo>
                    <a:pt x="312" y="292"/>
                  </a:lnTo>
                  <a:lnTo>
                    <a:pt x="314" y="292"/>
                  </a:lnTo>
                  <a:lnTo>
                    <a:pt x="312" y="294"/>
                  </a:lnTo>
                  <a:lnTo>
                    <a:pt x="312" y="295"/>
                  </a:lnTo>
                  <a:lnTo>
                    <a:pt x="310" y="295"/>
                  </a:lnTo>
                  <a:lnTo>
                    <a:pt x="309" y="295"/>
                  </a:lnTo>
                  <a:lnTo>
                    <a:pt x="309" y="294"/>
                  </a:lnTo>
                  <a:lnTo>
                    <a:pt x="307" y="294"/>
                  </a:lnTo>
                  <a:lnTo>
                    <a:pt x="305" y="294"/>
                  </a:lnTo>
                  <a:lnTo>
                    <a:pt x="305" y="295"/>
                  </a:lnTo>
                  <a:lnTo>
                    <a:pt x="307" y="297"/>
                  </a:lnTo>
                  <a:lnTo>
                    <a:pt x="309" y="299"/>
                  </a:lnTo>
                  <a:lnTo>
                    <a:pt x="309" y="299"/>
                  </a:lnTo>
                  <a:lnTo>
                    <a:pt x="310" y="297"/>
                  </a:lnTo>
                  <a:lnTo>
                    <a:pt x="315" y="297"/>
                  </a:lnTo>
                  <a:lnTo>
                    <a:pt x="317" y="295"/>
                  </a:lnTo>
                  <a:lnTo>
                    <a:pt x="317" y="295"/>
                  </a:lnTo>
                  <a:lnTo>
                    <a:pt x="319" y="292"/>
                  </a:lnTo>
                  <a:lnTo>
                    <a:pt x="315" y="287"/>
                  </a:lnTo>
                  <a:lnTo>
                    <a:pt x="315" y="285"/>
                  </a:lnTo>
                  <a:lnTo>
                    <a:pt x="315" y="282"/>
                  </a:lnTo>
                  <a:lnTo>
                    <a:pt x="315" y="282"/>
                  </a:lnTo>
                  <a:lnTo>
                    <a:pt x="317" y="280"/>
                  </a:lnTo>
                  <a:lnTo>
                    <a:pt x="322" y="278"/>
                  </a:lnTo>
                  <a:lnTo>
                    <a:pt x="322" y="278"/>
                  </a:lnTo>
                  <a:lnTo>
                    <a:pt x="324" y="280"/>
                  </a:lnTo>
                  <a:lnTo>
                    <a:pt x="324" y="280"/>
                  </a:lnTo>
                  <a:lnTo>
                    <a:pt x="324" y="282"/>
                  </a:lnTo>
                  <a:lnTo>
                    <a:pt x="324" y="282"/>
                  </a:lnTo>
                  <a:lnTo>
                    <a:pt x="326" y="283"/>
                  </a:lnTo>
                  <a:lnTo>
                    <a:pt x="326" y="283"/>
                  </a:lnTo>
                  <a:lnTo>
                    <a:pt x="327" y="283"/>
                  </a:lnTo>
                  <a:lnTo>
                    <a:pt x="327" y="283"/>
                  </a:lnTo>
                  <a:lnTo>
                    <a:pt x="329" y="283"/>
                  </a:lnTo>
                  <a:lnTo>
                    <a:pt x="329" y="285"/>
                  </a:lnTo>
                  <a:lnTo>
                    <a:pt x="329" y="285"/>
                  </a:lnTo>
                  <a:lnTo>
                    <a:pt x="331" y="285"/>
                  </a:lnTo>
                  <a:lnTo>
                    <a:pt x="334" y="285"/>
                  </a:lnTo>
                  <a:lnTo>
                    <a:pt x="334" y="285"/>
                  </a:lnTo>
                  <a:lnTo>
                    <a:pt x="336" y="285"/>
                  </a:lnTo>
                  <a:lnTo>
                    <a:pt x="336" y="285"/>
                  </a:lnTo>
                  <a:lnTo>
                    <a:pt x="337" y="287"/>
                  </a:lnTo>
                  <a:lnTo>
                    <a:pt x="343" y="285"/>
                  </a:lnTo>
                  <a:lnTo>
                    <a:pt x="344" y="287"/>
                  </a:lnTo>
                  <a:lnTo>
                    <a:pt x="344" y="287"/>
                  </a:lnTo>
                  <a:lnTo>
                    <a:pt x="343" y="289"/>
                  </a:lnTo>
                  <a:lnTo>
                    <a:pt x="343" y="290"/>
                  </a:lnTo>
                  <a:lnTo>
                    <a:pt x="346" y="290"/>
                  </a:lnTo>
                  <a:lnTo>
                    <a:pt x="346" y="290"/>
                  </a:lnTo>
                  <a:lnTo>
                    <a:pt x="344" y="292"/>
                  </a:lnTo>
                  <a:lnTo>
                    <a:pt x="344" y="292"/>
                  </a:lnTo>
                  <a:lnTo>
                    <a:pt x="343" y="292"/>
                  </a:lnTo>
                  <a:lnTo>
                    <a:pt x="344" y="294"/>
                  </a:lnTo>
                  <a:lnTo>
                    <a:pt x="346" y="295"/>
                  </a:lnTo>
                  <a:lnTo>
                    <a:pt x="348" y="295"/>
                  </a:lnTo>
                  <a:lnTo>
                    <a:pt x="349" y="295"/>
                  </a:lnTo>
                  <a:lnTo>
                    <a:pt x="348" y="297"/>
                  </a:lnTo>
                  <a:lnTo>
                    <a:pt x="346" y="299"/>
                  </a:lnTo>
                  <a:lnTo>
                    <a:pt x="346" y="299"/>
                  </a:lnTo>
                  <a:lnTo>
                    <a:pt x="346" y="299"/>
                  </a:lnTo>
                  <a:lnTo>
                    <a:pt x="344" y="299"/>
                  </a:lnTo>
                  <a:lnTo>
                    <a:pt x="344" y="299"/>
                  </a:lnTo>
                  <a:lnTo>
                    <a:pt x="343" y="299"/>
                  </a:lnTo>
                  <a:lnTo>
                    <a:pt x="343" y="299"/>
                  </a:lnTo>
                  <a:lnTo>
                    <a:pt x="341" y="299"/>
                  </a:lnTo>
                  <a:lnTo>
                    <a:pt x="339" y="299"/>
                  </a:lnTo>
                  <a:lnTo>
                    <a:pt x="337" y="297"/>
                  </a:lnTo>
                  <a:lnTo>
                    <a:pt x="332" y="295"/>
                  </a:lnTo>
                  <a:lnTo>
                    <a:pt x="334" y="294"/>
                  </a:lnTo>
                  <a:lnTo>
                    <a:pt x="334" y="292"/>
                  </a:lnTo>
                  <a:lnTo>
                    <a:pt x="334" y="290"/>
                  </a:lnTo>
                  <a:lnTo>
                    <a:pt x="334" y="290"/>
                  </a:lnTo>
                  <a:lnTo>
                    <a:pt x="332" y="289"/>
                  </a:lnTo>
                  <a:lnTo>
                    <a:pt x="331" y="289"/>
                  </a:lnTo>
                  <a:lnTo>
                    <a:pt x="329" y="289"/>
                  </a:lnTo>
                  <a:lnTo>
                    <a:pt x="329" y="290"/>
                  </a:lnTo>
                  <a:lnTo>
                    <a:pt x="331" y="290"/>
                  </a:lnTo>
                  <a:lnTo>
                    <a:pt x="331" y="292"/>
                  </a:lnTo>
                  <a:lnTo>
                    <a:pt x="331" y="292"/>
                  </a:lnTo>
                  <a:lnTo>
                    <a:pt x="331" y="292"/>
                  </a:lnTo>
                  <a:lnTo>
                    <a:pt x="331" y="292"/>
                  </a:lnTo>
                  <a:lnTo>
                    <a:pt x="331" y="294"/>
                  </a:lnTo>
                  <a:lnTo>
                    <a:pt x="329" y="294"/>
                  </a:lnTo>
                  <a:lnTo>
                    <a:pt x="329" y="294"/>
                  </a:lnTo>
                  <a:lnTo>
                    <a:pt x="326" y="295"/>
                  </a:lnTo>
                  <a:lnTo>
                    <a:pt x="326" y="295"/>
                  </a:lnTo>
                  <a:lnTo>
                    <a:pt x="324" y="297"/>
                  </a:lnTo>
                  <a:lnTo>
                    <a:pt x="326" y="299"/>
                  </a:lnTo>
                  <a:lnTo>
                    <a:pt x="326" y="300"/>
                  </a:lnTo>
                  <a:lnTo>
                    <a:pt x="327" y="300"/>
                  </a:lnTo>
                  <a:lnTo>
                    <a:pt x="329" y="302"/>
                  </a:lnTo>
                  <a:lnTo>
                    <a:pt x="336" y="304"/>
                  </a:lnTo>
                  <a:lnTo>
                    <a:pt x="334" y="305"/>
                  </a:lnTo>
                  <a:lnTo>
                    <a:pt x="332" y="305"/>
                  </a:lnTo>
                  <a:lnTo>
                    <a:pt x="331" y="305"/>
                  </a:lnTo>
                  <a:lnTo>
                    <a:pt x="332" y="309"/>
                  </a:lnTo>
                  <a:lnTo>
                    <a:pt x="337" y="314"/>
                  </a:lnTo>
                  <a:lnTo>
                    <a:pt x="339" y="316"/>
                  </a:lnTo>
                  <a:lnTo>
                    <a:pt x="341" y="314"/>
                  </a:lnTo>
                  <a:lnTo>
                    <a:pt x="343" y="312"/>
                  </a:lnTo>
                  <a:lnTo>
                    <a:pt x="343" y="312"/>
                  </a:lnTo>
                  <a:lnTo>
                    <a:pt x="346" y="312"/>
                  </a:lnTo>
                  <a:lnTo>
                    <a:pt x="344" y="311"/>
                  </a:lnTo>
                  <a:lnTo>
                    <a:pt x="344" y="309"/>
                  </a:lnTo>
                  <a:lnTo>
                    <a:pt x="344" y="307"/>
                  </a:lnTo>
                  <a:lnTo>
                    <a:pt x="346" y="307"/>
                  </a:lnTo>
                  <a:lnTo>
                    <a:pt x="348" y="305"/>
                  </a:lnTo>
                  <a:lnTo>
                    <a:pt x="348" y="307"/>
                  </a:lnTo>
                  <a:lnTo>
                    <a:pt x="348" y="307"/>
                  </a:lnTo>
                  <a:lnTo>
                    <a:pt x="348" y="309"/>
                  </a:lnTo>
                  <a:lnTo>
                    <a:pt x="349" y="311"/>
                  </a:lnTo>
                  <a:lnTo>
                    <a:pt x="354" y="314"/>
                  </a:lnTo>
                  <a:lnTo>
                    <a:pt x="356" y="314"/>
                  </a:lnTo>
                  <a:lnTo>
                    <a:pt x="358" y="314"/>
                  </a:lnTo>
                  <a:lnTo>
                    <a:pt x="358" y="314"/>
                  </a:lnTo>
                  <a:lnTo>
                    <a:pt x="356" y="312"/>
                  </a:lnTo>
                  <a:lnTo>
                    <a:pt x="356" y="312"/>
                  </a:lnTo>
                  <a:lnTo>
                    <a:pt x="356" y="311"/>
                  </a:lnTo>
                  <a:lnTo>
                    <a:pt x="356" y="311"/>
                  </a:lnTo>
                  <a:lnTo>
                    <a:pt x="356" y="311"/>
                  </a:lnTo>
                  <a:lnTo>
                    <a:pt x="358" y="309"/>
                  </a:lnTo>
                  <a:lnTo>
                    <a:pt x="358" y="309"/>
                  </a:lnTo>
                  <a:lnTo>
                    <a:pt x="358" y="307"/>
                  </a:lnTo>
                  <a:lnTo>
                    <a:pt x="356" y="307"/>
                  </a:lnTo>
                  <a:lnTo>
                    <a:pt x="354" y="307"/>
                  </a:lnTo>
                  <a:lnTo>
                    <a:pt x="356" y="305"/>
                  </a:lnTo>
                  <a:lnTo>
                    <a:pt x="356" y="305"/>
                  </a:lnTo>
                  <a:lnTo>
                    <a:pt x="356" y="304"/>
                  </a:lnTo>
                  <a:lnTo>
                    <a:pt x="354" y="304"/>
                  </a:lnTo>
                  <a:lnTo>
                    <a:pt x="353" y="300"/>
                  </a:lnTo>
                  <a:lnTo>
                    <a:pt x="354" y="300"/>
                  </a:lnTo>
                  <a:lnTo>
                    <a:pt x="354" y="295"/>
                  </a:lnTo>
                  <a:lnTo>
                    <a:pt x="354" y="294"/>
                  </a:lnTo>
                  <a:lnTo>
                    <a:pt x="356" y="294"/>
                  </a:lnTo>
                  <a:lnTo>
                    <a:pt x="358" y="292"/>
                  </a:lnTo>
                  <a:lnTo>
                    <a:pt x="358" y="292"/>
                  </a:lnTo>
                  <a:lnTo>
                    <a:pt x="358" y="290"/>
                  </a:lnTo>
                  <a:lnTo>
                    <a:pt x="358" y="290"/>
                  </a:lnTo>
                  <a:lnTo>
                    <a:pt x="358" y="290"/>
                  </a:lnTo>
                  <a:lnTo>
                    <a:pt x="356" y="289"/>
                  </a:lnTo>
                  <a:lnTo>
                    <a:pt x="356" y="289"/>
                  </a:lnTo>
                  <a:lnTo>
                    <a:pt x="356" y="289"/>
                  </a:lnTo>
                  <a:lnTo>
                    <a:pt x="358" y="287"/>
                  </a:lnTo>
                  <a:lnTo>
                    <a:pt x="358" y="287"/>
                  </a:lnTo>
                  <a:lnTo>
                    <a:pt x="358" y="287"/>
                  </a:lnTo>
                  <a:lnTo>
                    <a:pt x="358" y="287"/>
                  </a:lnTo>
                  <a:lnTo>
                    <a:pt x="356" y="285"/>
                  </a:lnTo>
                  <a:lnTo>
                    <a:pt x="356" y="285"/>
                  </a:lnTo>
                  <a:lnTo>
                    <a:pt x="356" y="283"/>
                  </a:lnTo>
                  <a:lnTo>
                    <a:pt x="356" y="283"/>
                  </a:lnTo>
                  <a:lnTo>
                    <a:pt x="354" y="283"/>
                  </a:lnTo>
                  <a:lnTo>
                    <a:pt x="354" y="283"/>
                  </a:lnTo>
                  <a:lnTo>
                    <a:pt x="354" y="283"/>
                  </a:lnTo>
                  <a:lnTo>
                    <a:pt x="353" y="283"/>
                  </a:lnTo>
                  <a:lnTo>
                    <a:pt x="353" y="283"/>
                  </a:lnTo>
                  <a:lnTo>
                    <a:pt x="353" y="282"/>
                  </a:lnTo>
                  <a:lnTo>
                    <a:pt x="351" y="280"/>
                  </a:lnTo>
                  <a:lnTo>
                    <a:pt x="348" y="282"/>
                  </a:lnTo>
                  <a:lnTo>
                    <a:pt x="348" y="283"/>
                  </a:lnTo>
                  <a:lnTo>
                    <a:pt x="349" y="285"/>
                  </a:lnTo>
                  <a:lnTo>
                    <a:pt x="349" y="285"/>
                  </a:lnTo>
                  <a:lnTo>
                    <a:pt x="349" y="285"/>
                  </a:lnTo>
                  <a:lnTo>
                    <a:pt x="348" y="285"/>
                  </a:lnTo>
                  <a:lnTo>
                    <a:pt x="346" y="285"/>
                  </a:lnTo>
                  <a:lnTo>
                    <a:pt x="344" y="285"/>
                  </a:lnTo>
                  <a:lnTo>
                    <a:pt x="344" y="283"/>
                  </a:lnTo>
                  <a:lnTo>
                    <a:pt x="344" y="282"/>
                  </a:lnTo>
                  <a:lnTo>
                    <a:pt x="346" y="280"/>
                  </a:lnTo>
                  <a:lnTo>
                    <a:pt x="346" y="280"/>
                  </a:lnTo>
                  <a:lnTo>
                    <a:pt x="348" y="280"/>
                  </a:lnTo>
                  <a:lnTo>
                    <a:pt x="348" y="280"/>
                  </a:lnTo>
                  <a:lnTo>
                    <a:pt x="348" y="278"/>
                  </a:lnTo>
                  <a:lnTo>
                    <a:pt x="348" y="278"/>
                  </a:lnTo>
                  <a:lnTo>
                    <a:pt x="348" y="275"/>
                  </a:lnTo>
                  <a:lnTo>
                    <a:pt x="348" y="273"/>
                  </a:lnTo>
                  <a:lnTo>
                    <a:pt x="349" y="273"/>
                  </a:lnTo>
                  <a:lnTo>
                    <a:pt x="351" y="273"/>
                  </a:lnTo>
                  <a:lnTo>
                    <a:pt x="353" y="272"/>
                  </a:lnTo>
                  <a:lnTo>
                    <a:pt x="353" y="270"/>
                  </a:lnTo>
                  <a:lnTo>
                    <a:pt x="353" y="268"/>
                  </a:lnTo>
                  <a:lnTo>
                    <a:pt x="353" y="268"/>
                  </a:lnTo>
                  <a:lnTo>
                    <a:pt x="354" y="266"/>
                  </a:lnTo>
                  <a:lnTo>
                    <a:pt x="354" y="265"/>
                  </a:lnTo>
                  <a:lnTo>
                    <a:pt x="353" y="265"/>
                  </a:lnTo>
                  <a:lnTo>
                    <a:pt x="353" y="265"/>
                  </a:lnTo>
                  <a:lnTo>
                    <a:pt x="353" y="263"/>
                  </a:lnTo>
                  <a:lnTo>
                    <a:pt x="353" y="263"/>
                  </a:lnTo>
                  <a:lnTo>
                    <a:pt x="353" y="263"/>
                  </a:lnTo>
                  <a:lnTo>
                    <a:pt x="353" y="261"/>
                  </a:lnTo>
                  <a:lnTo>
                    <a:pt x="353" y="260"/>
                  </a:lnTo>
                  <a:lnTo>
                    <a:pt x="348" y="255"/>
                  </a:lnTo>
                  <a:lnTo>
                    <a:pt x="349" y="255"/>
                  </a:lnTo>
                  <a:lnTo>
                    <a:pt x="349" y="255"/>
                  </a:lnTo>
                  <a:lnTo>
                    <a:pt x="349" y="255"/>
                  </a:lnTo>
                  <a:lnTo>
                    <a:pt x="349" y="253"/>
                  </a:lnTo>
                  <a:lnTo>
                    <a:pt x="351" y="253"/>
                  </a:lnTo>
                  <a:lnTo>
                    <a:pt x="353" y="256"/>
                  </a:lnTo>
                  <a:lnTo>
                    <a:pt x="353" y="256"/>
                  </a:lnTo>
                  <a:lnTo>
                    <a:pt x="354" y="256"/>
                  </a:lnTo>
                  <a:lnTo>
                    <a:pt x="356" y="255"/>
                  </a:lnTo>
                  <a:lnTo>
                    <a:pt x="356" y="253"/>
                  </a:lnTo>
                  <a:lnTo>
                    <a:pt x="358" y="253"/>
                  </a:lnTo>
                  <a:lnTo>
                    <a:pt x="358" y="251"/>
                  </a:lnTo>
                  <a:lnTo>
                    <a:pt x="358" y="246"/>
                  </a:lnTo>
                  <a:lnTo>
                    <a:pt x="358" y="243"/>
                  </a:lnTo>
                  <a:lnTo>
                    <a:pt x="358" y="239"/>
                  </a:lnTo>
                  <a:lnTo>
                    <a:pt x="360" y="238"/>
                  </a:lnTo>
                  <a:lnTo>
                    <a:pt x="360" y="238"/>
                  </a:lnTo>
                  <a:lnTo>
                    <a:pt x="360" y="236"/>
                  </a:lnTo>
                  <a:lnTo>
                    <a:pt x="358" y="236"/>
                  </a:lnTo>
                  <a:lnTo>
                    <a:pt x="356" y="236"/>
                  </a:lnTo>
                  <a:lnTo>
                    <a:pt x="354" y="238"/>
                  </a:lnTo>
                  <a:lnTo>
                    <a:pt x="354" y="238"/>
                  </a:lnTo>
                  <a:lnTo>
                    <a:pt x="356" y="236"/>
                  </a:lnTo>
                  <a:lnTo>
                    <a:pt x="358" y="232"/>
                  </a:lnTo>
                  <a:lnTo>
                    <a:pt x="360" y="231"/>
                  </a:lnTo>
                  <a:lnTo>
                    <a:pt x="358" y="231"/>
                  </a:lnTo>
                  <a:lnTo>
                    <a:pt x="360" y="231"/>
                  </a:lnTo>
                  <a:lnTo>
                    <a:pt x="360" y="229"/>
                  </a:lnTo>
                  <a:lnTo>
                    <a:pt x="360" y="229"/>
                  </a:lnTo>
                  <a:lnTo>
                    <a:pt x="361" y="227"/>
                  </a:lnTo>
                  <a:lnTo>
                    <a:pt x="363" y="226"/>
                  </a:lnTo>
                  <a:lnTo>
                    <a:pt x="365" y="224"/>
                  </a:lnTo>
                  <a:lnTo>
                    <a:pt x="365" y="221"/>
                  </a:lnTo>
                  <a:lnTo>
                    <a:pt x="365" y="219"/>
                  </a:lnTo>
                  <a:lnTo>
                    <a:pt x="365" y="217"/>
                  </a:lnTo>
                  <a:lnTo>
                    <a:pt x="368" y="215"/>
                  </a:lnTo>
                  <a:lnTo>
                    <a:pt x="377" y="217"/>
                  </a:lnTo>
                  <a:lnTo>
                    <a:pt x="371" y="215"/>
                  </a:lnTo>
                  <a:lnTo>
                    <a:pt x="371" y="215"/>
                  </a:lnTo>
                  <a:lnTo>
                    <a:pt x="370" y="215"/>
                  </a:lnTo>
                  <a:lnTo>
                    <a:pt x="370" y="214"/>
                  </a:lnTo>
                  <a:lnTo>
                    <a:pt x="368" y="214"/>
                  </a:lnTo>
                  <a:lnTo>
                    <a:pt x="368" y="214"/>
                  </a:lnTo>
                  <a:lnTo>
                    <a:pt x="370" y="212"/>
                  </a:lnTo>
                  <a:lnTo>
                    <a:pt x="370" y="212"/>
                  </a:lnTo>
                  <a:lnTo>
                    <a:pt x="371" y="212"/>
                  </a:lnTo>
                  <a:lnTo>
                    <a:pt x="370" y="210"/>
                  </a:lnTo>
                  <a:lnTo>
                    <a:pt x="370" y="209"/>
                  </a:lnTo>
                  <a:lnTo>
                    <a:pt x="370" y="209"/>
                  </a:lnTo>
                  <a:lnTo>
                    <a:pt x="371" y="207"/>
                  </a:lnTo>
                  <a:lnTo>
                    <a:pt x="373" y="209"/>
                  </a:lnTo>
                  <a:lnTo>
                    <a:pt x="373" y="209"/>
                  </a:lnTo>
                  <a:lnTo>
                    <a:pt x="375" y="209"/>
                  </a:lnTo>
                  <a:lnTo>
                    <a:pt x="375" y="207"/>
                  </a:lnTo>
                  <a:lnTo>
                    <a:pt x="373" y="205"/>
                  </a:lnTo>
                  <a:lnTo>
                    <a:pt x="373" y="204"/>
                  </a:lnTo>
                  <a:lnTo>
                    <a:pt x="375" y="204"/>
                  </a:lnTo>
                  <a:lnTo>
                    <a:pt x="375" y="204"/>
                  </a:lnTo>
                  <a:lnTo>
                    <a:pt x="375" y="205"/>
                  </a:lnTo>
                  <a:lnTo>
                    <a:pt x="375" y="207"/>
                  </a:lnTo>
                  <a:lnTo>
                    <a:pt x="378" y="207"/>
                  </a:lnTo>
                  <a:lnTo>
                    <a:pt x="378" y="209"/>
                  </a:lnTo>
                  <a:lnTo>
                    <a:pt x="377" y="210"/>
                  </a:lnTo>
                  <a:lnTo>
                    <a:pt x="377" y="210"/>
                  </a:lnTo>
                  <a:lnTo>
                    <a:pt x="375" y="212"/>
                  </a:lnTo>
                  <a:lnTo>
                    <a:pt x="373" y="212"/>
                  </a:lnTo>
                  <a:lnTo>
                    <a:pt x="371" y="214"/>
                  </a:lnTo>
                  <a:lnTo>
                    <a:pt x="377" y="215"/>
                  </a:lnTo>
                  <a:lnTo>
                    <a:pt x="378" y="215"/>
                  </a:lnTo>
                  <a:lnTo>
                    <a:pt x="382" y="219"/>
                  </a:lnTo>
                  <a:lnTo>
                    <a:pt x="383" y="219"/>
                  </a:lnTo>
                  <a:lnTo>
                    <a:pt x="385" y="219"/>
                  </a:lnTo>
                  <a:lnTo>
                    <a:pt x="385" y="221"/>
                  </a:lnTo>
                  <a:lnTo>
                    <a:pt x="383" y="221"/>
                  </a:lnTo>
                  <a:lnTo>
                    <a:pt x="382" y="222"/>
                  </a:lnTo>
                  <a:lnTo>
                    <a:pt x="382" y="222"/>
                  </a:lnTo>
                  <a:lnTo>
                    <a:pt x="383" y="222"/>
                  </a:lnTo>
                  <a:lnTo>
                    <a:pt x="383" y="224"/>
                  </a:lnTo>
                  <a:lnTo>
                    <a:pt x="383" y="224"/>
                  </a:lnTo>
                  <a:lnTo>
                    <a:pt x="383" y="226"/>
                  </a:lnTo>
                  <a:lnTo>
                    <a:pt x="383" y="226"/>
                  </a:lnTo>
                  <a:lnTo>
                    <a:pt x="382" y="227"/>
                  </a:lnTo>
                  <a:lnTo>
                    <a:pt x="382" y="227"/>
                  </a:lnTo>
                  <a:lnTo>
                    <a:pt x="382" y="227"/>
                  </a:lnTo>
                  <a:lnTo>
                    <a:pt x="380" y="229"/>
                  </a:lnTo>
                  <a:lnTo>
                    <a:pt x="380" y="229"/>
                  </a:lnTo>
                  <a:lnTo>
                    <a:pt x="380" y="231"/>
                  </a:lnTo>
                  <a:lnTo>
                    <a:pt x="383" y="231"/>
                  </a:lnTo>
                  <a:lnTo>
                    <a:pt x="383" y="231"/>
                  </a:lnTo>
                  <a:lnTo>
                    <a:pt x="383" y="232"/>
                  </a:lnTo>
                  <a:lnTo>
                    <a:pt x="385" y="232"/>
                  </a:lnTo>
                  <a:lnTo>
                    <a:pt x="385" y="231"/>
                  </a:lnTo>
                  <a:lnTo>
                    <a:pt x="387" y="231"/>
                  </a:lnTo>
                  <a:lnTo>
                    <a:pt x="387" y="229"/>
                  </a:lnTo>
                  <a:lnTo>
                    <a:pt x="388" y="229"/>
                  </a:lnTo>
                  <a:lnTo>
                    <a:pt x="388" y="226"/>
                  </a:lnTo>
                  <a:lnTo>
                    <a:pt x="388" y="224"/>
                  </a:lnTo>
                  <a:lnTo>
                    <a:pt x="385" y="222"/>
                  </a:lnTo>
                  <a:close/>
                  <a:moveTo>
                    <a:pt x="185" y="270"/>
                  </a:moveTo>
                  <a:lnTo>
                    <a:pt x="185" y="270"/>
                  </a:lnTo>
                  <a:lnTo>
                    <a:pt x="186" y="268"/>
                  </a:lnTo>
                  <a:lnTo>
                    <a:pt x="186" y="268"/>
                  </a:lnTo>
                  <a:lnTo>
                    <a:pt x="186" y="266"/>
                  </a:lnTo>
                  <a:lnTo>
                    <a:pt x="186" y="266"/>
                  </a:lnTo>
                  <a:lnTo>
                    <a:pt x="186" y="265"/>
                  </a:lnTo>
                  <a:lnTo>
                    <a:pt x="186" y="265"/>
                  </a:lnTo>
                  <a:lnTo>
                    <a:pt x="186" y="263"/>
                  </a:lnTo>
                  <a:lnTo>
                    <a:pt x="186" y="261"/>
                  </a:lnTo>
                  <a:lnTo>
                    <a:pt x="186" y="261"/>
                  </a:lnTo>
                  <a:lnTo>
                    <a:pt x="188" y="261"/>
                  </a:lnTo>
                  <a:lnTo>
                    <a:pt x="190" y="261"/>
                  </a:lnTo>
                  <a:lnTo>
                    <a:pt x="190" y="263"/>
                  </a:lnTo>
                  <a:lnTo>
                    <a:pt x="190" y="266"/>
                  </a:lnTo>
                  <a:lnTo>
                    <a:pt x="190" y="266"/>
                  </a:lnTo>
                  <a:lnTo>
                    <a:pt x="191" y="266"/>
                  </a:lnTo>
                  <a:lnTo>
                    <a:pt x="191" y="266"/>
                  </a:lnTo>
                  <a:lnTo>
                    <a:pt x="191" y="266"/>
                  </a:lnTo>
                  <a:lnTo>
                    <a:pt x="191" y="265"/>
                  </a:lnTo>
                  <a:lnTo>
                    <a:pt x="191" y="263"/>
                  </a:lnTo>
                  <a:lnTo>
                    <a:pt x="193" y="260"/>
                  </a:lnTo>
                  <a:lnTo>
                    <a:pt x="195" y="260"/>
                  </a:lnTo>
                  <a:lnTo>
                    <a:pt x="195" y="260"/>
                  </a:lnTo>
                  <a:lnTo>
                    <a:pt x="195" y="261"/>
                  </a:lnTo>
                  <a:lnTo>
                    <a:pt x="195" y="263"/>
                  </a:lnTo>
                  <a:lnTo>
                    <a:pt x="195" y="265"/>
                  </a:lnTo>
                  <a:lnTo>
                    <a:pt x="197" y="265"/>
                  </a:lnTo>
                  <a:lnTo>
                    <a:pt x="200" y="265"/>
                  </a:lnTo>
                  <a:lnTo>
                    <a:pt x="200" y="263"/>
                  </a:lnTo>
                  <a:lnTo>
                    <a:pt x="200" y="261"/>
                  </a:lnTo>
                  <a:lnTo>
                    <a:pt x="200" y="260"/>
                  </a:lnTo>
                  <a:lnTo>
                    <a:pt x="202" y="258"/>
                  </a:lnTo>
                  <a:lnTo>
                    <a:pt x="203" y="260"/>
                  </a:lnTo>
                  <a:lnTo>
                    <a:pt x="205" y="263"/>
                  </a:lnTo>
                  <a:lnTo>
                    <a:pt x="207" y="261"/>
                  </a:lnTo>
                  <a:lnTo>
                    <a:pt x="208" y="261"/>
                  </a:lnTo>
                  <a:lnTo>
                    <a:pt x="208" y="263"/>
                  </a:lnTo>
                  <a:lnTo>
                    <a:pt x="208" y="265"/>
                  </a:lnTo>
                  <a:lnTo>
                    <a:pt x="208" y="265"/>
                  </a:lnTo>
                  <a:lnTo>
                    <a:pt x="207" y="265"/>
                  </a:lnTo>
                  <a:lnTo>
                    <a:pt x="207" y="265"/>
                  </a:lnTo>
                  <a:lnTo>
                    <a:pt x="207" y="268"/>
                  </a:lnTo>
                  <a:lnTo>
                    <a:pt x="210" y="268"/>
                  </a:lnTo>
                  <a:lnTo>
                    <a:pt x="210" y="270"/>
                  </a:lnTo>
                  <a:lnTo>
                    <a:pt x="210" y="270"/>
                  </a:lnTo>
                  <a:lnTo>
                    <a:pt x="212" y="270"/>
                  </a:lnTo>
                  <a:lnTo>
                    <a:pt x="212" y="272"/>
                  </a:lnTo>
                  <a:lnTo>
                    <a:pt x="212" y="272"/>
                  </a:lnTo>
                  <a:lnTo>
                    <a:pt x="212" y="272"/>
                  </a:lnTo>
                  <a:lnTo>
                    <a:pt x="212" y="273"/>
                  </a:lnTo>
                  <a:lnTo>
                    <a:pt x="212" y="273"/>
                  </a:lnTo>
                  <a:lnTo>
                    <a:pt x="212" y="275"/>
                  </a:lnTo>
                  <a:lnTo>
                    <a:pt x="215" y="277"/>
                  </a:lnTo>
                  <a:lnTo>
                    <a:pt x="215" y="278"/>
                  </a:lnTo>
                  <a:lnTo>
                    <a:pt x="214" y="278"/>
                  </a:lnTo>
                  <a:lnTo>
                    <a:pt x="212" y="278"/>
                  </a:lnTo>
                  <a:lnTo>
                    <a:pt x="210" y="277"/>
                  </a:lnTo>
                  <a:lnTo>
                    <a:pt x="208" y="277"/>
                  </a:lnTo>
                  <a:lnTo>
                    <a:pt x="208" y="277"/>
                  </a:lnTo>
                  <a:lnTo>
                    <a:pt x="207" y="278"/>
                  </a:lnTo>
                  <a:lnTo>
                    <a:pt x="207" y="280"/>
                  </a:lnTo>
                  <a:lnTo>
                    <a:pt x="207" y="280"/>
                  </a:lnTo>
                  <a:lnTo>
                    <a:pt x="207" y="282"/>
                  </a:lnTo>
                  <a:lnTo>
                    <a:pt x="207" y="282"/>
                  </a:lnTo>
                  <a:lnTo>
                    <a:pt x="205" y="282"/>
                  </a:lnTo>
                  <a:lnTo>
                    <a:pt x="205" y="282"/>
                  </a:lnTo>
                  <a:lnTo>
                    <a:pt x="205" y="280"/>
                  </a:lnTo>
                  <a:lnTo>
                    <a:pt x="203" y="280"/>
                  </a:lnTo>
                  <a:lnTo>
                    <a:pt x="203" y="280"/>
                  </a:lnTo>
                  <a:lnTo>
                    <a:pt x="203" y="278"/>
                  </a:lnTo>
                  <a:lnTo>
                    <a:pt x="202" y="277"/>
                  </a:lnTo>
                  <a:lnTo>
                    <a:pt x="200" y="277"/>
                  </a:lnTo>
                  <a:lnTo>
                    <a:pt x="200" y="275"/>
                  </a:lnTo>
                  <a:lnTo>
                    <a:pt x="200" y="273"/>
                  </a:lnTo>
                  <a:lnTo>
                    <a:pt x="198" y="272"/>
                  </a:lnTo>
                  <a:lnTo>
                    <a:pt x="195" y="272"/>
                  </a:lnTo>
                  <a:lnTo>
                    <a:pt x="193" y="272"/>
                  </a:lnTo>
                  <a:lnTo>
                    <a:pt x="193" y="272"/>
                  </a:lnTo>
                  <a:lnTo>
                    <a:pt x="193" y="272"/>
                  </a:lnTo>
                  <a:lnTo>
                    <a:pt x="191" y="272"/>
                  </a:lnTo>
                  <a:lnTo>
                    <a:pt x="191" y="272"/>
                  </a:lnTo>
                  <a:lnTo>
                    <a:pt x="191" y="272"/>
                  </a:lnTo>
                  <a:lnTo>
                    <a:pt x="190" y="270"/>
                  </a:lnTo>
                  <a:lnTo>
                    <a:pt x="190" y="270"/>
                  </a:lnTo>
                  <a:lnTo>
                    <a:pt x="188" y="272"/>
                  </a:lnTo>
                  <a:lnTo>
                    <a:pt x="186" y="272"/>
                  </a:lnTo>
                  <a:lnTo>
                    <a:pt x="185" y="272"/>
                  </a:lnTo>
                  <a:lnTo>
                    <a:pt x="183" y="272"/>
                  </a:lnTo>
                  <a:lnTo>
                    <a:pt x="183" y="272"/>
                  </a:lnTo>
                  <a:lnTo>
                    <a:pt x="185" y="270"/>
                  </a:lnTo>
                  <a:close/>
                  <a:moveTo>
                    <a:pt x="217" y="297"/>
                  </a:moveTo>
                  <a:lnTo>
                    <a:pt x="214" y="297"/>
                  </a:lnTo>
                  <a:lnTo>
                    <a:pt x="208" y="297"/>
                  </a:lnTo>
                  <a:lnTo>
                    <a:pt x="207" y="297"/>
                  </a:lnTo>
                  <a:lnTo>
                    <a:pt x="203" y="297"/>
                  </a:lnTo>
                  <a:lnTo>
                    <a:pt x="203" y="297"/>
                  </a:lnTo>
                  <a:lnTo>
                    <a:pt x="203" y="295"/>
                  </a:lnTo>
                  <a:lnTo>
                    <a:pt x="203" y="294"/>
                  </a:lnTo>
                  <a:lnTo>
                    <a:pt x="203" y="292"/>
                  </a:lnTo>
                  <a:lnTo>
                    <a:pt x="202" y="290"/>
                  </a:lnTo>
                  <a:lnTo>
                    <a:pt x="202" y="290"/>
                  </a:lnTo>
                  <a:lnTo>
                    <a:pt x="198" y="290"/>
                  </a:lnTo>
                  <a:lnTo>
                    <a:pt x="197" y="290"/>
                  </a:lnTo>
                  <a:lnTo>
                    <a:pt x="195" y="290"/>
                  </a:lnTo>
                  <a:lnTo>
                    <a:pt x="195" y="290"/>
                  </a:lnTo>
                  <a:lnTo>
                    <a:pt x="195" y="289"/>
                  </a:lnTo>
                  <a:lnTo>
                    <a:pt x="195" y="289"/>
                  </a:lnTo>
                  <a:lnTo>
                    <a:pt x="191" y="289"/>
                  </a:lnTo>
                  <a:lnTo>
                    <a:pt x="190" y="285"/>
                  </a:lnTo>
                  <a:lnTo>
                    <a:pt x="188" y="283"/>
                  </a:lnTo>
                  <a:lnTo>
                    <a:pt x="188" y="282"/>
                  </a:lnTo>
                  <a:lnTo>
                    <a:pt x="188" y="280"/>
                  </a:lnTo>
                  <a:lnTo>
                    <a:pt x="186" y="280"/>
                  </a:lnTo>
                  <a:lnTo>
                    <a:pt x="185" y="280"/>
                  </a:lnTo>
                  <a:lnTo>
                    <a:pt x="185" y="280"/>
                  </a:lnTo>
                  <a:lnTo>
                    <a:pt x="185" y="278"/>
                  </a:lnTo>
                  <a:lnTo>
                    <a:pt x="185" y="277"/>
                  </a:lnTo>
                  <a:lnTo>
                    <a:pt x="183" y="275"/>
                  </a:lnTo>
                  <a:lnTo>
                    <a:pt x="185" y="275"/>
                  </a:lnTo>
                  <a:lnTo>
                    <a:pt x="186" y="275"/>
                  </a:lnTo>
                  <a:lnTo>
                    <a:pt x="186" y="275"/>
                  </a:lnTo>
                  <a:lnTo>
                    <a:pt x="188" y="275"/>
                  </a:lnTo>
                  <a:lnTo>
                    <a:pt x="188" y="277"/>
                  </a:lnTo>
                  <a:lnTo>
                    <a:pt x="190" y="277"/>
                  </a:lnTo>
                  <a:lnTo>
                    <a:pt x="190" y="277"/>
                  </a:lnTo>
                  <a:lnTo>
                    <a:pt x="190" y="275"/>
                  </a:lnTo>
                  <a:lnTo>
                    <a:pt x="191" y="275"/>
                  </a:lnTo>
                  <a:lnTo>
                    <a:pt x="191" y="277"/>
                  </a:lnTo>
                  <a:lnTo>
                    <a:pt x="193" y="277"/>
                  </a:lnTo>
                  <a:lnTo>
                    <a:pt x="197" y="280"/>
                  </a:lnTo>
                  <a:lnTo>
                    <a:pt x="197" y="280"/>
                  </a:lnTo>
                  <a:lnTo>
                    <a:pt x="198" y="280"/>
                  </a:lnTo>
                  <a:lnTo>
                    <a:pt x="200" y="280"/>
                  </a:lnTo>
                  <a:lnTo>
                    <a:pt x="202" y="282"/>
                  </a:lnTo>
                  <a:lnTo>
                    <a:pt x="197" y="282"/>
                  </a:lnTo>
                  <a:lnTo>
                    <a:pt x="197" y="282"/>
                  </a:lnTo>
                  <a:lnTo>
                    <a:pt x="197" y="282"/>
                  </a:lnTo>
                  <a:lnTo>
                    <a:pt x="195" y="282"/>
                  </a:lnTo>
                  <a:lnTo>
                    <a:pt x="195" y="282"/>
                  </a:lnTo>
                  <a:lnTo>
                    <a:pt x="193" y="283"/>
                  </a:lnTo>
                  <a:lnTo>
                    <a:pt x="195" y="283"/>
                  </a:lnTo>
                  <a:lnTo>
                    <a:pt x="200" y="287"/>
                  </a:lnTo>
                  <a:lnTo>
                    <a:pt x="202" y="289"/>
                  </a:lnTo>
                  <a:lnTo>
                    <a:pt x="203" y="289"/>
                  </a:lnTo>
                  <a:lnTo>
                    <a:pt x="205" y="287"/>
                  </a:lnTo>
                  <a:lnTo>
                    <a:pt x="210" y="285"/>
                  </a:lnTo>
                  <a:lnTo>
                    <a:pt x="210" y="285"/>
                  </a:lnTo>
                  <a:lnTo>
                    <a:pt x="212" y="285"/>
                  </a:lnTo>
                  <a:lnTo>
                    <a:pt x="212" y="287"/>
                  </a:lnTo>
                  <a:lnTo>
                    <a:pt x="212" y="289"/>
                  </a:lnTo>
                  <a:lnTo>
                    <a:pt x="214" y="290"/>
                  </a:lnTo>
                  <a:lnTo>
                    <a:pt x="215" y="290"/>
                  </a:lnTo>
                  <a:lnTo>
                    <a:pt x="217" y="290"/>
                  </a:lnTo>
                  <a:lnTo>
                    <a:pt x="215" y="292"/>
                  </a:lnTo>
                  <a:lnTo>
                    <a:pt x="214" y="292"/>
                  </a:lnTo>
                  <a:lnTo>
                    <a:pt x="215" y="294"/>
                  </a:lnTo>
                  <a:lnTo>
                    <a:pt x="217" y="294"/>
                  </a:lnTo>
                  <a:lnTo>
                    <a:pt x="217" y="294"/>
                  </a:lnTo>
                  <a:lnTo>
                    <a:pt x="219" y="295"/>
                  </a:lnTo>
                  <a:lnTo>
                    <a:pt x="219" y="295"/>
                  </a:lnTo>
                  <a:lnTo>
                    <a:pt x="217" y="297"/>
                  </a:lnTo>
                  <a:close/>
                  <a:moveTo>
                    <a:pt x="302" y="326"/>
                  </a:moveTo>
                  <a:lnTo>
                    <a:pt x="300" y="324"/>
                  </a:lnTo>
                  <a:lnTo>
                    <a:pt x="300" y="324"/>
                  </a:lnTo>
                  <a:lnTo>
                    <a:pt x="298" y="317"/>
                  </a:lnTo>
                  <a:lnTo>
                    <a:pt x="297" y="317"/>
                  </a:lnTo>
                  <a:lnTo>
                    <a:pt x="297" y="319"/>
                  </a:lnTo>
                  <a:lnTo>
                    <a:pt x="293" y="321"/>
                  </a:lnTo>
                  <a:lnTo>
                    <a:pt x="292" y="322"/>
                  </a:lnTo>
                  <a:lnTo>
                    <a:pt x="292" y="322"/>
                  </a:lnTo>
                  <a:lnTo>
                    <a:pt x="292" y="324"/>
                  </a:lnTo>
                  <a:lnTo>
                    <a:pt x="292" y="326"/>
                  </a:lnTo>
                  <a:lnTo>
                    <a:pt x="292" y="326"/>
                  </a:lnTo>
                  <a:lnTo>
                    <a:pt x="292" y="326"/>
                  </a:lnTo>
                  <a:lnTo>
                    <a:pt x="290" y="328"/>
                  </a:lnTo>
                  <a:lnTo>
                    <a:pt x="290" y="328"/>
                  </a:lnTo>
                  <a:lnTo>
                    <a:pt x="288" y="326"/>
                  </a:lnTo>
                  <a:lnTo>
                    <a:pt x="288" y="324"/>
                  </a:lnTo>
                  <a:lnTo>
                    <a:pt x="287" y="326"/>
                  </a:lnTo>
                  <a:lnTo>
                    <a:pt x="287" y="326"/>
                  </a:lnTo>
                  <a:lnTo>
                    <a:pt x="287" y="326"/>
                  </a:lnTo>
                  <a:lnTo>
                    <a:pt x="287" y="328"/>
                  </a:lnTo>
                  <a:lnTo>
                    <a:pt x="287" y="329"/>
                  </a:lnTo>
                  <a:lnTo>
                    <a:pt x="287" y="333"/>
                  </a:lnTo>
                  <a:lnTo>
                    <a:pt x="287" y="334"/>
                  </a:lnTo>
                  <a:lnTo>
                    <a:pt x="287" y="334"/>
                  </a:lnTo>
                  <a:lnTo>
                    <a:pt x="285" y="334"/>
                  </a:lnTo>
                  <a:lnTo>
                    <a:pt x="281" y="331"/>
                  </a:lnTo>
                  <a:lnTo>
                    <a:pt x="280" y="329"/>
                  </a:lnTo>
                  <a:lnTo>
                    <a:pt x="278" y="331"/>
                  </a:lnTo>
                  <a:lnTo>
                    <a:pt x="280" y="333"/>
                  </a:lnTo>
                  <a:lnTo>
                    <a:pt x="281" y="333"/>
                  </a:lnTo>
                  <a:lnTo>
                    <a:pt x="281" y="334"/>
                  </a:lnTo>
                  <a:lnTo>
                    <a:pt x="283" y="336"/>
                  </a:lnTo>
                  <a:lnTo>
                    <a:pt x="285" y="338"/>
                  </a:lnTo>
                  <a:lnTo>
                    <a:pt x="287" y="338"/>
                  </a:lnTo>
                  <a:lnTo>
                    <a:pt x="287" y="336"/>
                  </a:lnTo>
                  <a:lnTo>
                    <a:pt x="288" y="334"/>
                  </a:lnTo>
                  <a:lnTo>
                    <a:pt x="288" y="331"/>
                  </a:lnTo>
                  <a:lnTo>
                    <a:pt x="290" y="331"/>
                  </a:lnTo>
                  <a:lnTo>
                    <a:pt x="292" y="331"/>
                  </a:lnTo>
                  <a:lnTo>
                    <a:pt x="292" y="331"/>
                  </a:lnTo>
                  <a:lnTo>
                    <a:pt x="290" y="333"/>
                  </a:lnTo>
                  <a:lnTo>
                    <a:pt x="290" y="333"/>
                  </a:lnTo>
                  <a:lnTo>
                    <a:pt x="292" y="333"/>
                  </a:lnTo>
                  <a:lnTo>
                    <a:pt x="292" y="333"/>
                  </a:lnTo>
                  <a:lnTo>
                    <a:pt x="292" y="334"/>
                  </a:lnTo>
                  <a:lnTo>
                    <a:pt x="292" y="334"/>
                  </a:lnTo>
                  <a:lnTo>
                    <a:pt x="292" y="336"/>
                  </a:lnTo>
                  <a:lnTo>
                    <a:pt x="292" y="336"/>
                  </a:lnTo>
                  <a:lnTo>
                    <a:pt x="292" y="336"/>
                  </a:lnTo>
                  <a:lnTo>
                    <a:pt x="292" y="336"/>
                  </a:lnTo>
                  <a:lnTo>
                    <a:pt x="293" y="336"/>
                  </a:lnTo>
                  <a:lnTo>
                    <a:pt x="293" y="336"/>
                  </a:lnTo>
                  <a:lnTo>
                    <a:pt x="293" y="336"/>
                  </a:lnTo>
                  <a:lnTo>
                    <a:pt x="297" y="338"/>
                  </a:lnTo>
                  <a:lnTo>
                    <a:pt x="297" y="338"/>
                  </a:lnTo>
                  <a:lnTo>
                    <a:pt x="298" y="338"/>
                  </a:lnTo>
                  <a:lnTo>
                    <a:pt x="300" y="336"/>
                  </a:lnTo>
                  <a:lnTo>
                    <a:pt x="300" y="333"/>
                  </a:lnTo>
                  <a:lnTo>
                    <a:pt x="300" y="333"/>
                  </a:lnTo>
                  <a:lnTo>
                    <a:pt x="300" y="331"/>
                  </a:lnTo>
                  <a:lnTo>
                    <a:pt x="302" y="331"/>
                  </a:lnTo>
                  <a:lnTo>
                    <a:pt x="302" y="329"/>
                  </a:lnTo>
                  <a:lnTo>
                    <a:pt x="302" y="329"/>
                  </a:lnTo>
                  <a:lnTo>
                    <a:pt x="304" y="328"/>
                  </a:lnTo>
                  <a:lnTo>
                    <a:pt x="302" y="328"/>
                  </a:lnTo>
                  <a:lnTo>
                    <a:pt x="302" y="326"/>
                  </a:lnTo>
                  <a:close/>
                  <a:moveTo>
                    <a:pt x="76" y="80"/>
                  </a:moveTo>
                  <a:lnTo>
                    <a:pt x="76" y="80"/>
                  </a:lnTo>
                  <a:lnTo>
                    <a:pt x="76" y="85"/>
                  </a:lnTo>
                  <a:lnTo>
                    <a:pt x="76" y="86"/>
                  </a:lnTo>
                  <a:lnTo>
                    <a:pt x="78" y="86"/>
                  </a:lnTo>
                  <a:lnTo>
                    <a:pt x="79" y="86"/>
                  </a:lnTo>
                  <a:lnTo>
                    <a:pt x="79" y="81"/>
                  </a:lnTo>
                  <a:lnTo>
                    <a:pt x="81" y="80"/>
                  </a:lnTo>
                  <a:lnTo>
                    <a:pt x="81" y="80"/>
                  </a:lnTo>
                  <a:lnTo>
                    <a:pt x="81" y="73"/>
                  </a:lnTo>
                  <a:lnTo>
                    <a:pt x="81" y="73"/>
                  </a:lnTo>
                  <a:lnTo>
                    <a:pt x="81" y="71"/>
                  </a:lnTo>
                  <a:lnTo>
                    <a:pt x="79" y="71"/>
                  </a:lnTo>
                  <a:lnTo>
                    <a:pt x="79" y="71"/>
                  </a:lnTo>
                  <a:lnTo>
                    <a:pt x="79" y="76"/>
                  </a:lnTo>
                  <a:lnTo>
                    <a:pt x="79" y="76"/>
                  </a:lnTo>
                  <a:lnTo>
                    <a:pt x="78" y="78"/>
                  </a:lnTo>
                  <a:lnTo>
                    <a:pt x="76" y="78"/>
                  </a:lnTo>
                  <a:lnTo>
                    <a:pt x="74" y="78"/>
                  </a:lnTo>
                  <a:lnTo>
                    <a:pt x="74" y="78"/>
                  </a:lnTo>
                  <a:lnTo>
                    <a:pt x="74" y="80"/>
                  </a:lnTo>
                  <a:lnTo>
                    <a:pt x="76" y="80"/>
                  </a:lnTo>
                  <a:close/>
                  <a:moveTo>
                    <a:pt x="25" y="29"/>
                  </a:moveTo>
                  <a:lnTo>
                    <a:pt x="23" y="29"/>
                  </a:lnTo>
                  <a:lnTo>
                    <a:pt x="23" y="27"/>
                  </a:lnTo>
                  <a:lnTo>
                    <a:pt x="22" y="27"/>
                  </a:lnTo>
                  <a:lnTo>
                    <a:pt x="22" y="25"/>
                  </a:lnTo>
                  <a:lnTo>
                    <a:pt x="23" y="22"/>
                  </a:lnTo>
                  <a:lnTo>
                    <a:pt x="23" y="20"/>
                  </a:lnTo>
                  <a:lnTo>
                    <a:pt x="23" y="19"/>
                  </a:lnTo>
                  <a:lnTo>
                    <a:pt x="22" y="15"/>
                  </a:lnTo>
                  <a:lnTo>
                    <a:pt x="22" y="12"/>
                  </a:lnTo>
                  <a:lnTo>
                    <a:pt x="23" y="8"/>
                  </a:lnTo>
                  <a:lnTo>
                    <a:pt x="22" y="7"/>
                  </a:lnTo>
                  <a:lnTo>
                    <a:pt x="22" y="7"/>
                  </a:lnTo>
                  <a:lnTo>
                    <a:pt x="22" y="7"/>
                  </a:lnTo>
                  <a:lnTo>
                    <a:pt x="20" y="3"/>
                  </a:lnTo>
                  <a:lnTo>
                    <a:pt x="18" y="3"/>
                  </a:lnTo>
                  <a:lnTo>
                    <a:pt x="15" y="2"/>
                  </a:lnTo>
                  <a:lnTo>
                    <a:pt x="13" y="0"/>
                  </a:lnTo>
                  <a:lnTo>
                    <a:pt x="11" y="0"/>
                  </a:lnTo>
                  <a:lnTo>
                    <a:pt x="11" y="0"/>
                  </a:lnTo>
                  <a:lnTo>
                    <a:pt x="10" y="0"/>
                  </a:lnTo>
                  <a:lnTo>
                    <a:pt x="8" y="0"/>
                  </a:lnTo>
                  <a:lnTo>
                    <a:pt x="8" y="2"/>
                  </a:lnTo>
                  <a:lnTo>
                    <a:pt x="8" y="3"/>
                  </a:lnTo>
                  <a:lnTo>
                    <a:pt x="8" y="5"/>
                  </a:lnTo>
                  <a:lnTo>
                    <a:pt x="8" y="7"/>
                  </a:lnTo>
                  <a:lnTo>
                    <a:pt x="8" y="8"/>
                  </a:lnTo>
                  <a:lnTo>
                    <a:pt x="6" y="8"/>
                  </a:lnTo>
                  <a:lnTo>
                    <a:pt x="5" y="10"/>
                  </a:lnTo>
                  <a:lnTo>
                    <a:pt x="3" y="10"/>
                  </a:lnTo>
                  <a:lnTo>
                    <a:pt x="1" y="10"/>
                  </a:lnTo>
                  <a:lnTo>
                    <a:pt x="1" y="12"/>
                  </a:lnTo>
                  <a:lnTo>
                    <a:pt x="1" y="13"/>
                  </a:lnTo>
                  <a:lnTo>
                    <a:pt x="1" y="13"/>
                  </a:lnTo>
                  <a:lnTo>
                    <a:pt x="0" y="15"/>
                  </a:lnTo>
                  <a:lnTo>
                    <a:pt x="0" y="15"/>
                  </a:lnTo>
                  <a:lnTo>
                    <a:pt x="0" y="15"/>
                  </a:lnTo>
                  <a:lnTo>
                    <a:pt x="1" y="17"/>
                  </a:lnTo>
                  <a:lnTo>
                    <a:pt x="1" y="17"/>
                  </a:lnTo>
                  <a:lnTo>
                    <a:pt x="1" y="20"/>
                  </a:lnTo>
                  <a:lnTo>
                    <a:pt x="1" y="22"/>
                  </a:lnTo>
                  <a:lnTo>
                    <a:pt x="0" y="24"/>
                  </a:lnTo>
                  <a:lnTo>
                    <a:pt x="0" y="25"/>
                  </a:lnTo>
                  <a:lnTo>
                    <a:pt x="0" y="29"/>
                  </a:lnTo>
                  <a:lnTo>
                    <a:pt x="0" y="30"/>
                  </a:lnTo>
                  <a:lnTo>
                    <a:pt x="0" y="32"/>
                  </a:lnTo>
                  <a:lnTo>
                    <a:pt x="1" y="32"/>
                  </a:lnTo>
                  <a:lnTo>
                    <a:pt x="3" y="34"/>
                  </a:lnTo>
                  <a:lnTo>
                    <a:pt x="3" y="35"/>
                  </a:lnTo>
                  <a:lnTo>
                    <a:pt x="3" y="39"/>
                  </a:lnTo>
                  <a:lnTo>
                    <a:pt x="3" y="41"/>
                  </a:lnTo>
                  <a:lnTo>
                    <a:pt x="1" y="41"/>
                  </a:lnTo>
                  <a:lnTo>
                    <a:pt x="3" y="44"/>
                  </a:lnTo>
                  <a:lnTo>
                    <a:pt x="3" y="46"/>
                  </a:lnTo>
                  <a:lnTo>
                    <a:pt x="5" y="47"/>
                  </a:lnTo>
                  <a:lnTo>
                    <a:pt x="6" y="47"/>
                  </a:lnTo>
                  <a:lnTo>
                    <a:pt x="15" y="44"/>
                  </a:lnTo>
                  <a:lnTo>
                    <a:pt x="17" y="42"/>
                  </a:lnTo>
                  <a:lnTo>
                    <a:pt x="17" y="42"/>
                  </a:lnTo>
                  <a:lnTo>
                    <a:pt x="18" y="42"/>
                  </a:lnTo>
                  <a:lnTo>
                    <a:pt x="18" y="41"/>
                  </a:lnTo>
                  <a:lnTo>
                    <a:pt x="18" y="41"/>
                  </a:lnTo>
                  <a:lnTo>
                    <a:pt x="20" y="41"/>
                  </a:lnTo>
                  <a:lnTo>
                    <a:pt x="22" y="39"/>
                  </a:lnTo>
                  <a:lnTo>
                    <a:pt x="23" y="39"/>
                  </a:lnTo>
                  <a:lnTo>
                    <a:pt x="23" y="39"/>
                  </a:lnTo>
                  <a:lnTo>
                    <a:pt x="23" y="37"/>
                  </a:lnTo>
                  <a:lnTo>
                    <a:pt x="23" y="35"/>
                  </a:lnTo>
                  <a:lnTo>
                    <a:pt x="23" y="35"/>
                  </a:lnTo>
                  <a:lnTo>
                    <a:pt x="25" y="35"/>
                  </a:lnTo>
                  <a:lnTo>
                    <a:pt x="25" y="34"/>
                  </a:lnTo>
                  <a:lnTo>
                    <a:pt x="25" y="32"/>
                  </a:lnTo>
                  <a:lnTo>
                    <a:pt x="25" y="30"/>
                  </a:lnTo>
                  <a:lnTo>
                    <a:pt x="25" y="30"/>
                  </a:lnTo>
                  <a:lnTo>
                    <a:pt x="25" y="29"/>
                  </a:lnTo>
                  <a:lnTo>
                    <a:pt x="25" y="29"/>
                  </a:lnTo>
                  <a:close/>
                  <a:moveTo>
                    <a:pt x="378" y="80"/>
                  </a:moveTo>
                  <a:lnTo>
                    <a:pt x="378" y="80"/>
                  </a:lnTo>
                  <a:lnTo>
                    <a:pt x="378" y="78"/>
                  </a:lnTo>
                  <a:lnTo>
                    <a:pt x="373" y="80"/>
                  </a:lnTo>
                  <a:lnTo>
                    <a:pt x="371" y="80"/>
                  </a:lnTo>
                  <a:lnTo>
                    <a:pt x="368" y="80"/>
                  </a:lnTo>
                  <a:lnTo>
                    <a:pt x="368" y="81"/>
                  </a:lnTo>
                  <a:lnTo>
                    <a:pt x="366" y="81"/>
                  </a:lnTo>
                  <a:lnTo>
                    <a:pt x="366" y="81"/>
                  </a:lnTo>
                  <a:lnTo>
                    <a:pt x="366" y="81"/>
                  </a:lnTo>
                  <a:lnTo>
                    <a:pt x="366" y="83"/>
                  </a:lnTo>
                  <a:lnTo>
                    <a:pt x="366" y="83"/>
                  </a:lnTo>
                  <a:lnTo>
                    <a:pt x="368" y="85"/>
                  </a:lnTo>
                  <a:lnTo>
                    <a:pt x="368" y="85"/>
                  </a:lnTo>
                  <a:lnTo>
                    <a:pt x="368" y="85"/>
                  </a:lnTo>
                  <a:lnTo>
                    <a:pt x="370" y="85"/>
                  </a:lnTo>
                  <a:lnTo>
                    <a:pt x="371" y="85"/>
                  </a:lnTo>
                  <a:lnTo>
                    <a:pt x="371" y="86"/>
                  </a:lnTo>
                  <a:lnTo>
                    <a:pt x="375" y="88"/>
                  </a:lnTo>
                  <a:lnTo>
                    <a:pt x="375" y="86"/>
                  </a:lnTo>
                  <a:lnTo>
                    <a:pt x="375" y="85"/>
                  </a:lnTo>
                  <a:lnTo>
                    <a:pt x="377" y="83"/>
                  </a:lnTo>
                  <a:lnTo>
                    <a:pt x="377" y="83"/>
                  </a:lnTo>
                  <a:lnTo>
                    <a:pt x="377" y="83"/>
                  </a:lnTo>
                  <a:lnTo>
                    <a:pt x="377" y="81"/>
                  </a:lnTo>
                  <a:lnTo>
                    <a:pt x="377" y="81"/>
                  </a:lnTo>
                  <a:lnTo>
                    <a:pt x="378" y="80"/>
                  </a:lnTo>
                  <a:close/>
                  <a:moveTo>
                    <a:pt x="343" y="29"/>
                  </a:moveTo>
                  <a:lnTo>
                    <a:pt x="346" y="27"/>
                  </a:lnTo>
                  <a:lnTo>
                    <a:pt x="348" y="27"/>
                  </a:lnTo>
                  <a:lnTo>
                    <a:pt x="348" y="29"/>
                  </a:lnTo>
                  <a:lnTo>
                    <a:pt x="348" y="30"/>
                  </a:lnTo>
                  <a:lnTo>
                    <a:pt x="349" y="32"/>
                  </a:lnTo>
                  <a:lnTo>
                    <a:pt x="349" y="34"/>
                  </a:lnTo>
                  <a:lnTo>
                    <a:pt x="349" y="35"/>
                  </a:lnTo>
                  <a:lnTo>
                    <a:pt x="348" y="39"/>
                  </a:lnTo>
                  <a:lnTo>
                    <a:pt x="348" y="39"/>
                  </a:lnTo>
                  <a:lnTo>
                    <a:pt x="349" y="39"/>
                  </a:lnTo>
                  <a:lnTo>
                    <a:pt x="351" y="39"/>
                  </a:lnTo>
                  <a:lnTo>
                    <a:pt x="353" y="41"/>
                  </a:lnTo>
                  <a:lnTo>
                    <a:pt x="353" y="42"/>
                  </a:lnTo>
                  <a:lnTo>
                    <a:pt x="353" y="44"/>
                  </a:lnTo>
                  <a:lnTo>
                    <a:pt x="354" y="44"/>
                  </a:lnTo>
                  <a:lnTo>
                    <a:pt x="354" y="44"/>
                  </a:lnTo>
                  <a:lnTo>
                    <a:pt x="356" y="44"/>
                  </a:lnTo>
                  <a:lnTo>
                    <a:pt x="358" y="46"/>
                  </a:lnTo>
                  <a:lnTo>
                    <a:pt x="358" y="46"/>
                  </a:lnTo>
                  <a:lnTo>
                    <a:pt x="360" y="47"/>
                  </a:lnTo>
                  <a:lnTo>
                    <a:pt x="358" y="49"/>
                  </a:lnTo>
                  <a:lnTo>
                    <a:pt x="358" y="51"/>
                  </a:lnTo>
                  <a:lnTo>
                    <a:pt x="360" y="51"/>
                  </a:lnTo>
                  <a:lnTo>
                    <a:pt x="363" y="54"/>
                  </a:lnTo>
                  <a:lnTo>
                    <a:pt x="361" y="56"/>
                  </a:lnTo>
                  <a:lnTo>
                    <a:pt x="361" y="58"/>
                  </a:lnTo>
                  <a:lnTo>
                    <a:pt x="365" y="58"/>
                  </a:lnTo>
                  <a:lnTo>
                    <a:pt x="368" y="59"/>
                  </a:lnTo>
                  <a:lnTo>
                    <a:pt x="370" y="59"/>
                  </a:lnTo>
                  <a:lnTo>
                    <a:pt x="371" y="58"/>
                  </a:lnTo>
                  <a:lnTo>
                    <a:pt x="373" y="58"/>
                  </a:lnTo>
                  <a:lnTo>
                    <a:pt x="373" y="58"/>
                  </a:lnTo>
                  <a:lnTo>
                    <a:pt x="375" y="54"/>
                  </a:lnTo>
                  <a:lnTo>
                    <a:pt x="375" y="54"/>
                  </a:lnTo>
                  <a:lnTo>
                    <a:pt x="377" y="54"/>
                  </a:lnTo>
                  <a:lnTo>
                    <a:pt x="377" y="54"/>
                  </a:lnTo>
                  <a:lnTo>
                    <a:pt x="378" y="54"/>
                  </a:lnTo>
                  <a:lnTo>
                    <a:pt x="380" y="54"/>
                  </a:lnTo>
                  <a:lnTo>
                    <a:pt x="382" y="56"/>
                  </a:lnTo>
                  <a:lnTo>
                    <a:pt x="383" y="56"/>
                  </a:lnTo>
                  <a:lnTo>
                    <a:pt x="385" y="56"/>
                  </a:lnTo>
                  <a:lnTo>
                    <a:pt x="385" y="54"/>
                  </a:lnTo>
                  <a:lnTo>
                    <a:pt x="383" y="54"/>
                  </a:lnTo>
                  <a:lnTo>
                    <a:pt x="382" y="52"/>
                  </a:lnTo>
                  <a:lnTo>
                    <a:pt x="383" y="51"/>
                  </a:lnTo>
                  <a:lnTo>
                    <a:pt x="385" y="52"/>
                  </a:lnTo>
                  <a:lnTo>
                    <a:pt x="387" y="52"/>
                  </a:lnTo>
                  <a:lnTo>
                    <a:pt x="387" y="51"/>
                  </a:lnTo>
                  <a:lnTo>
                    <a:pt x="385" y="47"/>
                  </a:lnTo>
                  <a:lnTo>
                    <a:pt x="383" y="46"/>
                  </a:lnTo>
                  <a:lnTo>
                    <a:pt x="383" y="44"/>
                  </a:lnTo>
                  <a:lnTo>
                    <a:pt x="382" y="46"/>
                  </a:lnTo>
                  <a:lnTo>
                    <a:pt x="380" y="47"/>
                  </a:lnTo>
                  <a:lnTo>
                    <a:pt x="378" y="47"/>
                  </a:lnTo>
                  <a:lnTo>
                    <a:pt x="377" y="47"/>
                  </a:lnTo>
                  <a:lnTo>
                    <a:pt x="378" y="46"/>
                  </a:lnTo>
                  <a:lnTo>
                    <a:pt x="382" y="44"/>
                  </a:lnTo>
                  <a:lnTo>
                    <a:pt x="383" y="42"/>
                  </a:lnTo>
                  <a:lnTo>
                    <a:pt x="383" y="35"/>
                  </a:lnTo>
                  <a:lnTo>
                    <a:pt x="383" y="32"/>
                  </a:lnTo>
                  <a:lnTo>
                    <a:pt x="375" y="32"/>
                  </a:lnTo>
                  <a:lnTo>
                    <a:pt x="371" y="30"/>
                  </a:lnTo>
                  <a:lnTo>
                    <a:pt x="370" y="29"/>
                  </a:lnTo>
                  <a:lnTo>
                    <a:pt x="370" y="27"/>
                  </a:lnTo>
                  <a:lnTo>
                    <a:pt x="353" y="12"/>
                  </a:lnTo>
                  <a:lnTo>
                    <a:pt x="349" y="15"/>
                  </a:lnTo>
                  <a:lnTo>
                    <a:pt x="348" y="15"/>
                  </a:lnTo>
                  <a:lnTo>
                    <a:pt x="348" y="15"/>
                  </a:lnTo>
                  <a:lnTo>
                    <a:pt x="346" y="15"/>
                  </a:lnTo>
                  <a:lnTo>
                    <a:pt x="346" y="13"/>
                  </a:lnTo>
                  <a:lnTo>
                    <a:pt x="346" y="15"/>
                  </a:lnTo>
                  <a:lnTo>
                    <a:pt x="346" y="15"/>
                  </a:lnTo>
                  <a:lnTo>
                    <a:pt x="346" y="17"/>
                  </a:lnTo>
                  <a:lnTo>
                    <a:pt x="348" y="17"/>
                  </a:lnTo>
                  <a:lnTo>
                    <a:pt x="346" y="19"/>
                  </a:lnTo>
                  <a:lnTo>
                    <a:pt x="344" y="19"/>
                  </a:lnTo>
                  <a:lnTo>
                    <a:pt x="346" y="20"/>
                  </a:lnTo>
                  <a:lnTo>
                    <a:pt x="344" y="22"/>
                  </a:lnTo>
                  <a:lnTo>
                    <a:pt x="341" y="22"/>
                  </a:lnTo>
                  <a:lnTo>
                    <a:pt x="339" y="24"/>
                  </a:lnTo>
                  <a:lnTo>
                    <a:pt x="337" y="25"/>
                  </a:lnTo>
                  <a:lnTo>
                    <a:pt x="336" y="25"/>
                  </a:lnTo>
                  <a:lnTo>
                    <a:pt x="341" y="29"/>
                  </a:lnTo>
                  <a:lnTo>
                    <a:pt x="343" y="29"/>
                  </a:lnTo>
                  <a:close/>
                  <a:moveTo>
                    <a:pt x="397" y="71"/>
                  </a:moveTo>
                  <a:lnTo>
                    <a:pt x="395" y="68"/>
                  </a:lnTo>
                  <a:lnTo>
                    <a:pt x="394" y="68"/>
                  </a:lnTo>
                  <a:lnTo>
                    <a:pt x="392" y="68"/>
                  </a:lnTo>
                  <a:lnTo>
                    <a:pt x="392" y="66"/>
                  </a:lnTo>
                  <a:lnTo>
                    <a:pt x="387" y="63"/>
                  </a:lnTo>
                  <a:lnTo>
                    <a:pt x="387" y="63"/>
                  </a:lnTo>
                  <a:lnTo>
                    <a:pt x="385" y="63"/>
                  </a:lnTo>
                  <a:lnTo>
                    <a:pt x="385" y="63"/>
                  </a:lnTo>
                  <a:lnTo>
                    <a:pt x="383" y="64"/>
                  </a:lnTo>
                  <a:lnTo>
                    <a:pt x="383" y="64"/>
                  </a:lnTo>
                  <a:lnTo>
                    <a:pt x="382" y="64"/>
                  </a:lnTo>
                  <a:lnTo>
                    <a:pt x="380" y="64"/>
                  </a:lnTo>
                  <a:lnTo>
                    <a:pt x="375" y="66"/>
                  </a:lnTo>
                  <a:lnTo>
                    <a:pt x="375" y="68"/>
                  </a:lnTo>
                  <a:lnTo>
                    <a:pt x="375" y="68"/>
                  </a:lnTo>
                  <a:lnTo>
                    <a:pt x="371" y="66"/>
                  </a:lnTo>
                  <a:lnTo>
                    <a:pt x="371" y="66"/>
                  </a:lnTo>
                  <a:lnTo>
                    <a:pt x="370" y="66"/>
                  </a:lnTo>
                  <a:lnTo>
                    <a:pt x="365" y="66"/>
                  </a:lnTo>
                  <a:lnTo>
                    <a:pt x="363" y="66"/>
                  </a:lnTo>
                  <a:lnTo>
                    <a:pt x="358" y="69"/>
                  </a:lnTo>
                  <a:lnTo>
                    <a:pt x="358" y="69"/>
                  </a:lnTo>
                  <a:lnTo>
                    <a:pt x="358" y="73"/>
                  </a:lnTo>
                  <a:lnTo>
                    <a:pt x="358" y="73"/>
                  </a:lnTo>
                  <a:lnTo>
                    <a:pt x="358" y="73"/>
                  </a:lnTo>
                  <a:lnTo>
                    <a:pt x="360" y="73"/>
                  </a:lnTo>
                  <a:lnTo>
                    <a:pt x="361" y="73"/>
                  </a:lnTo>
                  <a:lnTo>
                    <a:pt x="361" y="75"/>
                  </a:lnTo>
                  <a:lnTo>
                    <a:pt x="363" y="75"/>
                  </a:lnTo>
                  <a:lnTo>
                    <a:pt x="365" y="75"/>
                  </a:lnTo>
                  <a:lnTo>
                    <a:pt x="370" y="75"/>
                  </a:lnTo>
                  <a:lnTo>
                    <a:pt x="371" y="75"/>
                  </a:lnTo>
                  <a:lnTo>
                    <a:pt x="371" y="75"/>
                  </a:lnTo>
                  <a:lnTo>
                    <a:pt x="373" y="75"/>
                  </a:lnTo>
                  <a:lnTo>
                    <a:pt x="373" y="75"/>
                  </a:lnTo>
                  <a:lnTo>
                    <a:pt x="373" y="75"/>
                  </a:lnTo>
                  <a:lnTo>
                    <a:pt x="375" y="75"/>
                  </a:lnTo>
                  <a:lnTo>
                    <a:pt x="375" y="75"/>
                  </a:lnTo>
                  <a:lnTo>
                    <a:pt x="377" y="75"/>
                  </a:lnTo>
                  <a:lnTo>
                    <a:pt x="377" y="75"/>
                  </a:lnTo>
                  <a:lnTo>
                    <a:pt x="377" y="76"/>
                  </a:lnTo>
                  <a:lnTo>
                    <a:pt x="383" y="73"/>
                  </a:lnTo>
                  <a:lnTo>
                    <a:pt x="385" y="75"/>
                  </a:lnTo>
                  <a:lnTo>
                    <a:pt x="387" y="76"/>
                  </a:lnTo>
                  <a:lnTo>
                    <a:pt x="387" y="80"/>
                  </a:lnTo>
                  <a:lnTo>
                    <a:pt x="388" y="78"/>
                  </a:lnTo>
                  <a:lnTo>
                    <a:pt x="390" y="78"/>
                  </a:lnTo>
                  <a:lnTo>
                    <a:pt x="390" y="78"/>
                  </a:lnTo>
                  <a:lnTo>
                    <a:pt x="392" y="78"/>
                  </a:lnTo>
                  <a:lnTo>
                    <a:pt x="392" y="78"/>
                  </a:lnTo>
                  <a:lnTo>
                    <a:pt x="394" y="76"/>
                  </a:lnTo>
                  <a:lnTo>
                    <a:pt x="394" y="75"/>
                  </a:lnTo>
                  <a:lnTo>
                    <a:pt x="394" y="75"/>
                  </a:lnTo>
                  <a:lnTo>
                    <a:pt x="395" y="75"/>
                  </a:lnTo>
                  <a:lnTo>
                    <a:pt x="397" y="73"/>
                  </a:lnTo>
                  <a:lnTo>
                    <a:pt x="397" y="73"/>
                  </a:lnTo>
                  <a:lnTo>
                    <a:pt x="397" y="75"/>
                  </a:lnTo>
                  <a:lnTo>
                    <a:pt x="399" y="75"/>
                  </a:lnTo>
                  <a:lnTo>
                    <a:pt x="399" y="75"/>
                  </a:lnTo>
                  <a:lnTo>
                    <a:pt x="399" y="73"/>
                  </a:lnTo>
                  <a:lnTo>
                    <a:pt x="397" y="71"/>
                  </a:lnTo>
                  <a:close/>
                  <a:moveTo>
                    <a:pt x="86" y="76"/>
                  </a:moveTo>
                  <a:lnTo>
                    <a:pt x="88" y="76"/>
                  </a:lnTo>
                  <a:lnTo>
                    <a:pt x="91" y="76"/>
                  </a:lnTo>
                  <a:lnTo>
                    <a:pt x="91" y="76"/>
                  </a:lnTo>
                  <a:lnTo>
                    <a:pt x="91" y="76"/>
                  </a:lnTo>
                  <a:lnTo>
                    <a:pt x="93" y="76"/>
                  </a:lnTo>
                  <a:lnTo>
                    <a:pt x="95" y="75"/>
                  </a:lnTo>
                  <a:lnTo>
                    <a:pt x="95" y="75"/>
                  </a:lnTo>
                  <a:lnTo>
                    <a:pt x="95" y="75"/>
                  </a:lnTo>
                  <a:lnTo>
                    <a:pt x="95" y="73"/>
                  </a:lnTo>
                  <a:lnTo>
                    <a:pt x="96" y="71"/>
                  </a:lnTo>
                  <a:lnTo>
                    <a:pt x="96" y="71"/>
                  </a:lnTo>
                  <a:lnTo>
                    <a:pt x="95" y="69"/>
                  </a:lnTo>
                  <a:lnTo>
                    <a:pt x="93" y="69"/>
                  </a:lnTo>
                  <a:lnTo>
                    <a:pt x="93" y="69"/>
                  </a:lnTo>
                  <a:lnTo>
                    <a:pt x="90" y="69"/>
                  </a:lnTo>
                  <a:lnTo>
                    <a:pt x="90" y="69"/>
                  </a:lnTo>
                  <a:lnTo>
                    <a:pt x="88" y="69"/>
                  </a:lnTo>
                  <a:lnTo>
                    <a:pt x="88" y="69"/>
                  </a:lnTo>
                  <a:lnTo>
                    <a:pt x="88" y="69"/>
                  </a:lnTo>
                  <a:lnTo>
                    <a:pt x="90" y="71"/>
                  </a:lnTo>
                  <a:lnTo>
                    <a:pt x="90" y="71"/>
                  </a:lnTo>
                  <a:lnTo>
                    <a:pt x="88" y="71"/>
                  </a:lnTo>
                  <a:lnTo>
                    <a:pt x="88" y="73"/>
                  </a:lnTo>
                  <a:lnTo>
                    <a:pt x="86" y="73"/>
                  </a:lnTo>
                  <a:lnTo>
                    <a:pt x="84" y="73"/>
                  </a:lnTo>
                  <a:lnTo>
                    <a:pt x="84" y="73"/>
                  </a:lnTo>
                  <a:lnTo>
                    <a:pt x="86" y="75"/>
                  </a:lnTo>
                  <a:lnTo>
                    <a:pt x="86" y="76"/>
                  </a:lnTo>
                  <a:close/>
                  <a:moveTo>
                    <a:pt x="93" y="90"/>
                  </a:moveTo>
                  <a:lnTo>
                    <a:pt x="93" y="90"/>
                  </a:lnTo>
                  <a:lnTo>
                    <a:pt x="91" y="90"/>
                  </a:lnTo>
                  <a:lnTo>
                    <a:pt x="88" y="93"/>
                  </a:lnTo>
                  <a:lnTo>
                    <a:pt x="88" y="93"/>
                  </a:lnTo>
                  <a:lnTo>
                    <a:pt x="88" y="98"/>
                  </a:lnTo>
                  <a:lnTo>
                    <a:pt x="88" y="98"/>
                  </a:lnTo>
                  <a:lnTo>
                    <a:pt x="90" y="98"/>
                  </a:lnTo>
                  <a:lnTo>
                    <a:pt x="90" y="98"/>
                  </a:lnTo>
                  <a:lnTo>
                    <a:pt x="90" y="98"/>
                  </a:lnTo>
                  <a:lnTo>
                    <a:pt x="91" y="98"/>
                  </a:lnTo>
                  <a:lnTo>
                    <a:pt x="91" y="98"/>
                  </a:lnTo>
                  <a:lnTo>
                    <a:pt x="93" y="98"/>
                  </a:lnTo>
                  <a:lnTo>
                    <a:pt x="93" y="98"/>
                  </a:lnTo>
                  <a:lnTo>
                    <a:pt x="98" y="97"/>
                  </a:lnTo>
                  <a:lnTo>
                    <a:pt x="100" y="97"/>
                  </a:lnTo>
                  <a:lnTo>
                    <a:pt x="101" y="97"/>
                  </a:lnTo>
                  <a:lnTo>
                    <a:pt x="105" y="97"/>
                  </a:lnTo>
                  <a:lnTo>
                    <a:pt x="105" y="97"/>
                  </a:lnTo>
                  <a:lnTo>
                    <a:pt x="103" y="95"/>
                  </a:lnTo>
                  <a:lnTo>
                    <a:pt x="101" y="95"/>
                  </a:lnTo>
                  <a:lnTo>
                    <a:pt x="100" y="93"/>
                  </a:lnTo>
                  <a:lnTo>
                    <a:pt x="98" y="93"/>
                  </a:lnTo>
                  <a:lnTo>
                    <a:pt x="96" y="92"/>
                  </a:lnTo>
                  <a:lnTo>
                    <a:pt x="96" y="92"/>
                  </a:lnTo>
                  <a:lnTo>
                    <a:pt x="95" y="92"/>
                  </a:lnTo>
                  <a:lnTo>
                    <a:pt x="93" y="90"/>
                  </a:lnTo>
                  <a:close/>
                </a:path>
              </a:pathLst>
            </a:custGeom>
            <a:solidFill>
              <a:srgbClr val="0B1849"/>
            </a:solidFill>
            <a:ln>
              <a:solidFill>
                <a:schemeClr val="bg1"/>
              </a:solidFill>
            </a:ln>
          </p:spPr>
          <p:txBody>
            <a:bodyPr vert="horz" wrap="square" lIns="91440" tIns="45720" rIns="91440" bIns="45720" numCol="1" anchor="t" anchorCtr="0" compatLnSpc="1">
              <a:prstTxWarp prst="textNoShape">
                <a:avLst/>
              </a:prstTxWarp>
            </a:bodyPr>
            <a:lstStyle/>
            <a:p>
              <a:endParaRPr lang="en-US" sz="900"/>
            </a:p>
          </p:txBody>
        </p:sp>
        <p:sp>
          <p:nvSpPr>
            <p:cNvPr id="34" name="Freeform 8">
              <a:extLst>
                <a:ext uri="{FF2B5EF4-FFF2-40B4-BE49-F238E27FC236}">
                  <a16:creationId xmlns:a16="http://schemas.microsoft.com/office/drawing/2014/main" id="{93BE0F18-65C0-425B-8780-AE449324750A}"/>
                </a:ext>
              </a:extLst>
            </p:cNvPr>
            <p:cNvSpPr>
              <a:spLocks noEditPoints="1"/>
            </p:cNvSpPr>
            <p:nvPr/>
          </p:nvSpPr>
          <p:spPr bwMode="auto">
            <a:xfrm>
              <a:off x="4541" y="2000"/>
              <a:ext cx="1034" cy="1041"/>
            </a:xfrm>
            <a:custGeom>
              <a:avLst/>
              <a:gdLst>
                <a:gd name="T0" fmla="*/ 399 w 1034"/>
                <a:gd name="T1" fmla="*/ 542 h 1041"/>
                <a:gd name="T2" fmla="*/ 477 w 1034"/>
                <a:gd name="T3" fmla="*/ 664 h 1041"/>
                <a:gd name="T4" fmla="*/ 718 w 1034"/>
                <a:gd name="T5" fmla="*/ 735 h 1041"/>
                <a:gd name="T6" fmla="*/ 757 w 1034"/>
                <a:gd name="T7" fmla="*/ 842 h 1041"/>
                <a:gd name="T8" fmla="*/ 742 w 1034"/>
                <a:gd name="T9" fmla="*/ 825 h 1041"/>
                <a:gd name="T10" fmla="*/ 667 w 1034"/>
                <a:gd name="T11" fmla="*/ 839 h 1041"/>
                <a:gd name="T12" fmla="*/ 664 w 1034"/>
                <a:gd name="T13" fmla="*/ 866 h 1041"/>
                <a:gd name="T14" fmla="*/ 700 w 1034"/>
                <a:gd name="T15" fmla="*/ 866 h 1041"/>
                <a:gd name="T16" fmla="*/ 742 w 1034"/>
                <a:gd name="T17" fmla="*/ 859 h 1041"/>
                <a:gd name="T18" fmla="*/ 786 w 1034"/>
                <a:gd name="T19" fmla="*/ 847 h 1041"/>
                <a:gd name="T20" fmla="*/ 146 w 1034"/>
                <a:gd name="T21" fmla="*/ 484 h 1041"/>
                <a:gd name="T22" fmla="*/ 301 w 1034"/>
                <a:gd name="T23" fmla="*/ 519 h 1041"/>
                <a:gd name="T24" fmla="*/ 345 w 1034"/>
                <a:gd name="T25" fmla="*/ 526 h 1041"/>
                <a:gd name="T26" fmla="*/ 382 w 1034"/>
                <a:gd name="T27" fmla="*/ 535 h 1041"/>
                <a:gd name="T28" fmla="*/ 394 w 1034"/>
                <a:gd name="T29" fmla="*/ 531 h 1041"/>
                <a:gd name="T30" fmla="*/ 411 w 1034"/>
                <a:gd name="T31" fmla="*/ 536 h 1041"/>
                <a:gd name="T32" fmla="*/ 419 w 1034"/>
                <a:gd name="T33" fmla="*/ 557 h 1041"/>
                <a:gd name="T34" fmla="*/ 435 w 1034"/>
                <a:gd name="T35" fmla="*/ 557 h 1041"/>
                <a:gd name="T36" fmla="*/ 448 w 1034"/>
                <a:gd name="T37" fmla="*/ 586 h 1041"/>
                <a:gd name="T38" fmla="*/ 438 w 1034"/>
                <a:gd name="T39" fmla="*/ 598 h 1041"/>
                <a:gd name="T40" fmla="*/ 455 w 1034"/>
                <a:gd name="T41" fmla="*/ 618 h 1041"/>
                <a:gd name="T42" fmla="*/ 486 w 1034"/>
                <a:gd name="T43" fmla="*/ 621 h 1041"/>
                <a:gd name="T44" fmla="*/ 501 w 1034"/>
                <a:gd name="T45" fmla="*/ 633 h 1041"/>
                <a:gd name="T46" fmla="*/ 535 w 1034"/>
                <a:gd name="T47" fmla="*/ 686 h 1041"/>
                <a:gd name="T48" fmla="*/ 550 w 1034"/>
                <a:gd name="T49" fmla="*/ 732 h 1041"/>
                <a:gd name="T50" fmla="*/ 555 w 1034"/>
                <a:gd name="T51" fmla="*/ 744 h 1041"/>
                <a:gd name="T52" fmla="*/ 533 w 1034"/>
                <a:gd name="T53" fmla="*/ 728 h 1041"/>
                <a:gd name="T54" fmla="*/ 548 w 1034"/>
                <a:gd name="T55" fmla="*/ 749 h 1041"/>
                <a:gd name="T56" fmla="*/ 591 w 1034"/>
                <a:gd name="T57" fmla="*/ 767 h 1041"/>
                <a:gd name="T58" fmla="*/ 604 w 1034"/>
                <a:gd name="T59" fmla="*/ 754 h 1041"/>
                <a:gd name="T60" fmla="*/ 593 w 1034"/>
                <a:gd name="T61" fmla="*/ 755 h 1041"/>
                <a:gd name="T62" fmla="*/ 611 w 1034"/>
                <a:gd name="T63" fmla="*/ 735 h 1041"/>
                <a:gd name="T64" fmla="*/ 640 w 1034"/>
                <a:gd name="T65" fmla="*/ 691 h 1041"/>
                <a:gd name="T66" fmla="*/ 681 w 1034"/>
                <a:gd name="T67" fmla="*/ 671 h 1041"/>
                <a:gd name="T68" fmla="*/ 703 w 1034"/>
                <a:gd name="T69" fmla="*/ 664 h 1041"/>
                <a:gd name="T70" fmla="*/ 740 w 1034"/>
                <a:gd name="T71" fmla="*/ 603 h 1041"/>
                <a:gd name="T72" fmla="*/ 759 w 1034"/>
                <a:gd name="T73" fmla="*/ 591 h 1041"/>
                <a:gd name="T74" fmla="*/ 759 w 1034"/>
                <a:gd name="T75" fmla="*/ 569 h 1041"/>
                <a:gd name="T76" fmla="*/ 773 w 1034"/>
                <a:gd name="T77" fmla="*/ 604 h 1041"/>
                <a:gd name="T78" fmla="*/ 771 w 1034"/>
                <a:gd name="T79" fmla="*/ 616 h 1041"/>
                <a:gd name="T80" fmla="*/ 766 w 1034"/>
                <a:gd name="T81" fmla="*/ 655 h 1041"/>
                <a:gd name="T82" fmla="*/ 735 w 1034"/>
                <a:gd name="T83" fmla="*/ 691 h 1041"/>
                <a:gd name="T84" fmla="*/ 728 w 1034"/>
                <a:gd name="T85" fmla="*/ 725 h 1041"/>
                <a:gd name="T86" fmla="*/ 725 w 1034"/>
                <a:gd name="T87" fmla="*/ 771 h 1041"/>
                <a:gd name="T88" fmla="*/ 684 w 1034"/>
                <a:gd name="T89" fmla="*/ 788 h 1041"/>
                <a:gd name="T90" fmla="*/ 706 w 1034"/>
                <a:gd name="T91" fmla="*/ 795 h 1041"/>
                <a:gd name="T92" fmla="*/ 754 w 1034"/>
                <a:gd name="T93" fmla="*/ 786 h 1041"/>
                <a:gd name="T94" fmla="*/ 766 w 1034"/>
                <a:gd name="T95" fmla="*/ 737 h 1041"/>
                <a:gd name="T96" fmla="*/ 798 w 1034"/>
                <a:gd name="T97" fmla="*/ 727 h 1041"/>
                <a:gd name="T98" fmla="*/ 822 w 1034"/>
                <a:gd name="T99" fmla="*/ 759 h 1041"/>
                <a:gd name="T100" fmla="*/ 813 w 1034"/>
                <a:gd name="T101" fmla="*/ 805 h 1041"/>
                <a:gd name="T102" fmla="*/ 800 w 1034"/>
                <a:gd name="T103" fmla="*/ 832 h 1041"/>
                <a:gd name="T104" fmla="*/ 859 w 1034"/>
                <a:gd name="T105" fmla="*/ 822 h 1041"/>
                <a:gd name="T106" fmla="*/ 857 w 1034"/>
                <a:gd name="T107" fmla="*/ 815 h 1041"/>
                <a:gd name="T108" fmla="*/ 891 w 1034"/>
                <a:gd name="T109" fmla="*/ 813 h 1041"/>
                <a:gd name="T110" fmla="*/ 890 w 1034"/>
                <a:gd name="T111" fmla="*/ 835 h 1041"/>
                <a:gd name="T112" fmla="*/ 869 w 1034"/>
                <a:gd name="T113" fmla="*/ 822 h 1041"/>
                <a:gd name="T114" fmla="*/ 910 w 1034"/>
                <a:gd name="T115" fmla="*/ 866 h 1041"/>
                <a:gd name="T116" fmla="*/ 936 w 1034"/>
                <a:gd name="T117" fmla="*/ 915 h 1041"/>
                <a:gd name="T118" fmla="*/ 949 w 1034"/>
                <a:gd name="T119" fmla="*/ 992 h 1041"/>
                <a:gd name="T120" fmla="*/ 978 w 1034"/>
                <a:gd name="T121" fmla="*/ 1024 h 1041"/>
                <a:gd name="T122" fmla="*/ 1031 w 1034"/>
                <a:gd name="T123" fmla="*/ 1039 h 1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34" h="1041">
                  <a:moveTo>
                    <a:pt x="644" y="788"/>
                  </a:moveTo>
                  <a:lnTo>
                    <a:pt x="644" y="788"/>
                  </a:lnTo>
                  <a:lnTo>
                    <a:pt x="642" y="788"/>
                  </a:lnTo>
                  <a:lnTo>
                    <a:pt x="640" y="789"/>
                  </a:lnTo>
                  <a:lnTo>
                    <a:pt x="642" y="789"/>
                  </a:lnTo>
                  <a:lnTo>
                    <a:pt x="644" y="791"/>
                  </a:lnTo>
                  <a:lnTo>
                    <a:pt x="645" y="791"/>
                  </a:lnTo>
                  <a:lnTo>
                    <a:pt x="645" y="791"/>
                  </a:lnTo>
                  <a:lnTo>
                    <a:pt x="645" y="791"/>
                  </a:lnTo>
                  <a:lnTo>
                    <a:pt x="645" y="789"/>
                  </a:lnTo>
                  <a:lnTo>
                    <a:pt x="644" y="788"/>
                  </a:lnTo>
                  <a:close/>
                  <a:moveTo>
                    <a:pt x="399" y="538"/>
                  </a:moveTo>
                  <a:lnTo>
                    <a:pt x="396" y="538"/>
                  </a:lnTo>
                  <a:lnTo>
                    <a:pt x="394" y="540"/>
                  </a:lnTo>
                  <a:lnTo>
                    <a:pt x="392" y="542"/>
                  </a:lnTo>
                  <a:lnTo>
                    <a:pt x="392" y="543"/>
                  </a:lnTo>
                  <a:lnTo>
                    <a:pt x="391" y="545"/>
                  </a:lnTo>
                  <a:lnTo>
                    <a:pt x="394" y="545"/>
                  </a:lnTo>
                  <a:lnTo>
                    <a:pt x="396" y="543"/>
                  </a:lnTo>
                  <a:lnTo>
                    <a:pt x="397" y="543"/>
                  </a:lnTo>
                  <a:lnTo>
                    <a:pt x="397" y="543"/>
                  </a:lnTo>
                  <a:lnTo>
                    <a:pt x="397" y="543"/>
                  </a:lnTo>
                  <a:lnTo>
                    <a:pt x="399" y="542"/>
                  </a:lnTo>
                  <a:lnTo>
                    <a:pt x="399" y="542"/>
                  </a:lnTo>
                  <a:lnTo>
                    <a:pt x="399" y="542"/>
                  </a:lnTo>
                  <a:lnTo>
                    <a:pt x="397" y="540"/>
                  </a:lnTo>
                  <a:lnTo>
                    <a:pt x="402" y="538"/>
                  </a:lnTo>
                  <a:lnTo>
                    <a:pt x="402" y="538"/>
                  </a:lnTo>
                  <a:lnTo>
                    <a:pt x="401" y="538"/>
                  </a:lnTo>
                  <a:lnTo>
                    <a:pt x="399" y="538"/>
                  </a:lnTo>
                  <a:close/>
                  <a:moveTo>
                    <a:pt x="477" y="664"/>
                  </a:moveTo>
                  <a:lnTo>
                    <a:pt x="477" y="664"/>
                  </a:lnTo>
                  <a:lnTo>
                    <a:pt x="477" y="664"/>
                  </a:lnTo>
                  <a:lnTo>
                    <a:pt x="475" y="664"/>
                  </a:lnTo>
                  <a:lnTo>
                    <a:pt x="474" y="664"/>
                  </a:lnTo>
                  <a:lnTo>
                    <a:pt x="472" y="664"/>
                  </a:lnTo>
                  <a:lnTo>
                    <a:pt x="472" y="665"/>
                  </a:lnTo>
                  <a:lnTo>
                    <a:pt x="472" y="665"/>
                  </a:lnTo>
                  <a:lnTo>
                    <a:pt x="472" y="667"/>
                  </a:lnTo>
                  <a:lnTo>
                    <a:pt x="472" y="669"/>
                  </a:lnTo>
                  <a:lnTo>
                    <a:pt x="472" y="671"/>
                  </a:lnTo>
                  <a:lnTo>
                    <a:pt x="474" y="671"/>
                  </a:lnTo>
                  <a:lnTo>
                    <a:pt x="475" y="667"/>
                  </a:lnTo>
                  <a:lnTo>
                    <a:pt x="477" y="667"/>
                  </a:lnTo>
                  <a:lnTo>
                    <a:pt x="477" y="667"/>
                  </a:lnTo>
                  <a:lnTo>
                    <a:pt x="479" y="667"/>
                  </a:lnTo>
                  <a:lnTo>
                    <a:pt x="477" y="665"/>
                  </a:lnTo>
                  <a:lnTo>
                    <a:pt x="477" y="664"/>
                  </a:lnTo>
                  <a:close/>
                  <a:moveTo>
                    <a:pt x="620" y="778"/>
                  </a:moveTo>
                  <a:lnTo>
                    <a:pt x="620" y="778"/>
                  </a:lnTo>
                  <a:lnTo>
                    <a:pt x="620" y="778"/>
                  </a:lnTo>
                  <a:lnTo>
                    <a:pt x="618" y="776"/>
                  </a:lnTo>
                  <a:lnTo>
                    <a:pt x="615" y="771"/>
                  </a:lnTo>
                  <a:lnTo>
                    <a:pt x="613" y="771"/>
                  </a:lnTo>
                  <a:lnTo>
                    <a:pt x="611" y="771"/>
                  </a:lnTo>
                  <a:lnTo>
                    <a:pt x="611" y="772"/>
                  </a:lnTo>
                  <a:lnTo>
                    <a:pt x="615" y="776"/>
                  </a:lnTo>
                  <a:lnTo>
                    <a:pt x="616" y="778"/>
                  </a:lnTo>
                  <a:lnTo>
                    <a:pt x="616" y="779"/>
                  </a:lnTo>
                  <a:lnTo>
                    <a:pt x="616" y="781"/>
                  </a:lnTo>
                  <a:lnTo>
                    <a:pt x="620" y="781"/>
                  </a:lnTo>
                  <a:lnTo>
                    <a:pt x="620" y="783"/>
                  </a:lnTo>
                  <a:lnTo>
                    <a:pt x="621" y="781"/>
                  </a:lnTo>
                  <a:lnTo>
                    <a:pt x="621" y="781"/>
                  </a:lnTo>
                  <a:lnTo>
                    <a:pt x="621" y="779"/>
                  </a:lnTo>
                  <a:lnTo>
                    <a:pt x="620" y="778"/>
                  </a:lnTo>
                  <a:close/>
                  <a:moveTo>
                    <a:pt x="720" y="735"/>
                  </a:moveTo>
                  <a:lnTo>
                    <a:pt x="722" y="732"/>
                  </a:lnTo>
                  <a:lnTo>
                    <a:pt x="722" y="730"/>
                  </a:lnTo>
                  <a:lnTo>
                    <a:pt x="718" y="733"/>
                  </a:lnTo>
                  <a:lnTo>
                    <a:pt x="718" y="733"/>
                  </a:lnTo>
                  <a:lnTo>
                    <a:pt x="718" y="735"/>
                  </a:lnTo>
                  <a:lnTo>
                    <a:pt x="720" y="735"/>
                  </a:lnTo>
                  <a:lnTo>
                    <a:pt x="720" y="735"/>
                  </a:lnTo>
                  <a:close/>
                  <a:moveTo>
                    <a:pt x="784" y="845"/>
                  </a:moveTo>
                  <a:lnTo>
                    <a:pt x="783" y="845"/>
                  </a:lnTo>
                  <a:lnTo>
                    <a:pt x="783" y="845"/>
                  </a:lnTo>
                  <a:lnTo>
                    <a:pt x="781" y="844"/>
                  </a:lnTo>
                  <a:lnTo>
                    <a:pt x="781" y="842"/>
                  </a:lnTo>
                  <a:lnTo>
                    <a:pt x="781" y="840"/>
                  </a:lnTo>
                  <a:lnTo>
                    <a:pt x="779" y="840"/>
                  </a:lnTo>
                  <a:lnTo>
                    <a:pt x="776" y="839"/>
                  </a:lnTo>
                  <a:lnTo>
                    <a:pt x="773" y="839"/>
                  </a:lnTo>
                  <a:lnTo>
                    <a:pt x="769" y="839"/>
                  </a:lnTo>
                  <a:lnTo>
                    <a:pt x="767" y="839"/>
                  </a:lnTo>
                  <a:lnTo>
                    <a:pt x="766" y="840"/>
                  </a:lnTo>
                  <a:lnTo>
                    <a:pt x="766" y="842"/>
                  </a:lnTo>
                  <a:lnTo>
                    <a:pt x="766" y="842"/>
                  </a:lnTo>
                  <a:lnTo>
                    <a:pt x="764" y="844"/>
                  </a:lnTo>
                  <a:lnTo>
                    <a:pt x="762" y="845"/>
                  </a:lnTo>
                  <a:lnTo>
                    <a:pt x="761" y="845"/>
                  </a:lnTo>
                  <a:lnTo>
                    <a:pt x="759" y="845"/>
                  </a:lnTo>
                  <a:lnTo>
                    <a:pt x="757" y="845"/>
                  </a:lnTo>
                  <a:lnTo>
                    <a:pt x="757" y="844"/>
                  </a:lnTo>
                  <a:lnTo>
                    <a:pt x="757" y="842"/>
                  </a:lnTo>
                  <a:lnTo>
                    <a:pt x="757" y="842"/>
                  </a:lnTo>
                  <a:lnTo>
                    <a:pt x="757" y="840"/>
                  </a:lnTo>
                  <a:lnTo>
                    <a:pt x="757" y="840"/>
                  </a:lnTo>
                  <a:lnTo>
                    <a:pt x="756" y="839"/>
                  </a:lnTo>
                  <a:lnTo>
                    <a:pt x="756" y="839"/>
                  </a:lnTo>
                  <a:lnTo>
                    <a:pt x="756" y="840"/>
                  </a:lnTo>
                  <a:lnTo>
                    <a:pt x="754" y="840"/>
                  </a:lnTo>
                  <a:lnTo>
                    <a:pt x="751" y="840"/>
                  </a:lnTo>
                  <a:lnTo>
                    <a:pt x="749" y="840"/>
                  </a:lnTo>
                  <a:lnTo>
                    <a:pt x="745" y="839"/>
                  </a:lnTo>
                  <a:lnTo>
                    <a:pt x="742" y="840"/>
                  </a:lnTo>
                  <a:lnTo>
                    <a:pt x="740" y="840"/>
                  </a:lnTo>
                  <a:lnTo>
                    <a:pt x="739" y="839"/>
                  </a:lnTo>
                  <a:lnTo>
                    <a:pt x="744" y="835"/>
                  </a:lnTo>
                  <a:lnTo>
                    <a:pt x="745" y="832"/>
                  </a:lnTo>
                  <a:lnTo>
                    <a:pt x="745" y="832"/>
                  </a:lnTo>
                  <a:lnTo>
                    <a:pt x="744" y="832"/>
                  </a:lnTo>
                  <a:lnTo>
                    <a:pt x="740" y="832"/>
                  </a:lnTo>
                  <a:lnTo>
                    <a:pt x="739" y="832"/>
                  </a:lnTo>
                  <a:lnTo>
                    <a:pt x="739" y="830"/>
                  </a:lnTo>
                  <a:lnTo>
                    <a:pt x="740" y="829"/>
                  </a:lnTo>
                  <a:lnTo>
                    <a:pt x="742" y="829"/>
                  </a:lnTo>
                  <a:lnTo>
                    <a:pt x="744" y="827"/>
                  </a:lnTo>
                  <a:lnTo>
                    <a:pt x="744" y="827"/>
                  </a:lnTo>
                  <a:lnTo>
                    <a:pt x="742" y="825"/>
                  </a:lnTo>
                  <a:lnTo>
                    <a:pt x="740" y="827"/>
                  </a:lnTo>
                  <a:lnTo>
                    <a:pt x="740" y="825"/>
                  </a:lnTo>
                  <a:lnTo>
                    <a:pt x="739" y="827"/>
                  </a:lnTo>
                  <a:lnTo>
                    <a:pt x="735" y="827"/>
                  </a:lnTo>
                  <a:lnTo>
                    <a:pt x="734" y="827"/>
                  </a:lnTo>
                  <a:lnTo>
                    <a:pt x="732" y="827"/>
                  </a:lnTo>
                  <a:lnTo>
                    <a:pt x="730" y="827"/>
                  </a:lnTo>
                  <a:lnTo>
                    <a:pt x="728" y="829"/>
                  </a:lnTo>
                  <a:lnTo>
                    <a:pt x="727" y="829"/>
                  </a:lnTo>
                  <a:lnTo>
                    <a:pt x="727" y="829"/>
                  </a:lnTo>
                  <a:lnTo>
                    <a:pt x="720" y="827"/>
                  </a:lnTo>
                  <a:lnTo>
                    <a:pt x="718" y="825"/>
                  </a:lnTo>
                  <a:lnTo>
                    <a:pt x="717" y="827"/>
                  </a:lnTo>
                  <a:lnTo>
                    <a:pt x="715" y="827"/>
                  </a:lnTo>
                  <a:lnTo>
                    <a:pt x="715" y="829"/>
                  </a:lnTo>
                  <a:lnTo>
                    <a:pt x="713" y="829"/>
                  </a:lnTo>
                  <a:lnTo>
                    <a:pt x="701" y="832"/>
                  </a:lnTo>
                  <a:lnTo>
                    <a:pt x="698" y="834"/>
                  </a:lnTo>
                  <a:lnTo>
                    <a:pt x="696" y="834"/>
                  </a:lnTo>
                  <a:lnTo>
                    <a:pt x="672" y="837"/>
                  </a:lnTo>
                  <a:lnTo>
                    <a:pt x="671" y="837"/>
                  </a:lnTo>
                  <a:lnTo>
                    <a:pt x="671" y="837"/>
                  </a:lnTo>
                  <a:lnTo>
                    <a:pt x="669" y="839"/>
                  </a:lnTo>
                  <a:lnTo>
                    <a:pt x="667" y="839"/>
                  </a:lnTo>
                  <a:lnTo>
                    <a:pt x="662" y="840"/>
                  </a:lnTo>
                  <a:lnTo>
                    <a:pt x="657" y="840"/>
                  </a:lnTo>
                  <a:lnTo>
                    <a:pt x="654" y="840"/>
                  </a:lnTo>
                  <a:lnTo>
                    <a:pt x="654" y="842"/>
                  </a:lnTo>
                  <a:lnTo>
                    <a:pt x="654" y="842"/>
                  </a:lnTo>
                  <a:lnTo>
                    <a:pt x="654" y="844"/>
                  </a:lnTo>
                  <a:lnTo>
                    <a:pt x="652" y="845"/>
                  </a:lnTo>
                  <a:lnTo>
                    <a:pt x="652" y="845"/>
                  </a:lnTo>
                  <a:lnTo>
                    <a:pt x="652" y="845"/>
                  </a:lnTo>
                  <a:lnTo>
                    <a:pt x="652" y="847"/>
                  </a:lnTo>
                  <a:lnTo>
                    <a:pt x="650" y="849"/>
                  </a:lnTo>
                  <a:lnTo>
                    <a:pt x="650" y="851"/>
                  </a:lnTo>
                  <a:lnTo>
                    <a:pt x="650" y="851"/>
                  </a:lnTo>
                  <a:lnTo>
                    <a:pt x="650" y="851"/>
                  </a:lnTo>
                  <a:lnTo>
                    <a:pt x="649" y="852"/>
                  </a:lnTo>
                  <a:lnTo>
                    <a:pt x="649" y="854"/>
                  </a:lnTo>
                  <a:lnTo>
                    <a:pt x="649" y="854"/>
                  </a:lnTo>
                  <a:lnTo>
                    <a:pt x="654" y="857"/>
                  </a:lnTo>
                  <a:lnTo>
                    <a:pt x="655" y="859"/>
                  </a:lnTo>
                  <a:lnTo>
                    <a:pt x="659" y="859"/>
                  </a:lnTo>
                  <a:lnTo>
                    <a:pt x="659" y="859"/>
                  </a:lnTo>
                  <a:lnTo>
                    <a:pt x="662" y="862"/>
                  </a:lnTo>
                  <a:lnTo>
                    <a:pt x="664" y="864"/>
                  </a:lnTo>
                  <a:lnTo>
                    <a:pt x="664" y="866"/>
                  </a:lnTo>
                  <a:lnTo>
                    <a:pt x="664" y="866"/>
                  </a:lnTo>
                  <a:lnTo>
                    <a:pt x="664" y="868"/>
                  </a:lnTo>
                  <a:lnTo>
                    <a:pt x="666" y="868"/>
                  </a:lnTo>
                  <a:lnTo>
                    <a:pt x="667" y="866"/>
                  </a:lnTo>
                  <a:lnTo>
                    <a:pt x="669" y="866"/>
                  </a:lnTo>
                  <a:lnTo>
                    <a:pt x="669" y="866"/>
                  </a:lnTo>
                  <a:lnTo>
                    <a:pt x="669" y="866"/>
                  </a:lnTo>
                  <a:lnTo>
                    <a:pt x="671" y="866"/>
                  </a:lnTo>
                  <a:lnTo>
                    <a:pt x="671" y="866"/>
                  </a:lnTo>
                  <a:lnTo>
                    <a:pt x="672" y="866"/>
                  </a:lnTo>
                  <a:lnTo>
                    <a:pt x="674" y="866"/>
                  </a:lnTo>
                  <a:lnTo>
                    <a:pt x="674" y="866"/>
                  </a:lnTo>
                  <a:lnTo>
                    <a:pt x="676" y="864"/>
                  </a:lnTo>
                  <a:lnTo>
                    <a:pt x="678" y="864"/>
                  </a:lnTo>
                  <a:lnTo>
                    <a:pt x="678" y="864"/>
                  </a:lnTo>
                  <a:lnTo>
                    <a:pt x="679" y="866"/>
                  </a:lnTo>
                  <a:lnTo>
                    <a:pt x="683" y="866"/>
                  </a:lnTo>
                  <a:lnTo>
                    <a:pt x="684" y="866"/>
                  </a:lnTo>
                  <a:lnTo>
                    <a:pt x="691" y="864"/>
                  </a:lnTo>
                  <a:lnTo>
                    <a:pt x="691" y="864"/>
                  </a:lnTo>
                  <a:lnTo>
                    <a:pt x="693" y="864"/>
                  </a:lnTo>
                  <a:lnTo>
                    <a:pt x="696" y="864"/>
                  </a:lnTo>
                  <a:lnTo>
                    <a:pt x="698" y="864"/>
                  </a:lnTo>
                  <a:lnTo>
                    <a:pt x="700" y="866"/>
                  </a:lnTo>
                  <a:lnTo>
                    <a:pt x="701" y="866"/>
                  </a:lnTo>
                  <a:lnTo>
                    <a:pt x="705" y="864"/>
                  </a:lnTo>
                  <a:lnTo>
                    <a:pt x="705" y="862"/>
                  </a:lnTo>
                  <a:lnTo>
                    <a:pt x="705" y="861"/>
                  </a:lnTo>
                  <a:lnTo>
                    <a:pt x="708" y="861"/>
                  </a:lnTo>
                  <a:lnTo>
                    <a:pt x="708" y="861"/>
                  </a:lnTo>
                  <a:lnTo>
                    <a:pt x="710" y="861"/>
                  </a:lnTo>
                  <a:lnTo>
                    <a:pt x="715" y="861"/>
                  </a:lnTo>
                  <a:lnTo>
                    <a:pt x="718" y="862"/>
                  </a:lnTo>
                  <a:lnTo>
                    <a:pt x="722" y="862"/>
                  </a:lnTo>
                  <a:lnTo>
                    <a:pt x="725" y="866"/>
                  </a:lnTo>
                  <a:lnTo>
                    <a:pt x="727" y="868"/>
                  </a:lnTo>
                  <a:lnTo>
                    <a:pt x="728" y="869"/>
                  </a:lnTo>
                  <a:lnTo>
                    <a:pt x="732" y="868"/>
                  </a:lnTo>
                  <a:lnTo>
                    <a:pt x="737" y="864"/>
                  </a:lnTo>
                  <a:lnTo>
                    <a:pt x="740" y="864"/>
                  </a:lnTo>
                  <a:lnTo>
                    <a:pt x="742" y="862"/>
                  </a:lnTo>
                  <a:lnTo>
                    <a:pt x="742" y="862"/>
                  </a:lnTo>
                  <a:lnTo>
                    <a:pt x="742" y="862"/>
                  </a:lnTo>
                  <a:lnTo>
                    <a:pt x="742" y="862"/>
                  </a:lnTo>
                  <a:lnTo>
                    <a:pt x="742" y="861"/>
                  </a:lnTo>
                  <a:lnTo>
                    <a:pt x="742" y="861"/>
                  </a:lnTo>
                  <a:lnTo>
                    <a:pt x="742" y="859"/>
                  </a:lnTo>
                  <a:lnTo>
                    <a:pt x="742" y="859"/>
                  </a:lnTo>
                  <a:lnTo>
                    <a:pt x="742" y="859"/>
                  </a:lnTo>
                  <a:lnTo>
                    <a:pt x="742" y="857"/>
                  </a:lnTo>
                  <a:lnTo>
                    <a:pt x="742" y="856"/>
                  </a:lnTo>
                  <a:lnTo>
                    <a:pt x="744" y="854"/>
                  </a:lnTo>
                  <a:lnTo>
                    <a:pt x="747" y="854"/>
                  </a:lnTo>
                  <a:lnTo>
                    <a:pt x="754" y="851"/>
                  </a:lnTo>
                  <a:lnTo>
                    <a:pt x="757" y="851"/>
                  </a:lnTo>
                  <a:lnTo>
                    <a:pt x="761" y="851"/>
                  </a:lnTo>
                  <a:lnTo>
                    <a:pt x="762" y="851"/>
                  </a:lnTo>
                  <a:lnTo>
                    <a:pt x="764" y="851"/>
                  </a:lnTo>
                  <a:lnTo>
                    <a:pt x="766" y="851"/>
                  </a:lnTo>
                  <a:lnTo>
                    <a:pt x="767" y="851"/>
                  </a:lnTo>
                  <a:lnTo>
                    <a:pt x="769" y="851"/>
                  </a:lnTo>
                  <a:lnTo>
                    <a:pt x="771" y="852"/>
                  </a:lnTo>
                  <a:lnTo>
                    <a:pt x="774" y="854"/>
                  </a:lnTo>
                  <a:lnTo>
                    <a:pt x="776" y="854"/>
                  </a:lnTo>
                  <a:lnTo>
                    <a:pt x="778" y="854"/>
                  </a:lnTo>
                  <a:lnTo>
                    <a:pt x="779" y="854"/>
                  </a:lnTo>
                  <a:lnTo>
                    <a:pt x="781" y="854"/>
                  </a:lnTo>
                  <a:lnTo>
                    <a:pt x="783" y="851"/>
                  </a:lnTo>
                  <a:lnTo>
                    <a:pt x="784" y="851"/>
                  </a:lnTo>
                  <a:lnTo>
                    <a:pt x="786" y="851"/>
                  </a:lnTo>
                  <a:lnTo>
                    <a:pt x="786" y="849"/>
                  </a:lnTo>
                  <a:lnTo>
                    <a:pt x="786" y="847"/>
                  </a:lnTo>
                  <a:lnTo>
                    <a:pt x="786" y="845"/>
                  </a:lnTo>
                  <a:lnTo>
                    <a:pt x="784" y="845"/>
                  </a:lnTo>
                  <a:close/>
                  <a:moveTo>
                    <a:pt x="0" y="0"/>
                  </a:moveTo>
                  <a:lnTo>
                    <a:pt x="0" y="491"/>
                  </a:lnTo>
                  <a:lnTo>
                    <a:pt x="8" y="489"/>
                  </a:lnTo>
                  <a:lnTo>
                    <a:pt x="10" y="489"/>
                  </a:lnTo>
                  <a:lnTo>
                    <a:pt x="12" y="489"/>
                  </a:lnTo>
                  <a:lnTo>
                    <a:pt x="17" y="487"/>
                  </a:lnTo>
                  <a:lnTo>
                    <a:pt x="19" y="487"/>
                  </a:lnTo>
                  <a:lnTo>
                    <a:pt x="25" y="487"/>
                  </a:lnTo>
                  <a:lnTo>
                    <a:pt x="27" y="487"/>
                  </a:lnTo>
                  <a:lnTo>
                    <a:pt x="32" y="487"/>
                  </a:lnTo>
                  <a:lnTo>
                    <a:pt x="39" y="487"/>
                  </a:lnTo>
                  <a:lnTo>
                    <a:pt x="41" y="485"/>
                  </a:lnTo>
                  <a:lnTo>
                    <a:pt x="46" y="485"/>
                  </a:lnTo>
                  <a:lnTo>
                    <a:pt x="65" y="484"/>
                  </a:lnTo>
                  <a:lnTo>
                    <a:pt x="82" y="482"/>
                  </a:lnTo>
                  <a:lnTo>
                    <a:pt x="93" y="482"/>
                  </a:lnTo>
                  <a:lnTo>
                    <a:pt x="98" y="480"/>
                  </a:lnTo>
                  <a:lnTo>
                    <a:pt x="100" y="480"/>
                  </a:lnTo>
                  <a:lnTo>
                    <a:pt x="109" y="480"/>
                  </a:lnTo>
                  <a:lnTo>
                    <a:pt x="114" y="482"/>
                  </a:lnTo>
                  <a:lnTo>
                    <a:pt x="134" y="482"/>
                  </a:lnTo>
                  <a:lnTo>
                    <a:pt x="146" y="484"/>
                  </a:lnTo>
                  <a:lnTo>
                    <a:pt x="155" y="484"/>
                  </a:lnTo>
                  <a:lnTo>
                    <a:pt x="158" y="482"/>
                  </a:lnTo>
                  <a:lnTo>
                    <a:pt x="172" y="479"/>
                  </a:lnTo>
                  <a:lnTo>
                    <a:pt x="180" y="474"/>
                  </a:lnTo>
                  <a:lnTo>
                    <a:pt x="183" y="472"/>
                  </a:lnTo>
                  <a:lnTo>
                    <a:pt x="188" y="472"/>
                  </a:lnTo>
                  <a:lnTo>
                    <a:pt x="202" y="477"/>
                  </a:lnTo>
                  <a:lnTo>
                    <a:pt x="219" y="484"/>
                  </a:lnTo>
                  <a:lnTo>
                    <a:pt x="239" y="494"/>
                  </a:lnTo>
                  <a:lnTo>
                    <a:pt x="251" y="502"/>
                  </a:lnTo>
                  <a:lnTo>
                    <a:pt x="265" y="509"/>
                  </a:lnTo>
                  <a:lnTo>
                    <a:pt x="268" y="511"/>
                  </a:lnTo>
                  <a:lnTo>
                    <a:pt x="272" y="516"/>
                  </a:lnTo>
                  <a:lnTo>
                    <a:pt x="275" y="519"/>
                  </a:lnTo>
                  <a:lnTo>
                    <a:pt x="278" y="519"/>
                  </a:lnTo>
                  <a:lnTo>
                    <a:pt x="282" y="521"/>
                  </a:lnTo>
                  <a:lnTo>
                    <a:pt x="287" y="519"/>
                  </a:lnTo>
                  <a:lnTo>
                    <a:pt x="290" y="518"/>
                  </a:lnTo>
                  <a:lnTo>
                    <a:pt x="292" y="518"/>
                  </a:lnTo>
                  <a:lnTo>
                    <a:pt x="295" y="518"/>
                  </a:lnTo>
                  <a:lnTo>
                    <a:pt x="297" y="519"/>
                  </a:lnTo>
                  <a:lnTo>
                    <a:pt x="299" y="519"/>
                  </a:lnTo>
                  <a:lnTo>
                    <a:pt x="299" y="519"/>
                  </a:lnTo>
                  <a:lnTo>
                    <a:pt x="301" y="519"/>
                  </a:lnTo>
                  <a:lnTo>
                    <a:pt x="299" y="518"/>
                  </a:lnTo>
                  <a:lnTo>
                    <a:pt x="299" y="518"/>
                  </a:lnTo>
                  <a:lnTo>
                    <a:pt x="297" y="516"/>
                  </a:lnTo>
                  <a:lnTo>
                    <a:pt x="299" y="514"/>
                  </a:lnTo>
                  <a:lnTo>
                    <a:pt x="299" y="513"/>
                  </a:lnTo>
                  <a:lnTo>
                    <a:pt x="301" y="513"/>
                  </a:lnTo>
                  <a:lnTo>
                    <a:pt x="302" y="513"/>
                  </a:lnTo>
                  <a:lnTo>
                    <a:pt x="307" y="511"/>
                  </a:lnTo>
                  <a:lnTo>
                    <a:pt x="309" y="511"/>
                  </a:lnTo>
                  <a:lnTo>
                    <a:pt x="316" y="513"/>
                  </a:lnTo>
                  <a:lnTo>
                    <a:pt x="319" y="513"/>
                  </a:lnTo>
                  <a:lnTo>
                    <a:pt x="323" y="513"/>
                  </a:lnTo>
                  <a:lnTo>
                    <a:pt x="326" y="513"/>
                  </a:lnTo>
                  <a:lnTo>
                    <a:pt x="328" y="513"/>
                  </a:lnTo>
                  <a:lnTo>
                    <a:pt x="331" y="516"/>
                  </a:lnTo>
                  <a:lnTo>
                    <a:pt x="333" y="518"/>
                  </a:lnTo>
                  <a:lnTo>
                    <a:pt x="340" y="523"/>
                  </a:lnTo>
                  <a:lnTo>
                    <a:pt x="341" y="523"/>
                  </a:lnTo>
                  <a:lnTo>
                    <a:pt x="341" y="523"/>
                  </a:lnTo>
                  <a:lnTo>
                    <a:pt x="343" y="525"/>
                  </a:lnTo>
                  <a:lnTo>
                    <a:pt x="343" y="526"/>
                  </a:lnTo>
                  <a:lnTo>
                    <a:pt x="343" y="526"/>
                  </a:lnTo>
                  <a:lnTo>
                    <a:pt x="343" y="526"/>
                  </a:lnTo>
                  <a:lnTo>
                    <a:pt x="345" y="526"/>
                  </a:lnTo>
                  <a:lnTo>
                    <a:pt x="345" y="526"/>
                  </a:lnTo>
                  <a:lnTo>
                    <a:pt x="346" y="526"/>
                  </a:lnTo>
                  <a:lnTo>
                    <a:pt x="348" y="526"/>
                  </a:lnTo>
                  <a:lnTo>
                    <a:pt x="350" y="526"/>
                  </a:lnTo>
                  <a:lnTo>
                    <a:pt x="357" y="533"/>
                  </a:lnTo>
                  <a:lnTo>
                    <a:pt x="357" y="533"/>
                  </a:lnTo>
                  <a:lnTo>
                    <a:pt x="357" y="535"/>
                  </a:lnTo>
                  <a:lnTo>
                    <a:pt x="357" y="535"/>
                  </a:lnTo>
                  <a:lnTo>
                    <a:pt x="358" y="535"/>
                  </a:lnTo>
                  <a:lnTo>
                    <a:pt x="358" y="535"/>
                  </a:lnTo>
                  <a:lnTo>
                    <a:pt x="360" y="533"/>
                  </a:lnTo>
                  <a:lnTo>
                    <a:pt x="362" y="533"/>
                  </a:lnTo>
                  <a:lnTo>
                    <a:pt x="362" y="533"/>
                  </a:lnTo>
                  <a:lnTo>
                    <a:pt x="363" y="535"/>
                  </a:lnTo>
                  <a:lnTo>
                    <a:pt x="365" y="535"/>
                  </a:lnTo>
                  <a:lnTo>
                    <a:pt x="367" y="536"/>
                  </a:lnTo>
                  <a:lnTo>
                    <a:pt x="368" y="536"/>
                  </a:lnTo>
                  <a:lnTo>
                    <a:pt x="368" y="536"/>
                  </a:lnTo>
                  <a:lnTo>
                    <a:pt x="370" y="533"/>
                  </a:lnTo>
                  <a:lnTo>
                    <a:pt x="374" y="535"/>
                  </a:lnTo>
                  <a:lnTo>
                    <a:pt x="375" y="535"/>
                  </a:lnTo>
                  <a:lnTo>
                    <a:pt x="380" y="535"/>
                  </a:lnTo>
                  <a:lnTo>
                    <a:pt x="380" y="535"/>
                  </a:lnTo>
                  <a:lnTo>
                    <a:pt x="382" y="535"/>
                  </a:lnTo>
                  <a:lnTo>
                    <a:pt x="382" y="535"/>
                  </a:lnTo>
                  <a:lnTo>
                    <a:pt x="382" y="533"/>
                  </a:lnTo>
                  <a:lnTo>
                    <a:pt x="384" y="533"/>
                  </a:lnTo>
                  <a:lnTo>
                    <a:pt x="385" y="535"/>
                  </a:lnTo>
                  <a:lnTo>
                    <a:pt x="385" y="535"/>
                  </a:lnTo>
                  <a:lnTo>
                    <a:pt x="387" y="535"/>
                  </a:lnTo>
                  <a:lnTo>
                    <a:pt x="387" y="533"/>
                  </a:lnTo>
                  <a:lnTo>
                    <a:pt x="385" y="531"/>
                  </a:lnTo>
                  <a:lnTo>
                    <a:pt x="384" y="531"/>
                  </a:lnTo>
                  <a:lnTo>
                    <a:pt x="382" y="531"/>
                  </a:lnTo>
                  <a:lnTo>
                    <a:pt x="380" y="531"/>
                  </a:lnTo>
                  <a:lnTo>
                    <a:pt x="380" y="530"/>
                  </a:lnTo>
                  <a:lnTo>
                    <a:pt x="380" y="528"/>
                  </a:lnTo>
                  <a:lnTo>
                    <a:pt x="382" y="528"/>
                  </a:lnTo>
                  <a:lnTo>
                    <a:pt x="382" y="528"/>
                  </a:lnTo>
                  <a:lnTo>
                    <a:pt x="384" y="528"/>
                  </a:lnTo>
                  <a:lnTo>
                    <a:pt x="385" y="526"/>
                  </a:lnTo>
                  <a:lnTo>
                    <a:pt x="387" y="528"/>
                  </a:lnTo>
                  <a:lnTo>
                    <a:pt x="387" y="530"/>
                  </a:lnTo>
                  <a:lnTo>
                    <a:pt x="387" y="530"/>
                  </a:lnTo>
                  <a:lnTo>
                    <a:pt x="389" y="530"/>
                  </a:lnTo>
                  <a:lnTo>
                    <a:pt x="392" y="531"/>
                  </a:lnTo>
                  <a:lnTo>
                    <a:pt x="392" y="531"/>
                  </a:lnTo>
                  <a:lnTo>
                    <a:pt x="394" y="531"/>
                  </a:lnTo>
                  <a:lnTo>
                    <a:pt x="394" y="530"/>
                  </a:lnTo>
                  <a:lnTo>
                    <a:pt x="394" y="528"/>
                  </a:lnTo>
                  <a:lnTo>
                    <a:pt x="396" y="526"/>
                  </a:lnTo>
                  <a:lnTo>
                    <a:pt x="397" y="526"/>
                  </a:lnTo>
                  <a:lnTo>
                    <a:pt x="399" y="526"/>
                  </a:lnTo>
                  <a:lnTo>
                    <a:pt x="401" y="526"/>
                  </a:lnTo>
                  <a:lnTo>
                    <a:pt x="402" y="526"/>
                  </a:lnTo>
                  <a:lnTo>
                    <a:pt x="404" y="528"/>
                  </a:lnTo>
                  <a:lnTo>
                    <a:pt x="402" y="528"/>
                  </a:lnTo>
                  <a:lnTo>
                    <a:pt x="402" y="530"/>
                  </a:lnTo>
                  <a:lnTo>
                    <a:pt x="402" y="530"/>
                  </a:lnTo>
                  <a:lnTo>
                    <a:pt x="402" y="530"/>
                  </a:lnTo>
                  <a:lnTo>
                    <a:pt x="402" y="531"/>
                  </a:lnTo>
                  <a:lnTo>
                    <a:pt x="404" y="531"/>
                  </a:lnTo>
                  <a:lnTo>
                    <a:pt x="404" y="531"/>
                  </a:lnTo>
                  <a:lnTo>
                    <a:pt x="404" y="533"/>
                  </a:lnTo>
                  <a:lnTo>
                    <a:pt x="404" y="533"/>
                  </a:lnTo>
                  <a:lnTo>
                    <a:pt x="404" y="533"/>
                  </a:lnTo>
                  <a:lnTo>
                    <a:pt x="404" y="533"/>
                  </a:lnTo>
                  <a:lnTo>
                    <a:pt x="406" y="535"/>
                  </a:lnTo>
                  <a:lnTo>
                    <a:pt x="406" y="535"/>
                  </a:lnTo>
                  <a:lnTo>
                    <a:pt x="408" y="535"/>
                  </a:lnTo>
                  <a:lnTo>
                    <a:pt x="409" y="536"/>
                  </a:lnTo>
                  <a:lnTo>
                    <a:pt x="411" y="536"/>
                  </a:lnTo>
                  <a:lnTo>
                    <a:pt x="411" y="536"/>
                  </a:lnTo>
                  <a:lnTo>
                    <a:pt x="411" y="538"/>
                  </a:lnTo>
                  <a:lnTo>
                    <a:pt x="411" y="540"/>
                  </a:lnTo>
                  <a:lnTo>
                    <a:pt x="411" y="540"/>
                  </a:lnTo>
                  <a:lnTo>
                    <a:pt x="413" y="540"/>
                  </a:lnTo>
                  <a:lnTo>
                    <a:pt x="413" y="540"/>
                  </a:lnTo>
                  <a:lnTo>
                    <a:pt x="414" y="540"/>
                  </a:lnTo>
                  <a:lnTo>
                    <a:pt x="414" y="538"/>
                  </a:lnTo>
                  <a:lnTo>
                    <a:pt x="416" y="538"/>
                  </a:lnTo>
                  <a:lnTo>
                    <a:pt x="416" y="538"/>
                  </a:lnTo>
                  <a:lnTo>
                    <a:pt x="418" y="542"/>
                  </a:lnTo>
                  <a:lnTo>
                    <a:pt x="421" y="545"/>
                  </a:lnTo>
                  <a:lnTo>
                    <a:pt x="423" y="545"/>
                  </a:lnTo>
                  <a:lnTo>
                    <a:pt x="423" y="547"/>
                  </a:lnTo>
                  <a:lnTo>
                    <a:pt x="426" y="550"/>
                  </a:lnTo>
                  <a:lnTo>
                    <a:pt x="426" y="550"/>
                  </a:lnTo>
                  <a:lnTo>
                    <a:pt x="426" y="552"/>
                  </a:lnTo>
                  <a:lnTo>
                    <a:pt x="425" y="553"/>
                  </a:lnTo>
                  <a:lnTo>
                    <a:pt x="423" y="553"/>
                  </a:lnTo>
                  <a:lnTo>
                    <a:pt x="423" y="553"/>
                  </a:lnTo>
                  <a:lnTo>
                    <a:pt x="421" y="552"/>
                  </a:lnTo>
                  <a:lnTo>
                    <a:pt x="421" y="552"/>
                  </a:lnTo>
                  <a:lnTo>
                    <a:pt x="419" y="555"/>
                  </a:lnTo>
                  <a:lnTo>
                    <a:pt x="419" y="557"/>
                  </a:lnTo>
                  <a:lnTo>
                    <a:pt x="419" y="557"/>
                  </a:lnTo>
                  <a:lnTo>
                    <a:pt x="419" y="559"/>
                  </a:lnTo>
                  <a:lnTo>
                    <a:pt x="419" y="560"/>
                  </a:lnTo>
                  <a:lnTo>
                    <a:pt x="419" y="560"/>
                  </a:lnTo>
                  <a:lnTo>
                    <a:pt x="419" y="562"/>
                  </a:lnTo>
                  <a:lnTo>
                    <a:pt x="419" y="562"/>
                  </a:lnTo>
                  <a:lnTo>
                    <a:pt x="418" y="562"/>
                  </a:lnTo>
                  <a:lnTo>
                    <a:pt x="418" y="564"/>
                  </a:lnTo>
                  <a:lnTo>
                    <a:pt x="418" y="564"/>
                  </a:lnTo>
                  <a:lnTo>
                    <a:pt x="419" y="564"/>
                  </a:lnTo>
                  <a:lnTo>
                    <a:pt x="419" y="564"/>
                  </a:lnTo>
                  <a:lnTo>
                    <a:pt x="421" y="564"/>
                  </a:lnTo>
                  <a:lnTo>
                    <a:pt x="423" y="564"/>
                  </a:lnTo>
                  <a:lnTo>
                    <a:pt x="423" y="564"/>
                  </a:lnTo>
                  <a:lnTo>
                    <a:pt x="423" y="564"/>
                  </a:lnTo>
                  <a:lnTo>
                    <a:pt x="423" y="562"/>
                  </a:lnTo>
                  <a:lnTo>
                    <a:pt x="426" y="560"/>
                  </a:lnTo>
                  <a:lnTo>
                    <a:pt x="426" y="560"/>
                  </a:lnTo>
                  <a:lnTo>
                    <a:pt x="428" y="560"/>
                  </a:lnTo>
                  <a:lnTo>
                    <a:pt x="430" y="560"/>
                  </a:lnTo>
                  <a:lnTo>
                    <a:pt x="431" y="560"/>
                  </a:lnTo>
                  <a:lnTo>
                    <a:pt x="433" y="559"/>
                  </a:lnTo>
                  <a:lnTo>
                    <a:pt x="433" y="557"/>
                  </a:lnTo>
                  <a:lnTo>
                    <a:pt x="435" y="557"/>
                  </a:lnTo>
                  <a:lnTo>
                    <a:pt x="436" y="557"/>
                  </a:lnTo>
                  <a:lnTo>
                    <a:pt x="438" y="559"/>
                  </a:lnTo>
                  <a:lnTo>
                    <a:pt x="438" y="557"/>
                  </a:lnTo>
                  <a:lnTo>
                    <a:pt x="440" y="557"/>
                  </a:lnTo>
                  <a:lnTo>
                    <a:pt x="440" y="557"/>
                  </a:lnTo>
                  <a:lnTo>
                    <a:pt x="441" y="557"/>
                  </a:lnTo>
                  <a:lnTo>
                    <a:pt x="441" y="557"/>
                  </a:lnTo>
                  <a:lnTo>
                    <a:pt x="443" y="557"/>
                  </a:lnTo>
                  <a:lnTo>
                    <a:pt x="448" y="560"/>
                  </a:lnTo>
                  <a:lnTo>
                    <a:pt x="450" y="562"/>
                  </a:lnTo>
                  <a:lnTo>
                    <a:pt x="453" y="565"/>
                  </a:lnTo>
                  <a:lnTo>
                    <a:pt x="455" y="569"/>
                  </a:lnTo>
                  <a:lnTo>
                    <a:pt x="457" y="574"/>
                  </a:lnTo>
                  <a:lnTo>
                    <a:pt x="457" y="575"/>
                  </a:lnTo>
                  <a:lnTo>
                    <a:pt x="455" y="577"/>
                  </a:lnTo>
                  <a:lnTo>
                    <a:pt x="455" y="579"/>
                  </a:lnTo>
                  <a:lnTo>
                    <a:pt x="453" y="581"/>
                  </a:lnTo>
                  <a:lnTo>
                    <a:pt x="453" y="581"/>
                  </a:lnTo>
                  <a:lnTo>
                    <a:pt x="452" y="582"/>
                  </a:lnTo>
                  <a:lnTo>
                    <a:pt x="452" y="584"/>
                  </a:lnTo>
                  <a:lnTo>
                    <a:pt x="450" y="584"/>
                  </a:lnTo>
                  <a:lnTo>
                    <a:pt x="450" y="586"/>
                  </a:lnTo>
                  <a:lnTo>
                    <a:pt x="450" y="587"/>
                  </a:lnTo>
                  <a:lnTo>
                    <a:pt x="448" y="586"/>
                  </a:lnTo>
                  <a:lnTo>
                    <a:pt x="448" y="586"/>
                  </a:lnTo>
                  <a:lnTo>
                    <a:pt x="448" y="584"/>
                  </a:lnTo>
                  <a:lnTo>
                    <a:pt x="448" y="584"/>
                  </a:lnTo>
                  <a:lnTo>
                    <a:pt x="448" y="582"/>
                  </a:lnTo>
                  <a:lnTo>
                    <a:pt x="448" y="582"/>
                  </a:lnTo>
                  <a:lnTo>
                    <a:pt x="448" y="581"/>
                  </a:lnTo>
                  <a:lnTo>
                    <a:pt x="450" y="579"/>
                  </a:lnTo>
                  <a:lnTo>
                    <a:pt x="448" y="579"/>
                  </a:lnTo>
                  <a:lnTo>
                    <a:pt x="441" y="579"/>
                  </a:lnTo>
                  <a:lnTo>
                    <a:pt x="438" y="579"/>
                  </a:lnTo>
                  <a:lnTo>
                    <a:pt x="436" y="579"/>
                  </a:lnTo>
                  <a:lnTo>
                    <a:pt x="436" y="579"/>
                  </a:lnTo>
                  <a:lnTo>
                    <a:pt x="436" y="581"/>
                  </a:lnTo>
                  <a:lnTo>
                    <a:pt x="440" y="584"/>
                  </a:lnTo>
                  <a:lnTo>
                    <a:pt x="441" y="587"/>
                  </a:lnTo>
                  <a:lnTo>
                    <a:pt x="441" y="589"/>
                  </a:lnTo>
                  <a:lnTo>
                    <a:pt x="441" y="591"/>
                  </a:lnTo>
                  <a:lnTo>
                    <a:pt x="441" y="592"/>
                  </a:lnTo>
                  <a:lnTo>
                    <a:pt x="438" y="592"/>
                  </a:lnTo>
                  <a:lnTo>
                    <a:pt x="438" y="594"/>
                  </a:lnTo>
                  <a:lnTo>
                    <a:pt x="436" y="596"/>
                  </a:lnTo>
                  <a:lnTo>
                    <a:pt x="436" y="596"/>
                  </a:lnTo>
                  <a:lnTo>
                    <a:pt x="436" y="598"/>
                  </a:lnTo>
                  <a:lnTo>
                    <a:pt x="438" y="598"/>
                  </a:lnTo>
                  <a:lnTo>
                    <a:pt x="441" y="598"/>
                  </a:lnTo>
                  <a:lnTo>
                    <a:pt x="443" y="599"/>
                  </a:lnTo>
                  <a:lnTo>
                    <a:pt x="443" y="599"/>
                  </a:lnTo>
                  <a:lnTo>
                    <a:pt x="443" y="599"/>
                  </a:lnTo>
                  <a:lnTo>
                    <a:pt x="445" y="599"/>
                  </a:lnTo>
                  <a:lnTo>
                    <a:pt x="445" y="598"/>
                  </a:lnTo>
                  <a:lnTo>
                    <a:pt x="447" y="598"/>
                  </a:lnTo>
                  <a:lnTo>
                    <a:pt x="447" y="599"/>
                  </a:lnTo>
                  <a:lnTo>
                    <a:pt x="448" y="599"/>
                  </a:lnTo>
                  <a:lnTo>
                    <a:pt x="448" y="601"/>
                  </a:lnTo>
                  <a:lnTo>
                    <a:pt x="448" y="603"/>
                  </a:lnTo>
                  <a:lnTo>
                    <a:pt x="448" y="604"/>
                  </a:lnTo>
                  <a:lnTo>
                    <a:pt x="445" y="604"/>
                  </a:lnTo>
                  <a:lnTo>
                    <a:pt x="443" y="606"/>
                  </a:lnTo>
                  <a:lnTo>
                    <a:pt x="445" y="606"/>
                  </a:lnTo>
                  <a:lnTo>
                    <a:pt x="445" y="608"/>
                  </a:lnTo>
                  <a:lnTo>
                    <a:pt x="448" y="606"/>
                  </a:lnTo>
                  <a:lnTo>
                    <a:pt x="450" y="608"/>
                  </a:lnTo>
                  <a:lnTo>
                    <a:pt x="452" y="608"/>
                  </a:lnTo>
                  <a:lnTo>
                    <a:pt x="452" y="608"/>
                  </a:lnTo>
                  <a:lnTo>
                    <a:pt x="453" y="613"/>
                  </a:lnTo>
                  <a:lnTo>
                    <a:pt x="453" y="615"/>
                  </a:lnTo>
                  <a:lnTo>
                    <a:pt x="453" y="616"/>
                  </a:lnTo>
                  <a:lnTo>
                    <a:pt x="455" y="618"/>
                  </a:lnTo>
                  <a:lnTo>
                    <a:pt x="460" y="621"/>
                  </a:lnTo>
                  <a:lnTo>
                    <a:pt x="460" y="620"/>
                  </a:lnTo>
                  <a:lnTo>
                    <a:pt x="462" y="620"/>
                  </a:lnTo>
                  <a:lnTo>
                    <a:pt x="462" y="618"/>
                  </a:lnTo>
                  <a:lnTo>
                    <a:pt x="462" y="618"/>
                  </a:lnTo>
                  <a:lnTo>
                    <a:pt x="462" y="616"/>
                  </a:lnTo>
                  <a:lnTo>
                    <a:pt x="462" y="618"/>
                  </a:lnTo>
                  <a:lnTo>
                    <a:pt x="464" y="618"/>
                  </a:lnTo>
                  <a:lnTo>
                    <a:pt x="464" y="618"/>
                  </a:lnTo>
                  <a:lnTo>
                    <a:pt x="465" y="618"/>
                  </a:lnTo>
                  <a:lnTo>
                    <a:pt x="467" y="618"/>
                  </a:lnTo>
                  <a:lnTo>
                    <a:pt x="469" y="616"/>
                  </a:lnTo>
                  <a:lnTo>
                    <a:pt x="472" y="616"/>
                  </a:lnTo>
                  <a:lnTo>
                    <a:pt x="477" y="620"/>
                  </a:lnTo>
                  <a:lnTo>
                    <a:pt x="482" y="621"/>
                  </a:lnTo>
                  <a:lnTo>
                    <a:pt x="482" y="621"/>
                  </a:lnTo>
                  <a:lnTo>
                    <a:pt x="486" y="625"/>
                  </a:lnTo>
                  <a:lnTo>
                    <a:pt x="486" y="623"/>
                  </a:lnTo>
                  <a:lnTo>
                    <a:pt x="486" y="623"/>
                  </a:lnTo>
                  <a:lnTo>
                    <a:pt x="487" y="623"/>
                  </a:lnTo>
                  <a:lnTo>
                    <a:pt x="487" y="623"/>
                  </a:lnTo>
                  <a:lnTo>
                    <a:pt x="487" y="621"/>
                  </a:lnTo>
                  <a:lnTo>
                    <a:pt x="486" y="621"/>
                  </a:lnTo>
                  <a:lnTo>
                    <a:pt x="486" y="621"/>
                  </a:lnTo>
                  <a:lnTo>
                    <a:pt x="486" y="620"/>
                  </a:lnTo>
                  <a:lnTo>
                    <a:pt x="486" y="620"/>
                  </a:lnTo>
                  <a:lnTo>
                    <a:pt x="484" y="620"/>
                  </a:lnTo>
                  <a:lnTo>
                    <a:pt x="482" y="620"/>
                  </a:lnTo>
                  <a:lnTo>
                    <a:pt x="481" y="618"/>
                  </a:lnTo>
                  <a:lnTo>
                    <a:pt x="481" y="618"/>
                  </a:lnTo>
                  <a:lnTo>
                    <a:pt x="481" y="616"/>
                  </a:lnTo>
                  <a:lnTo>
                    <a:pt x="484" y="616"/>
                  </a:lnTo>
                  <a:lnTo>
                    <a:pt x="489" y="618"/>
                  </a:lnTo>
                  <a:lnTo>
                    <a:pt x="491" y="618"/>
                  </a:lnTo>
                  <a:lnTo>
                    <a:pt x="492" y="618"/>
                  </a:lnTo>
                  <a:lnTo>
                    <a:pt x="492" y="620"/>
                  </a:lnTo>
                  <a:lnTo>
                    <a:pt x="494" y="621"/>
                  </a:lnTo>
                  <a:lnTo>
                    <a:pt x="494" y="623"/>
                  </a:lnTo>
                  <a:lnTo>
                    <a:pt x="492" y="623"/>
                  </a:lnTo>
                  <a:lnTo>
                    <a:pt x="491" y="623"/>
                  </a:lnTo>
                  <a:lnTo>
                    <a:pt x="489" y="623"/>
                  </a:lnTo>
                  <a:lnTo>
                    <a:pt x="491" y="625"/>
                  </a:lnTo>
                  <a:lnTo>
                    <a:pt x="491" y="625"/>
                  </a:lnTo>
                  <a:lnTo>
                    <a:pt x="492" y="626"/>
                  </a:lnTo>
                  <a:lnTo>
                    <a:pt x="494" y="626"/>
                  </a:lnTo>
                  <a:lnTo>
                    <a:pt x="498" y="630"/>
                  </a:lnTo>
                  <a:lnTo>
                    <a:pt x="499" y="632"/>
                  </a:lnTo>
                  <a:lnTo>
                    <a:pt x="501" y="633"/>
                  </a:lnTo>
                  <a:lnTo>
                    <a:pt x="503" y="637"/>
                  </a:lnTo>
                  <a:lnTo>
                    <a:pt x="504" y="643"/>
                  </a:lnTo>
                  <a:lnTo>
                    <a:pt x="504" y="645"/>
                  </a:lnTo>
                  <a:lnTo>
                    <a:pt x="506" y="647"/>
                  </a:lnTo>
                  <a:lnTo>
                    <a:pt x="506" y="650"/>
                  </a:lnTo>
                  <a:lnTo>
                    <a:pt x="504" y="652"/>
                  </a:lnTo>
                  <a:lnTo>
                    <a:pt x="504" y="654"/>
                  </a:lnTo>
                  <a:lnTo>
                    <a:pt x="504" y="655"/>
                  </a:lnTo>
                  <a:lnTo>
                    <a:pt x="504" y="657"/>
                  </a:lnTo>
                  <a:lnTo>
                    <a:pt x="503" y="657"/>
                  </a:lnTo>
                  <a:lnTo>
                    <a:pt x="504" y="659"/>
                  </a:lnTo>
                  <a:lnTo>
                    <a:pt x="506" y="659"/>
                  </a:lnTo>
                  <a:lnTo>
                    <a:pt x="508" y="660"/>
                  </a:lnTo>
                  <a:lnTo>
                    <a:pt x="509" y="662"/>
                  </a:lnTo>
                  <a:lnTo>
                    <a:pt x="509" y="662"/>
                  </a:lnTo>
                  <a:lnTo>
                    <a:pt x="511" y="664"/>
                  </a:lnTo>
                  <a:lnTo>
                    <a:pt x="513" y="664"/>
                  </a:lnTo>
                  <a:lnTo>
                    <a:pt x="518" y="667"/>
                  </a:lnTo>
                  <a:lnTo>
                    <a:pt x="523" y="672"/>
                  </a:lnTo>
                  <a:lnTo>
                    <a:pt x="528" y="677"/>
                  </a:lnTo>
                  <a:lnTo>
                    <a:pt x="530" y="679"/>
                  </a:lnTo>
                  <a:lnTo>
                    <a:pt x="531" y="679"/>
                  </a:lnTo>
                  <a:lnTo>
                    <a:pt x="533" y="681"/>
                  </a:lnTo>
                  <a:lnTo>
                    <a:pt x="535" y="686"/>
                  </a:lnTo>
                  <a:lnTo>
                    <a:pt x="538" y="688"/>
                  </a:lnTo>
                  <a:lnTo>
                    <a:pt x="540" y="689"/>
                  </a:lnTo>
                  <a:lnTo>
                    <a:pt x="540" y="691"/>
                  </a:lnTo>
                  <a:lnTo>
                    <a:pt x="540" y="694"/>
                  </a:lnTo>
                  <a:lnTo>
                    <a:pt x="540" y="696"/>
                  </a:lnTo>
                  <a:lnTo>
                    <a:pt x="540" y="696"/>
                  </a:lnTo>
                  <a:lnTo>
                    <a:pt x="540" y="698"/>
                  </a:lnTo>
                  <a:lnTo>
                    <a:pt x="540" y="698"/>
                  </a:lnTo>
                  <a:lnTo>
                    <a:pt x="540" y="699"/>
                  </a:lnTo>
                  <a:lnTo>
                    <a:pt x="540" y="701"/>
                  </a:lnTo>
                  <a:lnTo>
                    <a:pt x="538" y="701"/>
                  </a:lnTo>
                  <a:lnTo>
                    <a:pt x="537" y="701"/>
                  </a:lnTo>
                  <a:lnTo>
                    <a:pt x="537" y="703"/>
                  </a:lnTo>
                  <a:lnTo>
                    <a:pt x="538" y="703"/>
                  </a:lnTo>
                  <a:lnTo>
                    <a:pt x="540" y="705"/>
                  </a:lnTo>
                  <a:lnTo>
                    <a:pt x="543" y="705"/>
                  </a:lnTo>
                  <a:lnTo>
                    <a:pt x="545" y="708"/>
                  </a:lnTo>
                  <a:lnTo>
                    <a:pt x="547" y="713"/>
                  </a:lnTo>
                  <a:lnTo>
                    <a:pt x="548" y="725"/>
                  </a:lnTo>
                  <a:lnTo>
                    <a:pt x="548" y="727"/>
                  </a:lnTo>
                  <a:lnTo>
                    <a:pt x="550" y="728"/>
                  </a:lnTo>
                  <a:lnTo>
                    <a:pt x="550" y="730"/>
                  </a:lnTo>
                  <a:lnTo>
                    <a:pt x="552" y="732"/>
                  </a:lnTo>
                  <a:lnTo>
                    <a:pt x="550" y="732"/>
                  </a:lnTo>
                  <a:lnTo>
                    <a:pt x="550" y="733"/>
                  </a:lnTo>
                  <a:lnTo>
                    <a:pt x="550" y="733"/>
                  </a:lnTo>
                  <a:lnTo>
                    <a:pt x="550" y="735"/>
                  </a:lnTo>
                  <a:lnTo>
                    <a:pt x="550" y="735"/>
                  </a:lnTo>
                  <a:lnTo>
                    <a:pt x="550" y="735"/>
                  </a:lnTo>
                  <a:lnTo>
                    <a:pt x="550" y="737"/>
                  </a:lnTo>
                  <a:lnTo>
                    <a:pt x="550" y="737"/>
                  </a:lnTo>
                  <a:lnTo>
                    <a:pt x="550" y="739"/>
                  </a:lnTo>
                  <a:lnTo>
                    <a:pt x="550" y="739"/>
                  </a:lnTo>
                  <a:lnTo>
                    <a:pt x="552" y="740"/>
                  </a:lnTo>
                  <a:lnTo>
                    <a:pt x="552" y="739"/>
                  </a:lnTo>
                  <a:lnTo>
                    <a:pt x="552" y="739"/>
                  </a:lnTo>
                  <a:lnTo>
                    <a:pt x="554" y="739"/>
                  </a:lnTo>
                  <a:lnTo>
                    <a:pt x="554" y="737"/>
                  </a:lnTo>
                  <a:lnTo>
                    <a:pt x="554" y="737"/>
                  </a:lnTo>
                  <a:lnTo>
                    <a:pt x="555" y="737"/>
                  </a:lnTo>
                  <a:lnTo>
                    <a:pt x="555" y="737"/>
                  </a:lnTo>
                  <a:lnTo>
                    <a:pt x="555" y="739"/>
                  </a:lnTo>
                  <a:lnTo>
                    <a:pt x="555" y="740"/>
                  </a:lnTo>
                  <a:lnTo>
                    <a:pt x="555" y="742"/>
                  </a:lnTo>
                  <a:lnTo>
                    <a:pt x="559" y="742"/>
                  </a:lnTo>
                  <a:lnTo>
                    <a:pt x="560" y="742"/>
                  </a:lnTo>
                  <a:lnTo>
                    <a:pt x="560" y="744"/>
                  </a:lnTo>
                  <a:lnTo>
                    <a:pt x="555" y="744"/>
                  </a:lnTo>
                  <a:lnTo>
                    <a:pt x="554" y="745"/>
                  </a:lnTo>
                  <a:lnTo>
                    <a:pt x="552" y="745"/>
                  </a:lnTo>
                  <a:lnTo>
                    <a:pt x="550" y="745"/>
                  </a:lnTo>
                  <a:lnTo>
                    <a:pt x="548" y="744"/>
                  </a:lnTo>
                  <a:lnTo>
                    <a:pt x="547" y="742"/>
                  </a:lnTo>
                  <a:lnTo>
                    <a:pt x="547" y="742"/>
                  </a:lnTo>
                  <a:lnTo>
                    <a:pt x="547" y="740"/>
                  </a:lnTo>
                  <a:lnTo>
                    <a:pt x="547" y="740"/>
                  </a:lnTo>
                  <a:lnTo>
                    <a:pt x="545" y="739"/>
                  </a:lnTo>
                  <a:lnTo>
                    <a:pt x="543" y="739"/>
                  </a:lnTo>
                  <a:lnTo>
                    <a:pt x="543" y="737"/>
                  </a:lnTo>
                  <a:lnTo>
                    <a:pt x="543" y="735"/>
                  </a:lnTo>
                  <a:lnTo>
                    <a:pt x="545" y="735"/>
                  </a:lnTo>
                  <a:lnTo>
                    <a:pt x="543" y="735"/>
                  </a:lnTo>
                  <a:lnTo>
                    <a:pt x="538" y="733"/>
                  </a:lnTo>
                  <a:lnTo>
                    <a:pt x="537" y="733"/>
                  </a:lnTo>
                  <a:lnTo>
                    <a:pt x="535" y="732"/>
                  </a:lnTo>
                  <a:lnTo>
                    <a:pt x="535" y="730"/>
                  </a:lnTo>
                  <a:lnTo>
                    <a:pt x="535" y="728"/>
                  </a:lnTo>
                  <a:lnTo>
                    <a:pt x="537" y="727"/>
                  </a:lnTo>
                  <a:lnTo>
                    <a:pt x="535" y="727"/>
                  </a:lnTo>
                  <a:lnTo>
                    <a:pt x="535" y="727"/>
                  </a:lnTo>
                  <a:lnTo>
                    <a:pt x="533" y="728"/>
                  </a:lnTo>
                  <a:lnTo>
                    <a:pt x="533" y="728"/>
                  </a:lnTo>
                  <a:lnTo>
                    <a:pt x="533" y="730"/>
                  </a:lnTo>
                  <a:lnTo>
                    <a:pt x="531" y="730"/>
                  </a:lnTo>
                  <a:lnTo>
                    <a:pt x="531" y="732"/>
                  </a:lnTo>
                  <a:lnTo>
                    <a:pt x="530" y="733"/>
                  </a:lnTo>
                  <a:lnTo>
                    <a:pt x="530" y="735"/>
                  </a:lnTo>
                  <a:lnTo>
                    <a:pt x="530" y="737"/>
                  </a:lnTo>
                  <a:lnTo>
                    <a:pt x="526" y="739"/>
                  </a:lnTo>
                  <a:lnTo>
                    <a:pt x="526" y="740"/>
                  </a:lnTo>
                  <a:lnTo>
                    <a:pt x="528" y="742"/>
                  </a:lnTo>
                  <a:lnTo>
                    <a:pt x="528" y="740"/>
                  </a:lnTo>
                  <a:lnTo>
                    <a:pt x="530" y="740"/>
                  </a:lnTo>
                  <a:lnTo>
                    <a:pt x="531" y="739"/>
                  </a:lnTo>
                  <a:lnTo>
                    <a:pt x="533" y="739"/>
                  </a:lnTo>
                  <a:lnTo>
                    <a:pt x="535" y="739"/>
                  </a:lnTo>
                  <a:lnTo>
                    <a:pt x="537" y="739"/>
                  </a:lnTo>
                  <a:lnTo>
                    <a:pt x="538" y="739"/>
                  </a:lnTo>
                  <a:lnTo>
                    <a:pt x="542" y="740"/>
                  </a:lnTo>
                  <a:lnTo>
                    <a:pt x="545" y="744"/>
                  </a:lnTo>
                  <a:lnTo>
                    <a:pt x="547" y="744"/>
                  </a:lnTo>
                  <a:lnTo>
                    <a:pt x="547" y="745"/>
                  </a:lnTo>
                  <a:lnTo>
                    <a:pt x="545" y="749"/>
                  </a:lnTo>
                  <a:lnTo>
                    <a:pt x="545" y="749"/>
                  </a:lnTo>
                  <a:lnTo>
                    <a:pt x="548" y="749"/>
                  </a:lnTo>
                  <a:lnTo>
                    <a:pt x="548" y="749"/>
                  </a:lnTo>
                  <a:lnTo>
                    <a:pt x="550" y="749"/>
                  </a:lnTo>
                  <a:lnTo>
                    <a:pt x="554" y="750"/>
                  </a:lnTo>
                  <a:lnTo>
                    <a:pt x="557" y="752"/>
                  </a:lnTo>
                  <a:lnTo>
                    <a:pt x="559" y="754"/>
                  </a:lnTo>
                  <a:lnTo>
                    <a:pt x="560" y="757"/>
                  </a:lnTo>
                  <a:lnTo>
                    <a:pt x="569" y="766"/>
                  </a:lnTo>
                  <a:lnTo>
                    <a:pt x="571" y="767"/>
                  </a:lnTo>
                  <a:lnTo>
                    <a:pt x="571" y="769"/>
                  </a:lnTo>
                  <a:lnTo>
                    <a:pt x="571" y="771"/>
                  </a:lnTo>
                  <a:lnTo>
                    <a:pt x="571" y="771"/>
                  </a:lnTo>
                  <a:lnTo>
                    <a:pt x="572" y="771"/>
                  </a:lnTo>
                  <a:lnTo>
                    <a:pt x="576" y="771"/>
                  </a:lnTo>
                  <a:lnTo>
                    <a:pt x="576" y="771"/>
                  </a:lnTo>
                  <a:lnTo>
                    <a:pt x="576" y="771"/>
                  </a:lnTo>
                  <a:lnTo>
                    <a:pt x="576" y="769"/>
                  </a:lnTo>
                  <a:lnTo>
                    <a:pt x="576" y="769"/>
                  </a:lnTo>
                  <a:lnTo>
                    <a:pt x="576" y="769"/>
                  </a:lnTo>
                  <a:lnTo>
                    <a:pt x="577" y="769"/>
                  </a:lnTo>
                  <a:lnTo>
                    <a:pt x="577" y="767"/>
                  </a:lnTo>
                  <a:lnTo>
                    <a:pt x="577" y="766"/>
                  </a:lnTo>
                  <a:lnTo>
                    <a:pt x="581" y="764"/>
                  </a:lnTo>
                  <a:lnTo>
                    <a:pt x="584" y="764"/>
                  </a:lnTo>
                  <a:lnTo>
                    <a:pt x="588" y="764"/>
                  </a:lnTo>
                  <a:lnTo>
                    <a:pt x="591" y="767"/>
                  </a:lnTo>
                  <a:lnTo>
                    <a:pt x="591" y="769"/>
                  </a:lnTo>
                  <a:lnTo>
                    <a:pt x="591" y="769"/>
                  </a:lnTo>
                  <a:lnTo>
                    <a:pt x="591" y="769"/>
                  </a:lnTo>
                  <a:lnTo>
                    <a:pt x="593" y="769"/>
                  </a:lnTo>
                  <a:lnTo>
                    <a:pt x="594" y="771"/>
                  </a:lnTo>
                  <a:lnTo>
                    <a:pt x="596" y="771"/>
                  </a:lnTo>
                  <a:lnTo>
                    <a:pt x="596" y="772"/>
                  </a:lnTo>
                  <a:lnTo>
                    <a:pt x="598" y="776"/>
                  </a:lnTo>
                  <a:lnTo>
                    <a:pt x="599" y="776"/>
                  </a:lnTo>
                  <a:lnTo>
                    <a:pt x="601" y="776"/>
                  </a:lnTo>
                  <a:lnTo>
                    <a:pt x="603" y="774"/>
                  </a:lnTo>
                  <a:lnTo>
                    <a:pt x="604" y="774"/>
                  </a:lnTo>
                  <a:lnTo>
                    <a:pt x="603" y="772"/>
                  </a:lnTo>
                  <a:lnTo>
                    <a:pt x="603" y="772"/>
                  </a:lnTo>
                  <a:lnTo>
                    <a:pt x="603" y="771"/>
                  </a:lnTo>
                  <a:lnTo>
                    <a:pt x="603" y="771"/>
                  </a:lnTo>
                  <a:lnTo>
                    <a:pt x="601" y="766"/>
                  </a:lnTo>
                  <a:lnTo>
                    <a:pt x="601" y="764"/>
                  </a:lnTo>
                  <a:lnTo>
                    <a:pt x="601" y="762"/>
                  </a:lnTo>
                  <a:lnTo>
                    <a:pt x="603" y="761"/>
                  </a:lnTo>
                  <a:lnTo>
                    <a:pt x="604" y="761"/>
                  </a:lnTo>
                  <a:lnTo>
                    <a:pt x="604" y="759"/>
                  </a:lnTo>
                  <a:lnTo>
                    <a:pt x="604" y="755"/>
                  </a:lnTo>
                  <a:lnTo>
                    <a:pt x="604" y="754"/>
                  </a:lnTo>
                  <a:lnTo>
                    <a:pt x="604" y="752"/>
                  </a:lnTo>
                  <a:lnTo>
                    <a:pt x="603" y="752"/>
                  </a:lnTo>
                  <a:lnTo>
                    <a:pt x="603" y="754"/>
                  </a:lnTo>
                  <a:lnTo>
                    <a:pt x="603" y="754"/>
                  </a:lnTo>
                  <a:lnTo>
                    <a:pt x="603" y="755"/>
                  </a:lnTo>
                  <a:lnTo>
                    <a:pt x="601" y="757"/>
                  </a:lnTo>
                  <a:lnTo>
                    <a:pt x="601" y="757"/>
                  </a:lnTo>
                  <a:lnTo>
                    <a:pt x="599" y="757"/>
                  </a:lnTo>
                  <a:lnTo>
                    <a:pt x="599" y="755"/>
                  </a:lnTo>
                  <a:lnTo>
                    <a:pt x="598" y="755"/>
                  </a:lnTo>
                  <a:lnTo>
                    <a:pt x="598" y="755"/>
                  </a:lnTo>
                  <a:lnTo>
                    <a:pt x="594" y="759"/>
                  </a:lnTo>
                  <a:lnTo>
                    <a:pt x="593" y="759"/>
                  </a:lnTo>
                  <a:lnTo>
                    <a:pt x="591" y="761"/>
                  </a:lnTo>
                  <a:lnTo>
                    <a:pt x="589" y="761"/>
                  </a:lnTo>
                  <a:lnTo>
                    <a:pt x="588" y="761"/>
                  </a:lnTo>
                  <a:lnTo>
                    <a:pt x="586" y="761"/>
                  </a:lnTo>
                  <a:lnTo>
                    <a:pt x="586" y="759"/>
                  </a:lnTo>
                  <a:lnTo>
                    <a:pt x="586" y="759"/>
                  </a:lnTo>
                  <a:lnTo>
                    <a:pt x="588" y="757"/>
                  </a:lnTo>
                  <a:lnTo>
                    <a:pt x="588" y="757"/>
                  </a:lnTo>
                  <a:lnTo>
                    <a:pt x="589" y="755"/>
                  </a:lnTo>
                  <a:lnTo>
                    <a:pt x="591" y="755"/>
                  </a:lnTo>
                  <a:lnTo>
                    <a:pt x="593" y="755"/>
                  </a:lnTo>
                  <a:lnTo>
                    <a:pt x="594" y="754"/>
                  </a:lnTo>
                  <a:lnTo>
                    <a:pt x="593" y="752"/>
                  </a:lnTo>
                  <a:lnTo>
                    <a:pt x="591" y="752"/>
                  </a:lnTo>
                  <a:lnTo>
                    <a:pt x="591" y="750"/>
                  </a:lnTo>
                  <a:lnTo>
                    <a:pt x="591" y="750"/>
                  </a:lnTo>
                  <a:lnTo>
                    <a:pt x="591" y="749"/>
                  </a:lnTo>
                  <a:lnTo>
                    <a:pt x="591" y="747"/>
                  </a:lnTo>
                  <a:lnTo>
                    <a:pt x="593" y="745"/>
                  </a:lnTo>
                  <a:lnTo>
                    <a:pt x="594" y="744"/>
                  </a:lnTo>
                  <a:lnTo>
                    <a:pt x="596" y="744"/>
                  </a:lnTo>
                  <a:lnTo>
                    <a:pt x="598" y="745"/>
                  </a:lnTo>
                  <a:lnTo>
                    <a:pt x="598" y="744"/>
                  </a:lnTo>
                  <a:lnTo>
                    <a:pt x="598" y="744"/>
                  </a:lnTo>
                  <a:lnTo>
                    <a:pt x="596" y="740"/>
                  </a:lnTo>
                  <a:lnTo>
                    <a:pt x="596" y="739"/>
                  </a:lnTo>
                  <a:lnTo>
                    <a:pt x="598" y="737"/>
                  </a:lnTo>
                  <a:lnTo>
                    <a:pt x="598" y="735"/>
                  </a:lnTo>
                  <a:lnTo>
                    <a:pt x="599" y="735"/>
                  </a:lnTo>
                  <a:lnTo>
                    <a:pt x="599" y="733"/>
                  </a:lnTo>
                  <a:lnTo>
                    <a:pt x="603" y="733"/>
                  </a:lnTo>
                  <a:lnTo>
                    <a:pt x="606" y="732"/>
                  </a:lnTo>
                  <a:lnTo>
                    <a:pt x="610" y="732"/>
                  </a:lnTo>
                  <a:lnTo>
                    <a:pt x="610" y="733"/>
                  </a:lnTo>
                  <a:lnTo>
                    <a:pt x="611" y="735"/>
                  </a:lnTo>
                  <a:lnTo>
                    <a:pt x="611" y="735"/>
                  </a:lnTo>
                  <a:lnTo>
                    <a:pt x="613" y="733"/>
                  </a:lnTo>
                  <a:lnTo>
                    <a:pt x="613" y="732"/>
                  </a:lnTo>
                  <a:lnTo>
                    <a:pt x="613" y="728"/>
                  </a:lnTo>
                  <a:lnTo>
                    <a:pt x="613" y="728"/>
                  </a:lnTo>
                  <a:lnTo>
                    <a:pt x="613" y="727"/>
                  </a:lnTo>
                  <a:lnTo>
                    <a:pt x="613" y="725"/>
                  </a:lnTo>
                  <a:lnTo>
                    <a:pt x="613" y="725"/>
                  </a:lnTo>
                  <a:lnTo>
                    <a:pt x="615" y="723"/>
                  </a:lnTo>
                  <a:lnTo>
                    <a:pt x="613" y="723"/>
                  </a:lnTo>
                  <a:lnTo>
                    <a:pt x="615" y="720"/>
                  </a:lnTo>
                  <a:lnTo>
                    <a:pt x="620" y="718"/>
                  </a:lnTo>
                  <a:lnTo>
                    <a:pt x="623" y="716"/>
                  </a:lnTo>
                  <a:lnTo>
                    <a:pt x="628" y="708"/>
                  </a:lnTo>
                  <a:lnTo>
                    <a:pt x="630" y="706"/>
                  </a:lnTo>
                  <a:lnTo>
                    <a:pt x="632" y="703"/>
                  </a:lnTo>
                  <a:lnTo>
                    <a:pt x="632" y="703"/>
                  </a:lnTo>
                  <a:lnTo>
                    <a:pt x="633" y="701"/>
                  </a:lnTo>
                  <a:lnTo>
                    <a:pt x="633" y="699"/>
                  </a:lnTo>
                  <a:lnTo>
                    <a:pt x="633" y="699"/>
                  </a:lnTo>
                  <a:lnTo>
                    <a:pt x="633" y="698"/>
                  </a:lnTo>
                  <a:lnTo>
                    <a:pt x="635" y="696"/>
                  </a:lnTo>
                  <a:lnTo>
                    <a:pt x="635" y="696"/>
                  </a:lnTo>
                  <a:lnTo>
                    <a:pt x="640" y="691"/>
                  </a:lnTo>
                  <a:lnTo>
                    <a:pt x="642" y="691"/>
                  </a:lnTo>
                  <a:lnTo>
                    <a:pt x="645" y="691"/>
                  </a:lnTo>
                  <a:lnTo>
                    <a:pt x="647" y="689"/>
                  </a:lnTo>
                  <a:lnTo>
                    <a:pt x="650" y="688"/>
                  </a:lnTo>
                  <a:lnTo>
                    <a:pt x="654" y="686"/>
                  </a:lnTo>
                  <a:lnTo>
                    <a:pt x="654" y="682"/>
                  </a:lnTo>
                  <a:lnTo>
                    <a:pt x="654" y="682"/>
                  </a:lnTo>
                  <a:lnTo>
                    <a:pt x="654" y="682"/>
                  </a:lnTo>
                  <a:lnTo>
                    <a:pt x="655" y="681"/>
                  </a:lnTo>
                  <a:lnTo>
                    <a:pt x="661" y="679"/>
                  </a:lnTo>
                  <a:lnTo>
                    <a:pt x="662" y="679"/>
                  </a:lnTo>
                  <a:lnTo>
                    <a:pt x="664" y="679"/>
                  </a:lnTo>
                  <a:lnTo>
                    <a:pt x="664" y="677"/>
                  </a:lnTo>
                  <a:lnTo>
                    <a:pt x="666" y="676"/>
                  </a:lnTo>
                  <a:lnTo>
                    <a:pt x="666" y="676"/>
                  </a:lnTo>
                  <a:lnTo>
                    <a:pt x="669" y="676"/>
                  </a:lnTo>
                  <a:lnTo>
                    <a:pt x="671" y="674"/>
                  </a:lnTo>
                  <a:lnTo>
                    <a:pt x="671" y="674"/>
                  </a:lnTo>
                  <a:lnTo>
                    <a:pt x="672" y="672"/>
                  </a:lnTo>
                  <a:lnTo>
                    <a:pt x="674" y="672"/>
                  </a:lnTo>
                  <a:lnTo>
                    <a:pt x="678" y="672"/>
                  </a:lnTo>
                  <a:lnTo>
                    <a:pt x="679" y="672"/>
                  </a:lnTo>
                  <a:lnTo>
                    <a:pt x="681" y="672"/>
                  </a:lnTo>
                  <a:lnTo>
                    <a:pt x="681" y="671"/>
                  </a:lnTo>
                  <a:lnTo>
                    <a:pt x="686" y="669"/>
                  </a:lnTo>
                  <a:lnTo>
                    <a:pt x="684" y="669"/>
                  </a:lnTo>
                  <a:lnTo>
                    <a:pt x="679" y="669"/>
                  </a:lnTo>
                  <a:lnTo>
                    <a:pt x="679" y="669"/>
                  </a:lnTo>
                  <a:lnTo>
                    <a:pt x="679" y="669"/>
                  </a:lnTo>
                  <a:lnTo>
                    <a:pt x="679" y="667"/>
                  </a:lnTo>
                  <a:lnTo>
                    <a:pt x="679" y="667"/>
                  </a:lnTo>
                  <a:lnTo>
                    <a:pt x="681" y="667"/>
                  </a:lnTo>
                  <a:lnTo>
                    <a:pt x="681" y="667"/>
                  </a:lnTo>
                  <a:lnTo>
                    <a:pt x="683" y="665"/>
                  </a:lnTo>
                  <a:lnTo>
                    <a:pt x="683" y="665"/>
                  </a:lnTo>
                  <a:lnTo>
                    <a:pt x="683" y="664"/>
                  </a:lnTo>
                  <a:lnTo>
                    <a:pt x="684" y="662"/>
                  </a:lnTo>
                  <a:lnTo>
                    <a:pt x="686" y="662"/>
                  </a:lnTo>
                  <a:lnTo>
                    <a:pt x="688" y="664"/>
                  </a:lnTo>
                  <a:lnTo>
                    <a:pt x="688" y="664"/>
                  </a:lnTo>
                  <a:lnTo>
                    <a:pt x="688" y="665"/>
                  </a:lnTo>
                  <a:lnTo>
                    <a:pt x="689" y="665"/>
                  </a:lnTo>
                  <a:lnTo>
                    <a:pt x="689" y="665"/>
                  </a:lnTo>
                  <a:lnTo>
                    <a:pt x="691" y="665"/>
                  </a:lnTo>
                  <a:lnTo>
                    <a:pt x="691" y="665"/>
                  </a:lnTo>
                  <a:lnTo>
                    <a:pt x="696" y="665"/>
                  </a:lnTo>
                  <a:lnTo>
                    <a:pt x="701" y="665"/>
                  </a:lnTo>
                  <a:lnTo>
                    <a:pt x="703" y="664"/>
                  </a:lnTo>
                  <a:lnTo>
                    <a:pt x="705" y="662"/>
                  </a:lnTo>
                  <a:lnTo>
                    <a:pt x="706" y="660"/>
                  </a:lnTo>
                  <a:lnTo>
                    <a:pt x="708" y="660"/>
                  </a:lnTo>
                  <a:lnTo>
                    <a:pt x="711" y="655"/>
                  </a:lnTo>
                  <a:lnTo>
                    <a:pt x="715" y="647"/>
                  </a:lnTo>
                  <a:lnTo>
                    <a:pt x="717" y="645"/>
                  </a:lnTo>
                  <a:lnTo>
                    <a:pt x="720" y="640"/>
                  </a:lnTo>
                  <a:lnTo>
                    <a:pt x="722" y="638"/>
                  </a:lnTo>
                  <a:lnTo>
                    <a:pt x="722" y="637"/>
                  </a:lnTo>
                  <a:lnTo>
                    <a:pt x="722" y="630"/>
                  </a:lnTo>
                  <a:lnTo>
                    <a:pt x="723" y="628"/>
                  </a:lnTo>
                  <a:lnTo>
                    <a:pt x="727" y="623"/>
                  </a:lnTo>
                  <a:lnTo>
                    <a:pt x="727" y="621"/>
                  </a:lnTo>
                  <a:lnTo>
                    <a:pt x="727" y="620"/>
                  </a:lnTo>
                  <a:lnTo>
                    <a:pt x="727" y="618"/>
                  </a:lnTo>
                  <a:lnTo>
                    <a:pt x="728" y="616"/>
                  </a:lnTo>
                  <a:lnTo>
                    <a:pt x="730" y="615"/>
                  </a:lnTo>
                  <a:lnTo>
                    <a:pt x="732" y="613"/>
                  </a:lnTo>
                  <a:lnTo>
                    <a:pt x="734" y="613"/>
                  </a:lnTo>
                  <a:lnTo>
                    <a:pt x="740" y="606"/>
                  </a:lnTo>
                  <a:lnTo>
                    <a:pt x="740" y="606"/>
                  </a:lnTo>
                  <a:lnTo>
                    <a:pt x="740" y="604"/>
                  </a:lnTo>
                  <a:lnTo>
                    <a:pt x="740" y="603"/>
                  </a:lnTo>
                  <a:lnTo>
                    <a:pt x="740" y="603"/>
                  </a:lnTo>
                  <a:lnTo>
                    <a:pt x="742" y="601"/>
                  </a:lnTo>
                  <a:lnTo>
                    <a:pt x="744" y="599"/>
                  </a:lnTo>
                  <a:lnTo>
                    <a:pt x="745" y="599"/>
                  </a:lnTo>
                  <a:lnTo>
                    <a:pt x="747" y="599"/>
                  </a:lnTo>
                  <a:lnTo>
                    <a:pt x="751" y="601"/>
                  </a:lnTo>
                  <a:lnTo>
                    <a:pt x="752" y="603"/>
                  </a:lnTo>
                  <a:lnTo>
                    <a:pt x="752" y="603"/>
                  </a:lnTo>
                  <a:lnTo>
                    <a:pt x="754" y="603"/>
                  </a:lnTo>
                  <a:lnTo>
                    <a:pt x="756" y="603"/>
                  </a:lnTo>
                  <a:lnTo>
                    <a:pt x="756" y="603"/>
                  </a:lnTo>
                  <a:lnTo>
                    <a:pt x="756" y="601"/>
                  </a:lnTo>
                  <a:lnTo>
                    <a:pt x="754" y="599"/>
                  </a:lnTo>
                  <a:lnTo>
                    <a:pt x="754" y="598"/>
                  </a:lnTo>
                  <a:lnTo>
                    <a:pt x="754" y="598"/>
                  </a:lnTo>
                  <a:lnTo>
                    <a:pt x="754" y="596"/>
                  </a:lnTo>
                  <a:lnTo>
                    <a:pt x="754" y="596"/>
                  </a:lnTo>
                  <a:lnTo>
                    <a:pt x="756" y="596"/>
                  </a:lnTo>
                  <a:lnTo>
                    <a:pt x="756" y="596"/>
                  </a:lnTo>
                  <a:lnTo>
                    <a:pt x="756" y="596"/>
                  </a:lnTo>
                  <a:lnTo>
                    <a:pt x="757" y="594"/>
                  </a:lnTo>
                  <a:lnTo>
                    <a:pt x="757" y="592"/>
                  </a:lnTo>
                  <a:lnTo>
                    <a:pt x="759" y="592"/>
                  </a:lnTo>
                  <a:lnTo>
                    <a:pt x="759" y="591"/>
                  </a:lnTo>
                  <a:lnTo>
                    <a:pt x="759" y="591"/>
                  </a:lnTo>
                  <a:lnTo>
                    <a:pt x="759" y="584"/>
                  </a:lnTo>
                  <a:lnTo>
                    <a:pt x="757" y="581"/>
                  </a:lnTo>
                  <a:lnTo>
                    <a:pt x="757" y="581"/>
                  </a:lnTo>
                  <a:lnTo>
                    <a:pt x="757" y="579"/>
                  </a:lnTo>
                  <a:lnTo>
                    <a:pt x="756" y="577"/>
                  </a:lnTo>
                  <a:lnTo>
                    <a:pt x="754" y="577"/>
                  </a:lnTo>
                  <a:lnTo>
                    <a:pt x="754" y="575"/>
                  </a:lnTo>
                  <a:lnTo>
                    <a:pt x="754" y="574"/>
                  </a:lnTo>
                  <a:lnTo>
                    <a:pt x="756" y="570"/>
                  </a:lnTo>
                  <a:lnTo>
                    <a:pt x="754" y="569"/>
                  </a:lnTo>
                  <a:lnTo>
                    <a:pt x="754" y="567"/>
                  </a:lnTo>
                  <a:lnTo>
                    <a:pt x="754" y="565"/>
                  </a:lnTo>
                  <a:lnTo>
                    <a:pt x="754" y="564"/>
                  </a:lnTo>
                  <a:lnTo>
                    <a:pt x="756" y="562"/>
                  </a:lnTo>
                  <a:lnTo>
                    <a:pt x="756" y="562"/>
                  </a:lnTo>
                  <a:lnTo>
                    <a:pt x="756" y="562"/>
                  </a:lnTo>
                  <a:lnTo>
                    <a:pt x="757" y="564"/>
                  </a:lnTo>
                  <a:lnTo>
                    <a:pt x="757" y="565"/>
                  </a:lnTo>
                  <a:lnTo>
                    <a:pt x="757" y="565"/>
                  </a:lnTo>
                  <a:lnTo>
                    <a:pt x="759" y="565"/>
                  </a:lnTo>
                  <a:lnTo>
                    <a:pt x="759" y="565"/>
                  </a:lnTo>
                  <a:lnTo>
                    <a:pt x="761" y="567"/>
                  </a:lnTo>
                  <a:lnTo>
                    <a:pt x="759" y="567"/>
                  </a:lnTo>
                  <a:lnTo>
                    <a:pt x="759" y="569"/>
                  </a:lnTo>
                  <a:lnTo>
                    <a:pt x="759" y="570"/>
                  </a:lnTo>
                  <a:lnTo>
                    <a:pt x="761" y="570"/>
                  </a:lnTo>
                  <a:lnTo>
                    <a:pt x="762" y="572"/>
                  </a:lnTo>
                  <a:lnTo>
                    <a:pt x="762" y="574"/>
                  </a:lnTo>
                  <a:lnTo>
                    <a:pt x="762" y="574"/>
                  </a:lnTo>
                  <a:lnTo>
                    <a:pt x="762" y="575"/>
                  </a:lnTo>
                  <a:lnTo>
                    <a:pt x="762" y="575"/>
                  </a:lnTo>
                  <a:lnTo>
                    <a:pt x="762" y="575"/>
                  </a:lnTo>
                  <a:lnTo>
                    <a:pt x="762" y="577"/>
                  </a:lnTo>
                  <a:lnTo>
                    <a:pt x="762" y="577"/>
                  </a:lnTo>
                  <a:lnTo>
                    <a:pt x="762" y="577"/>
                  </a:lnTo>
                  <a:lnTo>
                    <a:pt x="762" y="577"/>
                  </a:lnTo>
                  <a:lnTo>
                    <a:pt x="764" y="577"/>
                  </a:lnTo>
                  <a:lnTo>
                    <a:pt x="764" y="577"/>
                  </a:lnTo>
                  <a:lnTo>
                    <a:pt x="766" y="579"/>
                  </a:lnTo>
                  <a:lnTo>
                    <a:pt x="766" y="579"/>
                  </a:lnTo>
                  <a:lnTo>
                    <a:pt x="766" y="579"/>
                  </a:lnTo>
                  <a:lnTo>
                    <a:pt x="766" y="579"/>
                  </a:lnTo>
                  <a:lnTo>
                    <a:pt x="769" y="582"/>
                  </a:lnTo>
                  <a:lnTo>
                    <a:pt x="767" y="582"/>
                  </a:lnTo>
                  <a:lnTo>
                    <a:pt x="767" y="584"/>
                  </a:lnTo>
                  <a:lnTo>
                    <a:pt x="767" y="586"/>
                  </a:lnTo>
                  <a:lnTo>
                    <a:pt x="771" y="604"/>
                  </a:lnTo>
                  <a:lnTo>
                    <a:pt x="773" y="604"/>
                  </a:lnTo>
                  <a:lnTo>
                    <a:pt x="773" y="604"/>
                  </a:lnTo>
                  <a:lnTo>
                    <a:pt x="773" y="604"/>
                  </a:lnTo>
                  <a:lnTo>
                    <a:pt x="776" y="604"/>
                  </a:lnTo>
                  <a:lnTo>
                    <a:pt x="776" y="606"/>
                  </a:lnTo>
                  <a:lnTo>
                    <a:pt x="778" y="606"/>
                  </a:lnTo>
                  <a:lnTo>
                    <a:pt x="778" y="608"/>
                  </a:lnTo>
                  <a:lnTo>
                    <a:pt x="778" y="609"/>
                  </a:lnTo>
                  <a:lnTo>
                    <a:pt x="779" y="611"/>
                  </a:lnTo>
                  <a:lnTo>
                    <a:pt x="779" y="611"/>
                  </a:lnTo>
                  <a:lnTo>
                    <a:pt x="779" y="613"/>
                  </a:lnTo>
                  <a:lnTo>
                    <a:pt x="779" y="615"/>
                  </a:lnTo>
                  <a:lnTo>
                    <a:pt x="779" y="615"/>
                  </a:lnTo>
                  <a:lnTo>
                    <a:pt x="779" y="615"/>
                  </a:lnTo>
                  <a:lnTo>
                    <a:pt x="778" y="615"/>
                  </a:lnTo>
                  <a:lnTo>
                    <a:pt x="778" y="616"/>
                  </a:lnTo>
                  <a:lnTo>
                    <a:pt x="776" y="616"/>
                  </a:lnTo>
                  <a:lnTo>
                    <a:pt x="776" y="615"/>
                  </a:lnTo>
                  <a:lnTo>
                    <a:pt x="774" y="615"/>
                  </a:lnTo>
                  <a:lnTo>
                    <a:pt x="774" y="615"/>
                  </a:lnTo>
                  <a:lnTo>
                    <a:pt x="773" y="616"/>
                  </a:lnTo>
                  <a:lnTo>
                    <a:pt x="773" y="616"/>
                  </a:lnTo>
                  <a:lnTo>
                    <a:pt x="773" y="616"/>
                  </a:lnTo>
                  <a:lnTo>
                    <a:pt x="771" y="616"/>
                  </a:lnTo>
                  <a:lnTo>
                    <a:pt x="771" y="616"/>
                  </a:lnTo>
                  <a:lnTo>
                    <a:pt x="766" y="618"/>
                  </a:lnTo>
                  <a:lnTo>
                    <a:pt x="762" y="620"/>
                  </a:lnTo>
                  <a:lnTo>
                    <a:pt x="762" y="621"/>
                  </a:lnTo>
                  <a:lnTo>
                    <a:pt x="761" y="623"/>
                  </a:lnTo>
                  <a:lnTo>
                    <a:pt x="761" y="625"/>
                  </a:lnTo>
                  <a:lnTo>
                    <a:pt x="759" y="626"/>
                  </a:lnTo>
                  <a:lnTo>
                    <a:pt x="761" y="628"/>
                  </a:lnTo>
                  <a:lnTo>
                    <a:pt x="762" y="630"/>
                  </a:lnTo>
                  <a:lnTo>
                    <a:pt x="766" y="633"/>
                  </a:lnTo>
                  <a:lnTo>
                    <a:pt x="766" y="633"/>
                  </a:lnTo>
                  <a:lnTo>
                    <a:pt x="766" y="635"/>
                  </a:lnTo>
                  <a:lnTo>
                    <a:pt x="764" y="638"/>
                  </a:lnTo>
                  <a:lnTo>
                    <a:pt x="764" y="638"/>
                  </a:lnTo>
                  <a:lnTo>
                    <a:pt x="767" y="640"/>
                  </a:lnTo>
                  <a:lnTo>
                    <a:pt x="767" y="640"/>
                  </a:lnTo>
                  <a:lnTo>
                    <a:pt x="769" y="642"/>
                  </a:lnTo>
                  <a:lnTo>
                    <a:pt x="769" y="645"/>
                  </a:lnTo>
                  <a:lnTo>
                    <a:pt x="771" y="647"/>
                  </a:lnTo>
                  <a:lnTo>
                    <a:pt x="771" y="649"/>
                  </a:lnTo>
                  <a:lnTo>
                    <a:pt x="771" y="652"/>
                  </a:lnTo>
                  <a:lnTo>
                    <a:pt x="771" y="654"/>
                  </a:lnTo>
                  <a:lnTo>
                    <a:pt x="769" y="655"/>
                  </a:lnTo>
                  <a:lnTo>
                    <a:pt x="769" y="657"/>
                  </a:lnTo>
                  <a:lnTo>
                    <a:pt x="766" y="655"/>
                  </a:lnTo>
                  <a:lnTo>
                    <a:pt x="764" y="657"/>
                  </a:lnTo>
                  <a:lnTo>
                    <a:pt x="757" y="664"/>
                  </a:lnTo>
                  <a:lnTo>
                    <a:pt x="757" y="664"/>
                  </a:lnTo>
                  <a:lnTo>
                    <a:pt x="756" y="664"/>
                  </a:lnTo>
                  <a:lnTo>
                    <a:pt x="754" y="665"/>
                  </a:lnTo>
                  <a:lnTo>
                    <a:pt x="751" y="671"/>
                  </a:lnTo>
                  <a:lnTo>
                    <a:pt x="751" y="672"/>
                  </a:lnTo>
                  <a:lnTo>
                    <a:pt x="745" y="676"/>
                  </a:lnTo>
                  <a:lnTo>
                    <a:pt x="744" y="677"/>
                  </a:lnTo>
                  <a:lnTo>
                    <a:pt x="742" y="677"/>
                  </a:lnTo>
                  <a:lnTo>
                    <a:pt x="740" y="679"/>
                  </a:lnTo>
                  <a:lnTo>
                    <a:pt x="742" y="679"/>
                  </a:lnTo>
                  <a:lnTo>
                    <a:pt x="742" y="681"/>
                  </a:lnTo>
                  <a:lnTo>
                    <a:pt x="744" y="681"/>
                  </a:lnTo>
                  <a:lnTo>
                    <a:pt x="744" y="682"/>
                  </a:lnTo>
                  <a:lnTo>
                    <a:pt x="744" y="682"/>
                  </a:lnTo>
                  <a:lnTo>
                    <a:pt x="742" y="684"/>
                  </a:lnTo>
                  <a:lnTo>
                    <a:pt x="742" y="684"/>
                  </a:lnTo>
                  <a:lnTo>
                    <a:pt x="740" y="686"/>
                  </a:lnTo>
                  <a:lnTo>
                    <a:pt x="739" y="686"/>
                  </a:lnTo>
                  <a:lnTo>
                    <a:pt x="737" y="688"/>
                  </a:lnTo>
                  <a:lnTo>
                    <a:pt x="735" y="689"/>
                  </a:lnTo>
                  <a:lnTo>
                    <a:pt x="735" y="691"/>
                  </a:lnTo>
                  <a:lnTo>
                    <a:pt x="735" y="691"/>
                  </a:lnTo>
                  <a:lnTo>
                    <a:pt x="735" y="693"/>
                  </a:lnTo>
                  <a:lnTo>
                    <a:pt x="737" y="694"/>
                  </a:lnTo>
                  <a:lnTo>
                    <a:pt x="737" y="694"/>
                  </a:lnTo>
                  <a:lnTo>
                    <a:pt x="737" y="696"/>
                  </a:lnTo>
                  <a:lnTo>
                    <a:pt x="737" y="698"/>
                  </a:lnTo>
                  <a:lnTo>
                    <a:pt x="734" y="701"/>
                  </a:lnTo>
                  <a:lnTo>
                    <a:pt x="734" y="703"/>
                  </a:lnTo>
                  <a:lnTo>
                    <a:pt x="732" y="703"/>
                  </a:lnTo>
                  <a:lnTo>
                    <a:pt x="730" y="701"/>
                  </a:lnTo>
                  <a:lnTo>
                    <a:pt x="728" y="701"/>
                  </a:lnTo>
                  <a:lnTo>
                    <a:pt x="728" y="703"/>
                  </a:lnTo>
                  <a:lnTo>
                    <a:pt x="728" y="703"/>
                  </a:lnTo>
                  <a:lnTo>
                    <a:pt x="728" y="703"/>
                  </a:lnTo>
                  <a:lnTo>
                    <a:pt x="730" y="706"/>
                  </a:lnTo>
                  <a:lnTo>
                    <a:pt x="730" y="708"/>
                  </a:lnTo>
                  <a:lnTo>
                    <a:pt x="732" y="710"/>
                  </a:lnTo>
                  <a:lnTo>
                    <a:pt x="732" y="711"/>
                  </a:lnTo>
                  <a:lnTo>
                    <a:pt x="732" y="713"/>
                  </a:lnTo>
                  <a:lnTo>
                    <a:pt x="730" y="720"/>
                  </a:lnTo>
                  <a:lnTo>
                    <a:pt x="730" y="722"/>
                  </a:lnTo>
                  <a:lnTo>
                    <a:pt x="730" y="723"/>
                  </a:lnTo>
                  <a:lnTo>
                    <a:pt x="730" y="723"/>
                  </a:lnTo>
                  <a:lnTo>
                    <a:pt x="728" y="725"/>
                  </a:lnTo>
                  <a:lnTo>
                    <a:pt x="728" y="725"/>
                  </a:lnTo>
                  <a:lnTo>
                    <a:pt x="728" y="725"/>
                  </a:lnTo>
                  <a:lnTo>
                    <a:pt x="727" y="725"/>
                  </a:lnTo>
                  <a:lnTo>
                    <a:pt x="727" y="725"/>
                  </a:lnTo>
                  <a:lnTo>
                    <a:pt x="725" y="730"/>
                  </a:lnTo>
                  <a:lnTo>
                    <a:pt x="725" y="730"/>
                  </a:lnTo>
                  <a:lnTo>
                    <a:pt x="727" y="730"/>
                  </a:lnTo>
                  <a:lnTo>
                    <a:pt x="727" y="728"/>
                  </a:lnTo>
                  <a:lnTo>
                    <a:pt x="728" y="728"/>
                  </a:lnTo>
                  <a:lnTo>
                    <a:pt x="730" y="730"/>
                  </a:lnTo>
                  <a:lnTo>
                    <a:pt x="730" y="732"/>
                  </a:lnTo>
                  <a:lnTo>
                    <a:pt x="730" y="735"/>
                  </a:lnTo>
                  <a:lnTo>
                    <a:pt x="732" y="737"/>
                  </a:lnTo>
                  <a:lnTo>
                    <a:pt x="732" y="740"/>
                  </a:lnTo>
                  <a:lnTo>
                    <a:pt x="734" y="742"/>
                  </a:lnTo>
                  <a:lnTo>
                    <a:pt x="730" y="750"/>
                  </a:lnTo>
                  <a:lnTo>
                    <a:pt x="730" y="752"/>
                  </a:lnTo>
                  <a:lnTo>
                    <a:pt x="730" y="754"/>
                  </a:lnTo>
                  <a:lnTo>
                    <a:pt x="730" y="755"/>
                  </a:lnTo>
                  <a:lnTo>
                    <a:pt x="730" y="755"/>
                  </a:lnTo>
                  <a:lnTo>
                    <a:pt x="728" y="759"/>
                  </a:lnTo>
                  <a:lnTo>
                    <a:pt x="728" y="762"/>
                  </a:lnTo>
                  <a:lnTo>
                    <a:pt x="728" y="766"/>
                  </a:lnTo>
                  <a:lnTo>
                    <a:pt x="727" y="769"/>
                  </a:lnTo>
                  <a:lnTo>
                    <a:pt x="725" y="771"/>
                  </a:lnTo>
                  <a:lnTo>
                    <a:pt x="723" y="772"/>
                  </a:lnTo>
                  <a:lnTo>
                    <a:pt x="722" y="771"/>
                  </a:lnTo>
                  <a:lnTo>
                    <a:pt x="720" y="771"/>
                  </a:lnTo>
                  <a:lnTo>
                    <a:pt x="715" y="769"/>
                  </a:lnTo>
                  <a:lnTo>
                    <a:pt x="715" y="769"/>
                  </a:lnTo>
                  <a:lnTo>
                    <a:pt x="713" y="767"/>
                  </a:lnTo>
                  <a:lnTo>
                    <a:pt x="711" y="767"/>
                  </a:lnTo>
                  <a:lnTo>
                    <a:pt x="708" y="767"/>
                  </a:lnTo>
                  <a:lnTo>
                    <a:pt x="701" y="769"/>
                  </a:lnTo>
                  <a:lnTo>
                    <a:pt x="698" y="769"/>
                  </a:lnTo>
                  <a:lnTo>
                    <a:pt x="691" y="767"/>
                  </a:lnTo>
                  <a:lnTo>
                    <a:pt x="691" y="767"/>
                  </a:lnTo>
                  <a:lnTo>
                    <a:pt x="691" y="769"/>
                  </a:lnTo>
                  <a:lnTo>
                    <a:pt x="686" y="772"/>
                  </a:lnTo>
                  <a:lnTo>
                    <a:pt x="688" y="774"/>
                  </a:lnTo>
                  <a:lnTo>
                    <a:pt x="688" y="776"/>
                  </a:lnTo>
                  <a:lnTo>
                    <a:pt x="684" y="778"/>
                  </a:lnTo>
                  <a:lnTo>
                    <a:pt x="684" y="778"/>
                  </a:lnTo>
                  <a:lnTo>
                    <a:pt x="684" y="779"/>
                  </a:lnTo>
                  <a:lnTo>
                    <a:pt x="684" y="779"/>
                  </a:lnTo>
                  <a:lnTo>
                    <a:pt x="686" y="781"/>
                  </a:lnTo>
                  <a:lnTo>
                    <a:pt x="686" y="783"/>
                  </a:lnTo>
                  <a:lnTo>
                    <a:pt x="686" y="784"/>
                  </a:lnTo>
                  <a:lnTo>
                    <a:pt x="684" y="788"/>
                  </a:lnTo>
                  <a:lnTo>
                    <a:pt x="684" y="788"/>
                  </a:lnTo>
                  <a:lnTo>
                    <a:pt x="683" y="789"/>
                  </a:lnTo>
                  <a:lnTo>
                    <a:pt x="683" y="789"/>
                  </a:lnTo>
                  <a:lnTo>
                    <a:pt x="681" y="789"/>
                  </a:lnTo>
                  <a:lnTo>
                    <a:pt x="681" y="791"/>
                  </a:lnTo>
                  <a:lnTo>
                    <a:pt x="681" y="791"/>
                  </a:lnTo>
                  <a:lnTo>
                    <a:pt x="679" y="791"/>
                  </a:lnTo>
                  <a:lnTo>
                    <a:pt x="678" y="793"/>
                  </a:lnTo>
                  <a:lnTo>
                    <a:pt x="676" y="795"/>
                  </a:lnTo>
                  <a:lnTo>
                    <a:pt x="676" y="795"/>
                  </a:lnTo>
                  <a:lnTo>
                    <a:pt x="676" y="796"/>
                  </a:lnTo>
                  <a:lnTo>
                    <a:pt x="676" y="796"/>
                  </a:lnTo>
                  <a:lnTo>
                    <a:pt x="676" y="798"/>
                  </a:lnTo>
                  <a:lnTo>
                    <a:pt x="676" y="798"/>
                  </a:lnTo>
                  <a:lnTo>
                    <a:pt x="678" y="800"/>
                  </a:lnTo>
                  <a:lnTo>
                    <a:pt x="678" y="801"/>
                  </a:lnTo>
                  <a:lnTo>
                    <a:pt x="681" y="801"/>
                  </a:lnTo>
                  <a:lnTo>
                    <a:pt x="686" y="800"/>
                  </a:lnTo>
                  <a:lnTo>
                    <a:pt x="688" y="798"/>
                  </a:lnTo>
                  <a:lnTo>
                    <a:pt x="693" y="795"/>
                  </a:lnTo>
                  <a:lnTo>
                    <a:pt x="694" y="795"/>
                  </a:lnTo>
                  <a:lnTo>
                    <a:pt x="700" y="796"/>
                  </a:lnTo>
                  <a:lnTo>
                    <a:pt x="703" y="796"/>
                  </a:lnTo>
                  <a:lnTo>
                    <a:pt x="706" y="795"/>
                  </a:lnTo>
                  <a:lnTo>
                    <a:pt x="706" y="793"/>
                  </a:lnTo>
                  <a:lnTo>
                    <a:pt x="710" y="791"/>
                  </a:lnTo>
                  <a:lnTo>
                    <a:pt x="711" y="789"/>
                  </a:lnTo>
                  <a:lnTo>
                    <a:pt x="718" y="791"/>
                  </a:lnTo>
                  <a:lnTo>
                    <a:pt x="720" y="789"/>
                  </a:lnTo>
                  <a:lnTo>
                    <a:pt x="722" y="788"/>
                  </a:lnTo>
                  <a:lnTo>
                    <a:pt x="723" y="786"/>
                  </a:lnTo>
                  <a:lnTo>
                    <a:pt x="725" y="786"/>
                  </a:lnTo>
                  <a:lnTo>
                    <a:pt x="727" y="786"/>
                  </a:lnTo>
                  <a:lnTo>
                    <a:pt x="730" y="786"/>
                  </a:lnTo>
                  <a:lnTo>
                    <a:pt x="732" y="786"/>
                  </a:lnTo>
                  <a:lnTo>
                    <a:pt x="734" y="786"/>
                  </a:lnTo>
                  <a:lnTo>
                    <a:pt x="734" y="786"/>
                  </a:lnTo>
                  <a:lnTo>
                    <a:pt x="737" y="786"/>
                  </a:lnTo>
                  <a:lnTo>
                    <a:pt x="737" y="786"/>
                  </a:lnTo>
                  <a:lnTo>
                    <a:pt x="739" y="788"/>
                  </a:lnTo>
                  <a:lnTo>
                    <a:pt x="742" y="789"/>
                  </a:lnTo>
                  <a:lnTo>
                    <a:pt x="747" y="791"/>
                  </a:lnTo>
                  <a:lnTo>
                    <a:pt x="749" y="791"/>
                  </a:lnTo>
                  <a:lnTo>
                    <a:pt x="749" y="791"/>
                  </a:lnTo>
                  <a:lnTo>
                    <a:pt x="751" y="788"/>
                  </a:lnTo>
                  <a:lnTo>
                    <a:pt x="754" y="788"/>
                  </a:lnTo>
                  <a:lnTo>
                    <a:pt x="754" y="786"/>
                  </a:lnTo>
                  <a:lnTo>
                    <a:pt x="754" y="786"/>
                  </a:lnTo>
                  <a:lnTo>
                    <a:pt x="754" y="784"/>
                  </a:lnTo>
                  <a:lnTo>
                    <a:pt x="754" y="781"/>
                  </a:lnTo>
                  <a:lnTo>
                    <a:pt x="754" y="779"/>
                  </a:lnTo>
                  <a:lnTo>
                    <a:pt x="756" y="779"/>
                  </a:lnTo>
                  <a:lnTo>
                    <a:pt x="756" y="776"/>
                  </a:lnTo>
                  <a:lnTo>
                    <a:pt x="756" y="774"/>
                  </a:lnTo>
                  <a:lnTo>
                    <a:pt x="757" y="769"/>
                  </a:lnTo>
                  <a:lnTo>
                    <a:pt x="759" y="764"/>
                  </a:lnTo>
                  <a:lnTo>
                    <a:pt x="759" y="764"/>
                  </a:lnTo>
                  <a:lnTo>
                    <a:pt x="759" y="762"/>
                  </a:lnTo>
                  <a:lnTo>
                    <a:pt x="761" y="761"/>
                  </a:lnTo>
                  <a:lnTo>
                    <a:pt x="762" y="761"/>
                  </a:lnTo>
                  <a:lnTo>
                    <a:pt x="762" y="759"/>
                  </a:lnTo>
                  <a:lnTo>
                    <a:pt x="764" y="757"/>
                  </a:lnTo>
                  <a:lnTo>
                    <a:pt x="764" y="755"/>
                  </a:lnTo>
                  <a:lnTo>
                    <a:pt x="764" y="755"/>
                  </a:lnTo>
                  <a:lnTo>
                    <a:pt x="764" y="749"/>
                  </a:lnTo>
                  <a:lnTo>
                    <a:pt x="766" y="747"/>
                  </a:lnTo>
                  <a:lnTo>
                    <a:pt x="766" y="745"/>
                  </a:lnTo>
                  <a:lnTo>
                    <a:pt x="767" y="744"/>
                  </a:lnTo>
                  <a:lnTo>
                    <a:pt x="766" y="740"/>
                  </a:lnTo>
                  <a:lnTo>
                    <a:pt x="766" y="740"/>
                  </a:lnTo>
                  <a:lnTo>
                    <a:pt x="766" y="739"/>
                  </a:lnTo>
                  <a:lnTo>
                    <a:pt x="766" y="737"/>
                  </a:lnTo>
                  <a:lnTo>
                    <a:pt x="766" y="735"/>
                  </a:lnTo>
                  <a:lnTo>
                    <a:pt x="769" y="727"/>
                  </a:lnTo>
                  <a:lnTo>
                    <a:pt x="769" y="725"/>
                  </a:lnTo>
                  <a:lnTo>
                    <a:pt x="776" y="720"/>
                  </a:lnTo>
                  <a:lnTo>
                    <a:pt x="778" y="716"/>
                  </a:lnTo>
                  <a:lnTo>
                    <a:pt x="778" y="715"/>
                  </a:lnTo>
                  <a:lnTo>
                    <a:pt x="778" y="715"/>
                  </a:lnTo>
                  <a:lnTo>
                    <a:pt x="778" y="715"/>
                  </a:lnTo>
                  <a:lnTo>
                    <a:pt x="776" y="711"/>
                  </a:lnTo>
                  <a:lnTo>
                    <a:pt x="776" y="711"/>
                  </a:lnTo>
                  <a:lnTo>
                    <a:pt x="776" y="710"/>
                  </a:lnTo>
                  <a:lnTo>
                    <a:pt x="779" y="705"/>
                  </a:lnTo>
                  <a:lnTo>
                    <a:pt x="781" y="703"/>
                  </a:lnTo>
                  <a:lnTo>
                    <a:pt x="781" y="701"/>
                  </a:lnTo>
                  <a:lnTo>
                    <a:pt x="783" y="701"/>
                  </a:lnTo>
                  <a:lnTo>
                    <a:pt x="784" y="701"/>
                  </a:lnTo>
                  <a:lnTo>
                    <a:pt x="790" y="708"/>
                  </a:lnTo>
                  <a:lnTo>
                    <a:pt x="790" y="710"/>
                  </a:lnTo>
                  <a:lnTo>
                    <a:pt x="788" y="711"/>
                  </a:lnTo>
                  <a:lnTo>
                    <a:pt x="788" y="711"/>
                  </a:lnTo>
                  <a:lnTo>
                    <a:pt x="790" y="713"/>
                  </a:lnTo>
                  <a:lnTo>
                    <a:pt x="793" y="715"/>
                  </a:lnTo>
                  <a:lnTo>
                    <a:pt x="795" y="716"/>
                  </a:lnTo>
                  <a:lnTo>
                    <a:pt x="798" y="727"/>
                  </a:lnTo>
                  <a:lnTo>
                    <a:pt x="800" y="732"/>
                  </a:lnTo>
                  <a:lnTo>
                    <a:pt x="800" y="733"/>
                  </a:lnTo>
                  <a:lnTo>
                    <a:pt x="803" y="735"/>
                  </a:lnTo>
                  <a:lnTo>
                    <a:pt x="805" y="735"/>
                  </a:lnTo>
                  <a:lnTo>
                    <a:pt x="807" y="739"/>
                  </a:lnTo>
                  <a:lnTo>
                    <a:pt x="807" y="740"/>
                  </a:lnTo>
                  <a:lnTo>
                    <a:pt x="810" y="742"/>
                  </a:lnTo>
                  <a:lnTo>
                    <a:pt x="813" y="744"/>
                  </a:lnTo>
                  <a:lnTo>
                    <a:pt x="813" y="745"/>
                  </a:lnTo>
                  <a:lnTo>
                    <a:pt x="813" y="745"/>
                  </a:lnTo>
                  <a:lnTo>
                    <a:pt x="813" y="747"/>
                  </a:lnTo>
                  <a:lnTo>
                    <a:pt x="813" y="747"/>
                  </a:lnTo>
                  <a:lnTo>
                    <a:pt x="813" y="749"/>
                  </a:lnTo>
                  <a:lnTo>
                    <a:pt x="815" y="749"/>
                  </a:lnTo>
                  <a:lnTo>
                    <a:pt x="817" y="750"/>
                  </a:lnTo>
                  <a:lnTo>
                    <a:pt x="817" y="750"/>
                  </a:lnTo>
                  <a:lnTo>
                    <a:pt x="817" y="750"/>
                  </a:lnTo>
                  <a:lnTo>
                    <a:pt x="818" y="752"/>
                  </a:lnTo>
                  <a:lnTo>
                    <a:pt x="818" y="752"/>
                  </a:lnTo>
                  <a:lnTo>
                    <a:pt x="820" y="752"/>
                  </a:lnTo>
                  <a:lnTo>
                    <a:pt x="822" y="754"/>
                  </a:lnTo>
                  <a:lnTo>
                    <a:pt x="822" y="755"/>
                  </a:lnTo>
                  <a:lnTo>
                    <a:pt x="824" y="757"/>
                  </a:lnTo>
                  <a:lnTo>
                    <a:pt x="822" y="759"/>
                  </a:lnTo>
                  <a:lnTo>
                    <a:pt x="822" y="757"/>
                  </a:lnTo>
                  <a:lnTo>
                    <a:pt x="820" y="755"/>
                  </a:lnTo>
                  <a:lnTo>
                    <a:pt x="818" y="755"/>
                  </a:lnTo>
                  <a:lnTo>
                    <a:pt x="818" y="757"/>
                  </a:lnTo>
                  <a:lnTo>
                    <a:pt x="817" y="764"/>
                  </a:lnTo>
                  <a:lnTo>
                    <a:pt x="817" y="767"/>
                  </a:lnTo>
                  <a:lnTo>
                    <a:pt x="818" y="776"/>
                  </a:lnTo>
                  <a:lnTo>
                    <a:pt x="820" y="779"/>
                  </a:lnTo>
                  <a:lnTo>
                    <a:pt x="818" y="781"/>
                  </a:lnTo>
                  <a:lnTo>
                    <a:pt x="817" y="783"/>
                  </a:lnTo>
                  <a:lnTo>
                    <a:pt x="815" y="784"/>
                  </a:lnTo>
                  <a:lnTo>
                    <a:pt x="815" y="789"/>
                  </a:lnTo>
                  <a:lnTo>
                    <a:pt x="815" y="791"/>
                  </a:lnTo>
                  <a:lnTo>
                    <a:pt x="815" y="793"/>
                  </a:lnTo>
                  <a:lnTo>
                    <a:pt x="815" y="793"/>
                  </a:lnTo>
                  <a:lnTo>
                    <a:pt x="817" y="795"/>
                  </a:lnTo>
                  <a:lnTo>
                    <a:pt x="817" y="795"/>
                  </a:lnTo>
                  <a:lnTo>
                    <a:pt x="815" y="796"/>
                  </a:lnTo>
                  <a:lnTo>
                    <a:pt x="815" y="796"/>
                  </a:lnTo>
                  <a:lnTo>
                    <a:pt x="813" y="798"/>
                  </a:lnTo>
                  <a:lnTo>
                    <a:pt x="813" y="798"/>
                  </a:lnTo>
                  <a:lnTo>
                    <a:pt x="813" y="800"/>
                  </a:lnTo>
                  <a:lnTo>
                    <a:pt x="813" y="803"/>
                  </a:lnTo>
                  <a:lnTo>
                    <a:pt x="813" y="805"/>
                  </a:lnTo>
                  <a:lnTo>
                    <a:pt x="812" y="806"/>
                  </a:lnTo>
                  <a:lnTo>
                    <a:pt x="810" y="806"/>
                  </a:lnTo>
                  <a:lnTo>
                    <a:pt x="808" y="808"/>
                  </a:lnTo>
                  <a:lnTo>
                    <a:pt x="808" y="808"/>
                  </a:lnTo>
                  <a:lnTo>
                    <a:pt x="807" y="808"/>
                  </a:lnTo>
                  <a:lnTo>
                    <a:pt x="805" y="810"/>
                  </a:lnTo>
                  <a:lnTo>
                    <a:pt x="803" y="813"/>
                  </a:lnTo>
                  <a:lnTo>
                    <a:pt x="800" y="817"/>
                  </a:lnTo>
                  <a:lnTo>
                    <a:pt x="798" y="818"/>
                  </a:lnTo>
                  <a:lnTo>
                    <a:pt x="790" y="822"/>
                  </a:lnTo>
                  <a:lnTo>
                    <a:pt x="788" y="822"/>
                  </a:lnTo>
                  <a:lnTo>
                    <a:pt x="786" y="823"/>
                  </a:lnTo>
                  <a:lnTo>
                    <a:pt x="784" y="825"/>
                  </a:lnTo>
                  <a:lnTo>
                    <a:pt x="784" y="827"/>
                  </a:lnTo>
                  <a:lnTo>
                    <a:pt x="784" y="829"/>
                  </a:lnTo>
                  <a:lnTo>
                    <a:pt x="784" y="829"/>
                  </a:lnTo>
                  <a:lnTo>
                    <a:pt x="790" y="832"/>
                  </a:lnTo>
                  <a:lnTo>
                    <a:pt x="791" y="834"/>
                  </a:lnTo>
                  <a:lnTo>
                    <a:pt x="793" y="834"/>
                  </a:lnTo>
                  <a:lnTo>
                    <a:pt x="795" y="834"/>
                  </a:lnTo>
                  <a:lnTo>
                    <a:pt x="796" y="832"/>
                  </a:lnTo>
                  <a:lnTo>
                    <a:pt x="798" y="832"/>
                  </a:lnTo>
                  <a:lnTo>
                    <a:pt x="800" y="832"/>
                  </a:lnTo>
                  <a:lnTo>
                    <a:pt x="800" y="832"/>
                  </a:lnTo>
                  <a:lnTo>
                    <a:pt x="813" y="832"/>
                  </a:lnTo>
                  <a:lnTo>
                    <a:pt x="822" y="832"/>
                  </a:lnTo>
                  <a:lnTo>
                    <a:pt x="824" y="830"/>
                  </a:lnTo>
                  <a:lnTo>
                    <a:pt x="827" y="829"/>
                  </a:lnTo>
                  <a:lnTo>
                    <a:pt x="829" y="827"/>
                  </a:lnTo>
                  <a:lnTo>
                    <a:pt x="830" y="825"/>
                  </a:lnTo>
                  <a:lnTo>
                    <a:pt x="830" y="825"/>
                  </a:lnTo>
                  <a:lnTo>
                    <a:pt x="832" y="823"/>
                  </a:lnTo>
                  <a:lnTo>
                    <a:pt x="839" y="822"/>
                  </a:lnTo>
                  <a:lnTo>
                    <a:pt x="844" y="822"/>
                  </a:lnTo>
                  <a:lnTo>
                    <a:pt x="846" y="822"/>
                  </a:lnTo>
                  <a:lnTo>
                    <a:pt x="849" y="823"/>
                  </a:lnTo>
                  <a:lnTo>
                    <a:pt x="851" y="823"/>
                  </a:lnTo>
                  <a:lnTo>
                    <a:pt x="851" y="823"/>
                  </a:lnTo>
                  <a:lnTo>
                    <a:pt x="852" y="823"/>
                  </a:lnTo>
                  <a:lnTo>
                    <a:pt x="854" y="823"/>
                  </a:lnTo>
                  <a:lnTo>
                    <a:pt x="854" y="823"/>
                  </a:lnTo>
                  <a:lnTo>
                    <a:pt x="856" y="823"/>
                  </a:lnTo>
                  <a:lnTo>
                    <a:pt x="857" y="823"/>
                  </a:lnTo>
                  <a:lnTo>
                    <a:pt x="859" y="823"/>
                  </a:lnTo>
                  <a:lnTo>
                    <a:pt x="861" y="823"/>
                  </a:lnTo>
                  <a:lnTo>
                    <a:pt x="861" y="822"/>
                  </a:lnTo>
                  <a:lnTo>
                    <a:pt x="859" y="822"/>
                  </a:lnTo>
                  <a:lnTo>
                    <a:pt x="859" y="822"/>
                  </a:lnTo>
                  <a:lnTo>
                    <a:pt x="857" y="822"/>
                  </a:lnTo>
                  <a:lnTo>
                    <a:pt x="857" y="822"/>
                  </a:lnTo>
                  <a:lnTo>
                    <a:pt x="856" y="822"/>
                  </a:lnTo>
                  <a:lnTo>
                    <a:pt x="854" y="820"/>
                  </a:lnTo>
                  <a:lnTo>
                    <a:pt x="854" y="820"/>
                  </a:lnTo>
                  <a:lnTo>
                    <a:pt x="852" y="820"/>
                  </a:lnTo>
                  <a:lnTo>
                    <a:pt x="846" y="820"/>
                  </a:lnTo>
                  <a:lnTo>
                    <a:pt x="846" y="818"/>
                  </a:lnTo>
                  <a:lnTo>
                    <a:pt x="844" y="817"/>
                  </a:lnTo>
                  <a:lnTo>
                    <a:pt x="844" y="817"/>
                  </a:lnTo>
                  <a:lnTo>
                    <a:pt x="851" y="817"/>
                  </a:lnTo>
                  <a:lnTo>
                    <a:pt x="852" y="817"/>
                  </a:lnTo>
                  <a:lnTo>
                    <a:pt x="852" y="817"/>
                  </a:lnTo>
                  <a:lnTo>
                    <a:pt x="854" y="818"/>
                  </a:lnTo>
                  <a:lnTo>
                    <a:pt x="854" y="818"/>
                  </a:lnTo>
                  <a:lnTo>
                    <a:pt x="859" y="820"/>
                  </a:lnTo>
                  <a:lnTo>
                    <a:pt x="861" y="820"/>
                  </a:lnTo>
                  <a:lnTo>
                    <a:pt x="863" y="820"/>
                  </a:lnTo>
                  <a:lnTo>
                    <a:pt x="864" y="820"/>
                  </a:lnTo>
                  <a:lnTo>
                    <a:pt x="864" y="820"/>
                  </a:lnTo>
                  <a:lnTo>
                    <a:pt x="864" y="818"/>
                  </a:lnTo>
                  <a:lnTo>
                    <a:pt x="863" y="818"/>
                  </a:lnTo>
                  <a:lnTo>
                    <a:pt x="859" y="817"/>
                  </a:lnTo>
                  <a:lnTo>
                    <a:pt x="857" y="815"/>
                  </a:lnTo>
                  <a:lnTo>
                    <a:pt x="857" y="813"/>
                  </a:lnTo>
                  <a:lnTo>
                    <a:pt x="857" y="812"/>
                  </a:lnTo>
                  <a:lnTo>
                    <a:pt x="859" y="810"/>
                  </a:lnTo>
                  <a:lnTo>
                    <a:pt x="864" y="808"/>
                  </a:lnTo>
                  <a:lnTo>
                    <a:pt x="866" y="810"/>
                  </a:lnTo>
                  <a:lnTo>
                    <a:pt x="868" y="810"/>
                  </a:lnTo>
                  <a:lnTo>
                    <a:pt x="869" y="810"/>
                  </a:lnTo>
                  <a:lnTo>
                    <a:pt x="871" y="808"/>
                  </a:lnTo>
                  <a:lnTo>
                    <a:pt x="873" y="806"/>
                  </a:lnTo>
                  <a:lnTo>
                    <a:pt x="878" y="805"/>
                  </a:lnTo>
                  <a:lnTo>
                    <a:pt x="878" y="805"/>
                  </a:lnTo>
                  <a:lnTo>
                    <a:pt x="878" y="803"/>
                  </a:lnTo>
                  <a:lnTo>
                    <a:pt x="878" y="803"/>
                  </a:lnTo>
                  <a:lnTo>
                    <a:pt x="878" y="803"/>
                  </a:lnTo>
                  <a:lnTo>
                    <a:pt x="876" y="803"/>
                  </a:lnTo>
                  <a:lnTo>
                    <a:pt x="881" y="803"/>
                  </a:lnTo>
                  <a:lnTo>
                    <a:pt x="885" y="805"/>
                  </a:lnTo>
                  <a:lnTo>
                    <a:pt x="888" y="806"/>
                  </a:lnTo>
                  <a:lnTo>
                    <a:pt x="888" y="810"/>
                  </a:lnTo>
                  <a:lnTo>
                    <a:pt x="890" y="808"/>
                  </a:lnTo>
                  <a:lnTo>
                    <a:pt x="891" y="808"/>
                  </a:lnTo>
                  <a:lnTo>
                    <a:pt x="893" y="808"/>
                  </a:lnTo>
                  <a:lnTo>
                    <a:pt x="893" y="810"/>
                  </a:lnTo>
                  <a:lnTo>
                    <a:pt x="891" y="813"/>
                  </a:lnTo>
                  <a:lnTo>
                    <a:pt x="891" y="813"/>
                  </a:lnTo>
                  <a:lnTo>
                    <a:pt x="893" y="815"/>
                  </a:lnTo>
                  <a:lnTo>
                    <a:pt x="893" y="815"/>
                  </a:lnTo>
                  <a:lnTo>
                    <a:pt x="893" y="817"/>
                  </a:lnTo>
                  <a:lnTo>
                    <a:pt x="893" y="818"/>
                  </a:lnTo>
                  <a:lnTo>
                    <a:pt x="891" y="818"/>
                  </a:lnTo>
                  <a:lnTo>
                    <a:pt x="886" y="817"/>
                  </a:lnTo>
                  <a:lnTo>
                    <a:pt x="886" y="817"/>
                  </a:lnTo>
                  <a:lnTo>
                    <a:pt x="885" y="817"/>
                  </a:lnTo>
                  <a:lnTo>
                    <a:pt x="885" y="817"/>
                  </a:lnTo>
                  <a:lnTo>
                    <a:pt x="885" y="818"/>
                  </a:lnTo>
                  <a:lnTo>
                    <a:pt x="885" y="818"/>
                  </a:lnTo>
                  <a:lnTo>
                    <a:pt x="881" y="818"/>
                  </a:lnTo>
                  <a:lnTo>
                    <a:pt x="880" y="820"/>
                  </a:lnTo>
                  <a:lnTo>
                    <a:pt x="881" y="820"/>
                  </a:lnTo>
                  <a:lnTo>
                    <a:pt x="881" y="820"/>
                  </a:lnTo>
                  <a:lnTo>
                    <a:pt x="885" y="822"/>
                  </a:lnTo>
                  <a:lnTo>
                    <a:pt x="886" y="822"/>
                  </a:lnTo>
                  <a:lnTo>
                    <a:pt x="891" y="827"/>
                  </a:lnTo>
                  <a:lnTo>
                    <a:pt x="893" y="829"/>
                  </a:lnTo>
                  <a:lnTo>
                    <a:pt x="891" y="830"/>
                  </a:lnTo>
                  <a:lnTo>
                    <a:pt x="890" y="832"/>
                  </a:lnTo>
                  <a:lnTo>
                    <a:pt x="891" y="834"/>
                  </a:lnTo>
                  <a:lnTo>
                    <a:pt x="890" y="835"/>
                  </a:lnTo>
                  <a:lnTo>
                    <a:pt x="888" y="835"/>
                  </a:lnTo>
                  <a:lnTo>
                    <a:pt x="886" y="835"/>
                  </a:lnTo>
                  <a:lnTo>
                    <a:pt x="883" y="835"/>
                  </a:lnTo>
                  <a:lnTo>
                    <a:pt x="881" y="835"/>
                  </a:lnTo>
                  <a:lnTo>
                    <a:pt x="881" y="834"/>
                  </a:lnTo>
                  <a:lnTo>
                    <a:pt x="881" y="834"/>
                  </a:lnTo>
                  <a:lnTo>
                    <a:pt x="883" y="832"/>
                  </a:lnTo>
                  <a:lnTo>
                    <a:pt x="883" y="832"/>
                  </a:lnTo>
                  <a:lnTo>
                    <a:pt x="883" y="830"/>
                  </a:lnTo>
                  <a:lnTo>
                    <a:pt x="883" y="830"/>
                  </a:lnTo>
                  <a:lnTo>
                    <a:pt x="883" y="830"/>
                  </a:lnTo>
                  <a:lnTo>
                    <a:pt x="881" y="830"/>
                  </a:lnTo>
                  <a:lnTo>
                    <a:pt x="881" y="829"/>
                  </a:lnTo>
                  <a:lnTo>
                    <a:pt x="881" y="827"/>
                  </a:lnTo>
                  <a:lnTo>
                    <a:pt x="881" y="827"/>
                  </a:lnTo>
                  <a:lnTo>
                    <a:pt x="881" y="825"/>
                  </a:lnTo>
                  <a:lnTo>
                    <a:pt x="881" y="823"/>
                  </a:lnTo>
                  <a:lnTo>
                    <a:pt x="880" y="822"/>
                  </a:lnTo>
                  <a:lnTo>
                    <a:pt x="880" y="822"/>
                  </a:lnTo>
                  <a:lnTo>
                    <a:pt x="878" y="822"/>
                  </a:lnTo>
                  <a:lnTo>
                    <a:pt x="874" y="818"/>
                  </a:lnTo>
                  <a:lnTo>
                    <a:pt x="873" y="818"/>
                  </a:lnTo>
                  <a:lnTo>
                    <a:pt x="871" y="820"/>
                  </a:lnTo>
                  <a:lnTo>
                    <a:pt x="869" y="822"/>
                  </a:lnTo>
                  <a:lnTo>
                    <a:pt x="868" y="823"/>
                  </a:lnTo>
                  <a:lnTo>
                    <a:pt x="868" y="825"/>
                  </a:lnTo>
                  <a:lnTo>
                    <a:pt x="866" y="825"/>
                  </a:lnTo>
                  <a:lnTo>
                    <a:pt x="864" y="825"/>
                  </a:lnTo>
                  <a:lnTo>
                    <a:pt x="864" y="827"/>
                  </a:lnTo>
                  <a:lnTo>
                    <a:pt x="864" y="827"/>
                  </a:lnTo>
                  <a:lnTo>
                    <a:pt x="866" y="829"/>
                  </a:lnTo>
                  <a:lnTo>
                    <a:pt x="869" y="830"/>
                  </a:lnTo>
                  <a:lnTo>
                    <a:pt x="871" y="830"/>
                  </a:lnTo>
                  <a:lnTo>
                    <a:pt x="876" y="835"/>
                  </a:lnTo>
                  <a:lnTo>
                    <a:pt x="878" y="835"/>
                  </a:lnTo>
                  <a:lnTo>
                    <a:pt x="893" y="847"/>
                  </a:lnTo>
                  <a:lnTo>
                    <a:pt x="897" y="849"/>
                  </a:lnTo>
                  <a:lnTo>
                    <a:pt x="897" y="851"/>
                  </a:lnTo>
                  <a:lnTo>
                    <a:pt x="902" y="852"/>
                  </a:lnTo>
                  <a:lnTo>
                    <a:pt x="902" y="852"/>
                  </a:lnTo>
                  <a:lnTo>
                    <a:pt x="912" y="864"/>
                  </a:lnTo>
                  <a:lnTo>
                    <a:pt x="914" y="864"/>
                  </a:lnTo>
                  <a:lnTo>
                    <a:pt x="914" y="868"/>
                  </a:lnTo>
                  <a:lnTo>
                    <a:pt x="919" y="878"/>
                  </a:lnTo>
                  <a:lnTo>
                    <a:pt x="919" y="881"/>
                  </a:lnTo>
                  <a:lnTo>
                    <a:pt x="919" y="881"/>
                  </a:lnTo>
                  <a:lnTo>
                    <a:pt x="914" y="871"/>
                  </a:lnTo>
                  <a:lnTo>
                    <a:pt x="910" y="866"/>
                  </a:lnTo>
                  <a:lnTo>
                    <a:pt x="905" y="859"/>
                  </a:lnTo>
                  <a:lnTo>
                    <a:pt x="900" y="856"/>
                  </a:lnTo>
                  <a:lnTo>
                    <a:pt x="891" y="849"/>
                  </a:lnTo>
                  <a:lnTo>
                    <a:pt x="861" y="827"/>
                  </a:lnTo>
                  <a:lnTo>
                    <a:pt x="857" y="825"/>
                  </a:lnTo>
                  <a:lnTo>
                    <a:pt x="854" y="825"/>
                  </a:lnTo>
                  <a:lnTo>
                    <a:pt x="859" y="829"/>
                  </a:lnTo>
                  <a:lnTo>
                    <a:pt x="861" y="829"/>
                  </a:lnTo>
                  <a:lnTo>
                    <a:pt x="864" y="832"/>
                  </a:lnTo>
                  <a:lnTo>
                    <a:pt x="866" y="832"/>
                  </a:lnTo>
                  <a:lnTo>
                    <a:pt x="869" y="835"/>
                  </a:lnTo>
                  <a:lnTo>
                    <a:pt x="873" y="835"/>
                  </a:lnTo>
                  <a:lnTo>
                    <a:pt x="874" y="839"/>
                  </a:lnTo>
                  <a:lnTo>
                    <a:pt x="878" y="840"/>
                  </a:lnTo>
                  <a:lnTo>
                    <a:pt x="885" y="845"/>
                  </a:lnTo>
                  <a:lnTo>
                    <a:pt x="900" y="857"/>
                  </a:lnTo>
                  <a:lnTo>
                    <a:pt x="902" y="859"/>
                  </a:lnTo>
                  <a:lnTo>
                    <a:pt x="902" y="861"/>
                  </a:lnTo>
                  <a:lnTo>
                    <a:pt x="905" y="864"/>
                  </a:lnTo>
                  <a:lnTo>
                    <a:pt x="908" y="866"/>
                  </a:lnTo>
                  <a:lnTo>
                    <a:pt x="910" y="868"/>
                  </a:lnTo>
                  <a:lnTo>
                    <a:pt x="915" y="879"/>
                  </a:lnTo>
                  <a:lnTo>
                    <a:pt x="924" y="893"/>
                  </a:lnTo>
                  <a:lnTo>
                    <a:pt x="936" y="915"/>
                  </a:lnTo>
                  <a:lnTo>
                    <a:pt x="936" y="917"/>
                  </a:lnTo>
                  <a:lnTo>
                    <a:pt x="936" y="927"/>
                  </a:lnTo>
                  <a:lnTo>
                    <a:pt x="936" y="932"/>
                  </a:lnTo>
                  <a:lnTo>
                    <a:pt x="934" y="934"/>
                  </a:lnTo>
                  <a:lnTo>
                    <a:pt x="932" y="937"/>
                  </a:lnTo>
                  <a:lnTo>
                    <a:pt x="929" y="939"/>
                  </a:lnTo>
                  <a:lnTo>
                    <a:pt x="919" y="944"/>
                  </a:lnTo>
                  <a:lnTo>
                    <a:pt x="920" y="946"/>
                  </a:lnTo>
                  <a:lnTo>
                    <a:pt x="920" y="946"/>
                  </a:lnTo>
                  <a:lnTo>
                    <a:pt x="922" y="947"/>
                  </a:lnTo>
                  <a:lnTo>
                    <a:pt x="924" y="947"/>
                  </a:lnTo>
                  <a:lnTo>
                    <a:pt x="925" y="949"/>
                  </a:lnTo>
                  <a:lnTo>
                    <a:pt x="925" y="952"/>
                  </a:lnTo>
                  <a:lnTo>
                    <a:pt x="927" y="954"/>
                  </a:lnTo>
                  <a:lnTo>
                    <a:pt x="929" y="958"/>
                  </a:lnTo>
                  <a:lnTo>
                    <a:pt x="929" y="959"/>
                  </a:lnTo>
                  <a:lnTo>
                    <a:pt x="929" y="961"/>
                  </a:lnTo>
                  <a:lnTo>
                    <a:pt x="927" y="963"/>
                  </a:lnTo>
                  <a:lnTo>
                    <a:pt x="925" y="963"/>
                  </a:lnTo>
                  <a:lnTo>
                    <a:pt x="925" y="963"/>
                  </a:lnTo>
                  <a:lnTo>
                    <a:pt x="927" y="966"/>
                  </a:lnTo>
                  <a:lnTo>
                    <a:pt x="931" y="971"/>
                  </a:lnTo>
                  <a:lnTo>
                    <a:pt x="946" y="990"/>
                  </a:lnTo>
                  <a:lnTo>
                    <a:pt x="949" y="992"/>
                  </a:lnTo>
                  <a:lnTo>
                    <a:pt x="949" y="992"/>
                  </a:lnTo>
                  <a:lnTo>
                    <a:pt x="949" y="990"/>
                  </a:lnTo>
                  <a:lnTo>
                    <a:pt x="949" y="990"/>
                  </a:lnTo>
                  <a:lnTo>
                    <a:pt x="951" y="990"/>
                  </a:lnTo>
                  <a:lnTo>
                    <a:pt x="951" y="990"/>
                  </a:lnTo>
                  <a:lnTo>
                    <a:pt x="951" y="990"/>
                  </a:lnTo>
                  <a:lnTo>
                    <a:pt x="953" y="990"/>
                  </a:lnTo>
                  <a:lnTo>
                    <a:pt x="953" y="990"/>
                  </a:lnTo>
                  <a:lnTo>
                    <a:pt x="954" y="992"/>
                  </a:lnTo>
                  <a:lnTo>
                    <a:pt x="956" y="992"/>
                  </a:lnTo>
                  <a:lnTo>
                    <a:pt x="958" y="993"/>
                  </a:lnTo>
                  <a:lnTo>
                    <a:pt x="959" y="995"/>
                  </a:lnTo>
                  <a:lnTo>
                    <a:pt x="959" y="995"/>
                  </a:lnTo>
                  <a:lnTo>
                    <a:pt x="958" y="997"/>
                  </a:lnTo>
                  <a:lnTo>
                    <a:pt x="958" y="997"/>
                  </a:lnTo>
                  <a:lnTo>
                    <a:pt x="959" y="998"/>
                  </a:lnTo>
                  <a:lnTo>
                    <a:pt x="966" y="1003"/>
                  </a:lnTo>
                  <a:lnTo>
                    <a:pt x="968" y="1005"/>
                  </a:lnTo>
                  <a:lnTo>
                    <a:pt x="971" y="1010"/>
                  </a:lnTo>
                  <a:lnTo>
                    <a:pt x="973" y="1012"/>
                  </a:lnTo>
                  <a:lnTo>
                    <a:pt x="976" y="1019"/>
                  </a:lnTo>
                  <a:lnTo>
                    <a:pt x="978" y="1020"/>
                  </a:lnTo>
                  <a:lnTo>
                    <a:pt x="978" y="1022"/>
                  </a:lnTo>
                  <a:lnTo>
                    <a:pt x="978" y="1024"/>
                  </a:lnTo>
                  <a:lnTo>
                    <a:pt x="978" y="1024"/>
                  </a:lnTo>
                  <a:lnTo>
                    <a:pt x="980" y="1025"/>
                  </a:lnTo>
                  <a:lnTo>
                    <a:pt x="980" y="1025"/>
                  </a:lnTo>
                  <a:lnTo>
                    <a:pt x="981" y="1025"/>
                  </a:lnTo>
                  <a:lnTo>
                    <a:pt x="981" y="1025"/>
                  </a:lnTo>
                  <a:lnTo>
                    <a:pt x="981" y="1025"/>
                  </a:lnTo>
                  <a:lnTo>
                    <a:pt x="981" y="1027"/>
                  </a:lnTo>
                  <a:lnTo>
                    <a:pt x="981" y="1027"/>
                  </a:lnTo>
                  <a:lnTo>
                    <a:pt x="983" y="1027"/>
                  </a:lnTo>
                  <a:lnTo>
                    <a:pt x="987" y="1029"/>
                  </a:lnTo>
                  <a:lnTo>
                    <a:pt x="988" y="1029"/>
                  </a:lnTo>
                  <a:lnTo>
                    <a:pt x="995" y="1034"/>
                  </a:lnTo>
                  <a:lnTo>
                    <a:pt x="997" y="1036"/>
                  </a:lnTo>
                  <a:lnTo>
                    <a:pt x="998" y="1036"/>
                  </a:lnTo>
                  <a:lnTo>
                    <a:pt x="998" y="1037"/>
                  </a:lnTo>
                  <a:lnTo>
                    <a:pt x="1000" y="1037"/>
                  </a:lnTo>
                  <a:lnTo>
                    <a:pt x="1002" y="1037"/>
                  </a:lnTo>
                  <a:lnTo>
                    <a:pt x="1002" y="1037"/>
                  </a:lnTo>
                  <a:lnTo>
                    <a:pt x="1004" y="1039"/>
                  </a:lnTo>
                  <a:lnTo>
                    <a:pt x="1005" y="1039"/>
                  </a:lnTo>
                  <a:lnTo>
                    <a:pt x="1007" y="1039"/>
                  </a:lnTo>
                  <a:lnTo>
                    <a:pt x="1009" y="1041"/>
                  </a:lnTo>
                  <a:lnTo>
                    <a:pt x="1029" y="1039"/>
                  </a:lnTo>
                  <a:lnTo>
                    <a:pt x="1031" y="1039"/>
                  </a:lnTo>
                  <a:lnTo>
                    <a:pt x="1031" y="997"/>
                  </a:lnTo>
                  <a:lnTo>
                    <a:pt x="1031" y="954"/>
                  </a:lnTo>
                  <a:lnTo>
                    <a:pt x="1031" y="910"/>
                  </a:lnTo>
                  <a:lnTo>
                    <a:pt x="1031" y="868"/>
                  </a:lnTo>
                  <a:lnTo>
                    <a:pt x="1031" y="781"/>
                  </a:lnTo>
                  <a:lnTo>
                    <a:pt x="1031" y="739"/>
                  </a:lnTo>
                  <a:lnTo>
                    <a:pt x="1031" y="694"/>
                  </a:lnTo>
                  <a:lnTo>
                    <a:pt x="1031" y="688"/>
                  </a:lnTo>
                  <a:lnTo>
                    <a:pt x="1032" y="689"/>
                  </a:lnTo>
                  <a:lnTo>
                    <a:pt x="1034" y="691"/>
                  </a:lnTo>
                  <a:lnTo>
                    <a:pt x="1034" y="0"/>
                  </a:lnTo>
                  <a:lnTo>
                    <a:pt x="0" y="0"/>
                  </a:lnTo>
                  <a:close/>
                </a:path>
              </a:pathLst>
            </a:custGeom>
            <a:solidFill>
              <a:srgbClr val="0B1849"/>
            </a:solidFill>
            <a:ln>
              <a:solidFill>
                <a:schemeClr val="bg1"/>
              </a:solidFill>
            </a:ln>
          </p:spPr>
          <p:txBody>
            <a:bodyPr vert="horz" wrap="square" lIns="91440" tIns="45720" rIns="91440" bIns="45720" numCol="1" anchor="t" anchorCtr="0" compatLnSpc="1">
              <a:prstTxWarp prst="textNoShape">
                <a:avLst/>
              </a:prstTxWarp>
            </a:bodyPr>
            <a:lstStyle/>
            <a:p>
              <a:endParaRPr lang="en-US" sz="900"/>
            </a:p>
          </p:txBody>
        </p:sp>
        <p:sp>
          <p:nvSpPr>
            <p:cNvPr id="35" name="Freeform 9">
              <a:extLst>
                <a:ext uri="{FF2B5EF4-FFF2-40B4-BE49-F238E27FC236}">
                  <a16:creationId xmlns:a16="http://schemas.microsoft.com/office/drawing/2014/main" id="{9364CB80-0865-1DF9-8647-B2626EAC7EC1}"/>
                </a:ext>
              </a:extLst>
            </p:cNvPr>
            <p:cNvSpPr>
              <a:spLocks noEditPoints="1"/>
            </p:cNvSpPr>
            <p:nvPr/>
          </p:nvSpPr>
          <p:spPr bwMode="auto">
            <a:xfrm>
              <a:off x="5317" y="556"/>
              <a:ext cx="1892" cy="1717"/>
            </a:xfrm>
            <a:custGeom>
              <a:avLst/>
              <a:gdLst>
                <a:gd name="T0" fmla="*/ 1022 w 1892"/>
                <a:gd name="T1" fmla="*/ 1119 h 1717"/>
                <a:gd name="T2" fmla="*/ 1056 w 1892"/>
                <a:gd name="T3" fmla="*/ 1069 h 1717"/>
                <a:gd name="T4" fmla="*/ 937 w 1892"/>
                <a:gd name="T5" fmla="*/ 941 h 1717"/>
                <a:gd name="T6" fmla="*/ 1138 w 1892"/>
                <a:gd name="T7" fmla="*/ 1254 h 1717"/>
                <a:gd name="T8" fmla="*/ 1124 w 1892"/>
                <a:gd name="T9" fmla="*/ 1228 h 1717"/>
                <a:gd name="T10" fmla="*/ 1318 w 1892"/>
                <a:gd name="T11" fmla="*/ 1354 h 1717"/>
                <a:gd name="T12" fmla="*/ 1146 w 1892"/>
                <a:gd name="T13" fmla="*/ 1252 h 1717"/>
                <a:gd name="T14" fmla="*/ 1073 w 1892"/>
                <a:gd name="T15" fmla="*/ 1126 h 1717"/>
                <a:gd name="T16" fmla="*/ 1007 w 1892"/>
                <a:gd name="T17" fmla="*/ 1136 h 1717"/>
                <a:gd name="T18" fmla="*/ 122 w 1892"/>
                <a:gd name="T19" fmla="*/ 681 h 1717"/>
                <a:gd name="T20" fmla="*/ 127 w 1892"/>
                <a:gd name="T21" fmla="*/ 627 h 1717"/>
                <a:gd name="T22" fmla="*/ 112 w 1892"/>
                <a:gd name="T23" fmla="*/ 624 h 1717"/>
                <a:gd name="T24" fmla="*/ 1331 w 1892"/>
                <a:gd name="T25" fmla="*/ 1564 h 1717"/>
                <a:gd name="T26" fmla="*/ 1328 w 1892"/>
                <a:gd name="T27" fmla="*/ 1605 h 1717"/>
                <a:gd name="T28" fmla="*/ 1299 w 1892"/>
                <a:gd name="T29" fmla="*/ 1547 h 1717"/>
                <a:gd name="T30" fmla="*/ 1304 w 1892"/>
                <a:gd name="T31" fmla="*/ 1447 h 1717"/>
                <a:gd name="T32" fmla="*/ 1285 w 1892"/>
                <a:gd name="T33" fmla="*/ 1400 h 1717"/>
                <a:gd name="T34" fmla="*/ 1255 w 1892"/>
                <a:gd name="T35" fmla="*/ 1367 h 1717"/>
                <a:gd name="T36" fmla="*/ 1178 w 1892"/>
                <a:gd name="T37" fmla="*/ 1272 h 1717"/>
                <a:gd name="T38" fmla="*/ 1153 w 1892"/>
                <a:gd name="T39" fmla="*/ 1267 h 1717"/>
                <a:gd name="T40" fmla="*/ 1109 w 1892"/>
                <a:gd name="T41" fmla="*/ 1226 h 1717"/>
                <a:gd name="T42" fmla="*/ 1100 w 1892"/>
                <a:gd name="T43" fmla="*/ 1147 h 1717"/>
                <a:gd name="T44" fmla="*/ 1087 w 1892"/>
                <a:gd name="T45" fmla="*/ 1130 h 1717"/>
                <a:gd name="T46" fmla="*/ 1037 w 1892"/>
                <a:gd name="T47" fmla="*/ 1113 h 1717"/>
                <a:gd name="T48" fmla="*/ 1002 w 1892"/>
                <a:gd name="T49" fmla="*/ 1126 h 1717"/>
                <a:gd name="T50" fmla="*/ 983 w 1892"/>
                <a:gd name="T51" fmla="*/ 1063 h 1717"/>
                <a:gd name="T52" fmla="*/ 966 w 1892"/>
                <a:gd name="T53" fmla="*/ 1021 h 1717"/>
                <a:gd name="T54" fmla="*/ 934 w 1892"/>
                <a:gd name="T55" fmla="*/ 996 h 1717"/>
                <a:gd name="T56" fmla="*/ 932 w 1892"/>
                <a:gd name="T57" fmla="*/ 967 h 1717"/>
                <a:gd name="T58" fmla="*/ 919 w 1892"/>
                <a:gd name="T59" fmla="*/ 946 h 1717"/>
                <a:gd name="T60" fmla="*/ 898 w 1892"/>
                <a:gd name="T61" fmla="*/ 945 h 1717"/>
                <a:gd name="T62" fmla="*/ 840 w 1892"/>
                <a:gd name="T63" fmla="*/ 909 h 1717"/>
                <a:gd name="T64" fmla="*/ 776 w 1892"/>
                <a:gd name="T65" fmla="*/ 858 h 1717"/>
                <a:gd name="T66" fmla="*/ 717 w 1892"/>
                <a:gd name="T67" fmla="*/ 805 h 1717"/>
                <a:gd name="T68" fmla="*/ 701 w 1892"/>
                <a:gd name="T69" fmla="*/ 724 h 1717"/>
                <a:gd name="T70" fmla="*/ 674 w 1892"/>
                <a:gd name="T71" fmla="*/ 659 h 1717"/>
                <a:gd name="T72" fmla="*/ 638 w 1892"/>
                <a:gd name="T73" fmla="*/ 624 h 1717"/>
                <a:gd name="T74" fmla="*/ 627 w 1892"/>
                <a:gd name="T75" fmla="*/ 540 h 1717"/>
                <a:gd name="T76" fmla="*/ 608 w 1892"/>
                <a:gd name="T77" fmla="*/ 479 h 1717"/>
                <a:gd name="T78" fmla="*/ 559 w 1892"/>
                <a:gd name="T79" fmla="*/ 425 h 1717"/>
                <a:gd name="T80" fmla="*/ 497 w 1892"/>
                <a:gd name="T81" fmla="*/ 445 h 1717"/>
                <a:gd name="T82" fmla="*/ 469 w 1892"/>
                <a:gd name="T83" fmla="*/ 313 h 1717"/>
                <a:gd name="T84" fmla="*/ 438 w 1892"/>
                <a:gd name="T85" fmla="*/ 257 h 1717"/>
                <a:gd name="T86" fmla="*/ 416 w 1892"/>
                <a:gd name="T87" fmla="*/ 179 h 1717"/>
                <a:gd name="T88" fmla="*/ 396 w 1892"/>
                <a:gd name="T89" fmla="*/ 135 h 1717"/>
                <a:gd name="T90" fmla="*/ 345 w 1892"/>
                <a:gd name="T91" fmla="*/ 216 h 1717"/>
                <a:gd name="T92" fmla="*/ 319 w 1892"/>
                <a:gd name="T93" fmla="*/ 260 h 1717"/>
                <a:gd name="T94" fmla="*/ 329 w 1892"/>
                <a:gd name="T95" fmla="*/ 296 h 1717"/>
                <a:gd name="T96" fmla="*/ 309 w 1892"/>
                <a:gd name="T97" fmla="*/ 325 h 1717"/>
                <a:gd name="T98" fmla="*/ 302 w 1892"/>
                <a:gd name="T99" fmla="*/ 449 h 1717"/>
                <a:gd name="T100" fmla="*/ 287 w 1892"/>
                <a:gd name="T101" fmla="*/ 608 h 1717"/>
                <a:gd name="T102" fmla="*/ 236 w 1892"/>
                <a:gd name="T103" fmla="*/ 712 h 1717"/>
                <a:gd name="T104" fmla="*/ 97 w 1892"/>
                <a:gd name="T105" fmla="*/ 680 h 1717"/>
                <a:gd name="T106" fmla="*/ 954 w 1892"/>
                <a:gd name="T107" fmla="*/ 1690 h 1717"/>
                <a:gd name="T108" fmla="*/ 1068 w 1892"/>
                <a:gd name="T109" fmla="*/ 1671 h 1717"/>
                <a:gd name="T110" fmla="*/ 1156 w 1892"/>
                <a:gd name="T111" fmla="*/ 1714 h 1717"/>
                <a:gd name="T112" fmla="*/ 1194 w 1892"/>
                <a:gd name="T113" fmla="*/ 1695 h 1717"/>
                <a:gd name="T114" fmla="*/ 1204 w 1892"/>
                <a:gd name="T115" fmla="*/ 1663 h 1717"/>
                <a:gd name="T116" fmla="*/ 1256 w 1892"/>
                <a:gd name="T117" fmla="*/ 1643 h 1717"/>
                <a:gd name="T118" fmla="*/ 1335 w 1892"/>
                <a:gd name="T119" fmla="*/ 1629 h 1717"/>
                <a:gd name="T120" fmla="*/ 708 w 1892"/>
                <a:gd name="T121" fmla="*/ 797 h 1717"/>
                <a:gd name="T122" fmla="*/ 365 w 1892"/>
                <a:gd name="T123" fmla="*/ 87 h 1717"/>
                <a:gd name="T124" fmla="*/ 1888 w 1892"/>
                <a:gd name="T125" fmla="*/ 870 h 1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92" h="1717">
                  <a:moveTo>
                    <a:pt x="757" y="855"/>
                  </a:moveTo>
                  <a:lnTo>
                    <a:pt x="757" y="856"/>
                  </a:lnTo>
                  <a:lnTo>
                    <a:pt x="759" y="856"/>
                  </a:lnTo>
                  <a:lnTo>
                    <a:pt x="762" y="855"/>
                  </a:lnTo>
                  <a:lnTo>
                    <a:pt x="762" y="856"/>
                  </a:lnTo>
                  <a:lnTo>
                    <a:pt x="762" y="855"/>
                  </a:lnTo>
                  <a:lnTo>
                    <a:pt x="764" y="855"/>
                  </a:lnTo>
                  <a:lnTo>
                    <a:pt x="764" y="851"/>
                  </a:lnTo>
                  <a:lnTo>
                    <a:pt x="764" y="851"/>
                  </a:lnTo>
                  <a:lnTo>
                    <a:pt x="762" y="851"/>
                  </a:lnTo>
                  <a:lnTo>
                    <a:pt x="762" y="851"/>
                  </a:lnTo>
                  <a:lnTo>
                    <a:pt x="762" y="851"/>
                  </a:lnTo>
                  <a:lnTo>
                    <a:pt x="761" y="851"/>
                  </a:lnTo>
                  <a:lnTo>
                    <a:pt x="761" y="851"/>
                  </a:lnTo>
                  <a:lnTo>
                    <a:pt x="761" y="851"/>
                  </a:lnTo>
                  <a:lnTo>
                    <a:pt x="759" y="851"/>
                  </a:lnTo>
                  <a:lnTo>
                    <a:pt x="757" y="851"/>
                  </a:lnTo>
                  <a:lnTo>
                    <a:pt x="757" y="851"/>
                  </a:lnTo>
                  <a:lnTo>
                    <a:pt x="756" y="853"/>
                  </a:lnTo>
                  <a:lnTo>
                    <a:pt x="756" y="853"/>
                  </a:lnTo>
                  <a:lnTo>
                    <a:pt x="756" y="855"/>
                  </a:lnTo>
                  <a:lnTo>
                    <a:pt x="757" y="855"/>
                  </a:lnTo>
                  <a:close/>
                  <a:moveTo>
                    <a:pt x="953" y="970"/>
                  </a:moveTo>
                  <a:lnTo>
                    <a:pt x="951" y="970"/>
                  </a:lnTo>
                  <a:lnTo>
                    <a:pt x="949" y="972"/>
                  </a:lnTo>
                  <a:lnTo>
                    <a:pt x="949" y="972"/>
                  </a:lnTo>
                  <a:lnTo>
                    <a:pt x="951" y="972"/>
                  </a:lnTo>
                  <a:lnTo>
                    <a:pt x="951" y="973"/>
                  </a:lnTo>
                  <a:lnTo>
                    <a:pt x="951" y="973"/>
                  </a:lnTo>
                  <a:lnTo>
                    <a:pt x="953" y="972"/>
                  </a:lnTo>
                  <a:lnTo>
                    <a:pt x="954" y="970"/>
                  </a:lnTo>
                  <a:lnTo>
                    <a:pt x="954" y="970"/>
                  </a:lnTo>
                  <a:lnTo>
                    <a:pt x="956" y="968"/>
                  </a:lnTo>
                  <a:lnTo>
                    <a:pt x="956" y="968"/>
                  </a:lnTo>
                  <a:lnTo>
                    <a:pt x="954" y="967"/>
                  </a:lnTo>
                  <a:lnTo>
                    <a:pt x="954" y="965"/>
                  </a:lnTo>
                  <a:lnTo>
                    <a:pt x="954" y="963"/>
                  </a:lnTo>
                  <a:lnTo>
                    <a:pt x="954" y="965"/>
                  </a:lnTo>
                  <a:lnTo>
                    <a:pt x="954" y="967"/>
                  </a:lnTo>
                  <a:lnTo>
                    <a:pt x="954" y="968"/>
                  </a:lnTo>
                  <a:lnTo>
                    <a:pt x="953" y="970"/>
                  </a:lnTo>
                  <a:lnTo>
                    <a:pt x="953" y="970"/>
                  </a:lnTo>
                  <a:close/>
                  <a:moveTo>
                    <a:pt x="1022" y="1116"/>
                  </a:moveTo>
                  <a:lnTo>
                    <a:pt x="1022" y="1116"/>
                  </a:lnTo>
                  <a:lnTo>
                    <a:pt x="1022" y="1116"/>
                  </a:lnTo>
                  <a:lnTo>
                    <a:pt x="1022" y="1118"/>
                  </a:lnTo>
                  <a:lnTo>
                    <a:pt x="1022" y="1118"/>
                  </a:lnTo>
                  <a:lnTo>
                    <a:pt x="1022" y="1119"/>
                  </a:lnTo>
                  <a:lnTo>
                    <a:pt x="1024" y="1119"/>
                  </a:lnTo>
                  <a:lnTo>
                    <a:pt x="1026" y="1119"/>
                  </a:lnTo>
                  <a:lnTo>
                    <a:pt x="1026" y="1116"/>
                  </a:lnTo>
                  <a:lnTo>
                    <a:pt x="1027" y="1114"/>
                  </a:lnTo>
                  <a:lnTo>
                    <a:pt x="1027" y="1111"/>
                  </a:lnTo>
                  <a:lnTo>
                    <a:pt x="1026" y="1111"/>
                  </a:lnTo>
                  <a:lnTo>
                    <a:pt x="1026" y="1109"/>
                  </a:lnTo>
                  <a:lnTo>
                    <a:pt x="1026" y="1108"/>
                  </a:lnTo>
                  <a:lnTo>
                    <a:pt x="1026" y="1106"/>
                  </a:lnTo>
                  <a:lnTo>
                    <a:pt x="1026" y="1104"/>
                  </a:lnTo>
                  <a:lnTo>
                    <a:pt x="1024" y="1104"/>
                  </a:lnTo>
                  <a:lnTo>
                    <a:pt x="1024" y="1106"/>
                  </a:lnTo>
                  <a:lnTo>
                    <a:pt x="1024" y="1106"/>
                  </a:lnTo>
                  <a:lnTo>
                    <a:pt x="1024" y="1108"/>
                  </a:lnTo>
                  <a:lnTo>
                    <a:pt x="1022" y="1108"/>
                  </a:lnTo>
                  <a:lnTo>
                    <a:pt x="1022" y="1111"/>
                  </a:lnTo>
                  <a:lnTo>
                    <a:pt x="1022" y="1113"/>
                  </a:lnTo>
                  <a:lnTo>
                    <a:pt x="1020" y="1114"/>
                  </a:lnTo>
                  <a:lnTo>
                    <a:pt x="1022" y="1114"/>
                  </a:lnTo>
                  <a:lnTo>
                    <a:pt x="1022" y="1116"/>
                  </a:lnTo>
                  <a:close/>
                  <a:moveTo>
                    <a:pt x="900" y="929"/>
                  </a:moveTo>
                  <a:lnTo>
                    <a:pt x="900" y="931"/>
                  </a:lnTo>
                  <a:lnTo>
                    <a:pt x="900" y="931"/>
                  </a:lnTo>
                  <a:lnTo>
                    <a:pt x="900" y="931"/>
                  </a:lnTo>
                  <a:lnTo>
                    <a:pt x="900" y="931"/>
                  </a:lnTo>
                  <a:lnTo>
                    <a:pt x="902" y="933"/>
                  </a:lnTo>
                  <a:lnTo>
                    <a:pt x="902" y="929"/>
                  </a:lnTo>
                  <a:lnTo>
                    <a:pt x="902" y="928"/>
                  </a:lnTo>
                  <a:lnTo>
                    <a:pt x="902" y="926"/>
                  </a:lnTo>
                  <a:lnTo>
                    <a:pt x="900" y="924"/>
                  </a:lnTo>
                  <a:lnTo>
                    <a:pt x="898" y="926"/>
                  </a:lnTo>
                  <a:lnTo>
                    <a:pt x="900" y="928"/>
                  </a:lnTo>
                  <a:lnTo>
                    <a:pt x="900" y="929"/>
                  </a:lnTo>
                  <a:close/>
                  <a:moveTo>
                    <a:pt x="1054" y="1072"/>
                  </a:moveTo>
                  <a:lnTo>
                    <a:pt x="1054" y="1072"/>
                  </a:lnTo>
                  <a:lnTo>
                    <a:pt x="1056" y="1072"/>
                  </a:lnTo>
                  <a:lnTo>
                    <a:pt x="1056" y="1072"/>
                  </a:lnTo>
                  <a:lnTo>
                    <a:pt x="1056" y="1072"/>
                  </a:lnTo>
                  <a:lnTo>
                    <a:pt x="1058" y="1074"/>
                  </a:lnTo>
                  <a:lnTo>
                    <a:pt x="1058" y="1072"/>
                  </a:lnTo>
                  <a:lnTo>
                    <a:pt x="1058" y="1072"/>
                  </a:lnTo>
                  <a:lnTo>
                    <a:pt x="1058" y="1072"/>
                  </a:lnTo>
                  <a:lnTo>
                    <a:pt x="1058" y="1072"/>
                  </a:lnTo>
                  <a:lnTo>
                    <a:pt x="1058" y="1072"/>
                  </a:lnTo>
                  <a:lnTo>
                    <a:pt x="1058" y="1072"/>
                  </a:lnTo>
                  <a:lnTo>
                    <a:pt x="1060" y="1070"/>
                  </a:lnTo>
                  <a:lnTo>
                    <a:pt x="1058" y="1070"/>
                  </a:lnTo>
                  <a:lnTo>
                    <a:pt x="1056" y="1069"/>
                  </a:lnTo>
                  <a:lnTo>
                    <a:pt x="1054" y="1067"/>
                  </a:lnTo>
                  <a:lnTo>
                    <a:pt x="1054" y="1067"/>
                  </a:lnTo>
                  <a:lnTo>
                    <a:pt x="1054" y="1069"/>
                  </a:lnTo>
                  <a:lnTo>
                    <a:pt x="1054" y="1070"/>
                  </a:lnTo>
                  <a:lnTo>
                    <a:pt x="1054" y="1070"/>
                  </a:lnTo>
                  <a:lnTo>
                    <a:pt x="1054" y="1070"/>
                  </a:lnTo>
                  <a:lnTo>
                    <a:pt x="1053" y="1070"/>
                  </a:lnTo>
                  <a:lnTo>
                    <a:pt x="1053" y="1072"/>
                  </a:lnTo>
                  <a:lnTo>
                    <a:pt x="1054" y="1072"/>
                  </a:lnTo>
                  <a:lnTo>
                    <a:pt x="1054" y="1072"/>
                  </a:lnTo>
                  <a:close/>
                  <a:moveTo>
                    <a:pt x="944" y="945"/>
                  </a:moveTo>
                  <a:lnTo>
                    <a:pt x="942" y="946"/>
                  </a:lnTo>
                  <a:lnTo>
                    <a:pt x="942" y="948"/>
                  </a:lnTo>
                  <a:lnTo>
                    <a:pt x="944" y="948"/>
                  </a:lnTo>
                  <a:lnTo>
                    <a:pt x="944" y="950"/>
                  </a:lnTo>
                  <a:lnTo>
                    <a:pt x="941" y="951"/>
                  </a:lnTo>
                  <a:lnTo>
                    <a:pt x="941" y="953"/>
                  </a:lnTo>
                  <a:lnTo>
                    <a:pt x="941" y="953"/>
                  </a:lnTo>
                  <a:lnTo>
                    <a:pt x="941" y="953"/>
                  </a:lnTo>
                  <a:lnTo>
                    <a:pt x="942" y="953"/>
                  </a:lnTo>
                  <a:lnTo>
                    <a:pt x="942" y="953"/>
                  </a:lnTo>
                  <a:lnTo>
                    <a:pt x="944" y="951"/>
                  </a:lnTo>
                  <a:lnTo>
                    <a:pt x="944" y="955"/>
                  </a:lnTo>
                  <a:lnTo>
                    <a:pt x="944" y="956"/>
                  </a:lnTo>
                  <a:lnTo>
                    <a:pt x="946" y="955"/>
                  </a:lnTo>
                  <a:lnTo>
                    <a:pt x="947" y="955"/>
                  </a:lnTo>
                  <a:lnTo>
                    <a:pt x="947" y="956"/>
                  </a:lnTo>
                  <a:lnTo>
                    <a:pt x="949" y="955"/>
                  </a:lnTo>
                  <a:lnTo>
                    <a:pt x="949" y="953"/>
                  </a:lnTo>
                  <a:lnTo>
                    <a:pt x="951" y="955"/>
                  </a:lnTo>
                  <a:lnTo>
                    <a:pt x="951" y="955"/>
                  </a:lnTo>
                  <a:lnTo>
                    <a:pt x="953" y="955"/>
                  </a:lnTo>
                  <a:lnTo>
                    <a:pt x="953" y="953"/>
                  </a:lnTo>
                  <a:lnTo>
                    <a:pt x="953" y="953"/>
                  </a:lnTo>
                  <a:lnTo>
                    <a:pt x="951" y="951"/>
                  </a:lnTo>
                  <a:lnTo>
                    <a:pt x="949" y="950"/>
                  </a:lnTo>
                  <a:lnTo>
                    <a:pt x="949" y="948"/>
                  </a:lnTo>
                  <a:lnTo>
                    <a:pt x="947" y="948"/>
                  </a:lnTo>
                  <a:lnTo>
                    <a:pt x="947" y="948"/>
                  </a:lnTo>
                  <a:lnTo>
                    <a:pt x="947" y="945"/>
                  </a:lnTo>
                  <a:lnTo>
                    <a:pt x="947" y="945"/>
                  </a:lnTo>
                  <a:lnTo>
                    <a:pt x="946" y="941"/>
                  </a:lnTo>
                  <a:lnTo>
                    <a:pt x="946" y="941"/>
                  </a:lnTo>
                  <a:lnTo>
                    <a:pt x="944" y="941"/>
                  </a:lnTo>
                  <a:lnTo>
                    <a:pt x="944" y="945"/>
                  </a:lnTo>
                  <a:close/>
                  <a:moveTo>
                    <a:pt x="937" y="941"/>
                  </a:moveTo>
                  <a:lnTo>
                    <a:pt x="937" y="941"/>
                  </a:lnTo>
                  <a:lnTo>
                    <a:pt x="937" y="941"/>
                  </a:lnTo>
                  <a:lnTo>
                    <a:pt x="939" y="941"/>
                  </a:lnTo>
                  <a:lnTo>
                    <a:pt x="939" y="941"/>
                  </a:lnTo>
                  <a:lnTo>
                    <a:pt x="939" y="941"/>
                  </a:lnTo>
                  <a:lnTo>
                    <a:pt x="939" y="941"/>
                  </a:lnTo>
                  <a:lnTo>
                    <a:pt x="939" y="941"/>
                  </a:lnTo>
                  <a:lnTo>
                    <a:pt x="939" y="941"/>
                  </a:lnTo>
                  <a:lnTo>
                    <a:pt x="941" y="941"/>
                  </a:lnTo>
                  <a:lnTo>
                    <a:pt x="941" y="941"/>
                  </a:lnTo>
                  <a:lnTo>
                    <a:pt x="941" y="943"/>
                  </a:lnTo>
                  <a:lnTo>
                    <a:pt x="942" y="941"/>
                  </a:lnTo>
                  <a:lnTo>
                    <a:pt x="942" y="939"/>
                  </a:lnTo>
                  <a:lnTo>
                    <a:pt x="942" y="939"/>
                  </a:lnTo>
                  <a:lnTo>
                    <a:pt x="942" y="938"/>
                  </a:lnTo>
                  <a:lnTo>
                    <a:pt x="942" y="938"/>
                  </a:lnTo>
                  <a:lnTo>
                    <a:pt x="942" y="936"/>
                  </a:lnTo>
                  <a:lnTo>
                    <a:pt x="944" y="934"/>
                  </a:lnTo>
                  <a:lnTo>
                    <a:pt x="944" y="933"/>
                  </a:lnTo>
                  <a:lnTo>
                    <a:pt x="944" y="931"/>
                  </a:lnTo>
                  <a:lnTo>
                    <a:pt x="942" y="933"/>
                  </a:lnTo>
                  <a:lnTo>
                    <a:pt x="942" y="933"/>
                  </a:lnTo>
                  <a:lnTo>
                    <a:pt x="942" y="933"/>
                  </a:lnTo>
                  <a:lnTo>
                    <a:pt x="941" y="934"/>
                  </a:lnTo>
                  <a:lnTo>
                    <a:pt x="941" y="934"/>
                  </a:lnTo>
                  <a:lnTo>
                    <a:pt x="941" y="933"/>
                  </a:lnTo>
                  <a:lnTo>
                    <a:pt x="939" y="933"/>
                  </a:lnTo>
                  <a:lnTo>
                    <a:pt x="939" y="934"/>
                  </a:lnTo>
                  <a:lnTo>
                    <a:pt x="939" y="934"/>
                  </a:lnTo>
                  <a:lnTo>
                    <a:pt x="939" y="934"/>
                  </a:lnTo>
                  <a:lnTo>
                    <a:pt x="939" y="934"/>
                  </a:lnTo>
                  <a:lnTo>
                    <a:pt x="939" y="936"/>
                  </a:lnTo>
                  <a:lnTo>
                    <a:pt x="937" y="938"/>
                  </a:lnTo>
                  <a:lnTo>
                    <a:pt x="936" y="939"/>
                  </a:lnTo>
                  <a:lnTo>
                    <a:pt x="937" y="941"/>
                  </a:lnTo>
                  <a:lnTo>
                    <a:pt x="937" y="941"/>
                  </a:lnTo>
                  <a:close/>
                  <a:moveTo>
                    <a:pt x="1122" y="1230"/>
                  </a:moveTo>
                  <a:lnTo>
                    <a:pt x="1122" y="1230"/>
                  </a:lnTo>
                  <a:lnTo>
                    <a:pt x="1121" y="1230"/>
                  </a:lnTo>
                  <a:lnTo>
                    <a:pt x="1124" y="1237"/>
                  </a:lnTo>
                  <a:lnTo>
                    <a:pt x="1124" y="1238"/>
                  </a:lnTo>
                  <a:lnTo>
                    <a:pt x="1126" y="1238"/>
                  </a:lnTo>
                  <a:lnTo>
                    <a:pt x="1127" y="1240"/>
                  </a:lnTo>
                  <a:lnTo>
                    <a:pt x="1131" y="1243"/>
                  </a:lnTo>
                  <a:lnTo>
                    <a:pt x="1133" y="1245"/>
                  </a:lnTo>
                  <a:lnTo>
                    <a:pt x="1133" y="1249"/>
                  </a:lnTo>
                  <a:lnTo>
                    <a:pt x="1134" y="1250"/>
                  </a:lnTo>
                  <a:lnTo>
                    <a:pt x="1136" y="1252"/>
                  </a:lnTo>
                  <a:lnTo>
                    <a:pt x="1136" y="1252"/>
                  </a:lnTo>
                  <a:lnTo>
                    <a:pt x="1138" y="1254"/>
                  </a:lnTo>
                  <a:lnTo>
                    <a:pt x="1138" y="1254"/>
                  </a:lnTo>
                  <a:lnTo>
                    <a:pt x="1139" y="1254"/>
                  </a:lnTo>
                  <a:lnTo>
                    <a:pt x="1141" y="1254"/>
                  </a:lnTo>
                  <a:lnTo>
                    <a:pt x="1141" y="1254"/>
                  </a:lnTo>
                  <a:lnTo>
                    <a:pt x="1143" y="1252"/>
                  </a:lnTo>
                  <a:lnTo>
                    <a:pt x="1143" y="1252"/>
                  </a:lnTo>
                  <a:lnTo>
                    <a:pt x="1143" y="1252"/>
                  </a:lnTo>
                  <a:lnTo>
                    <a:pt x="1143" y="1252"/>
                  </a:lnTo>
                  <a:lnTo>
                    <a:pt x="1143" y="1250"/>
                  </a:lnTo>
                  <a:lnTo>
                    <a:pt x="1144" y="1250"/>
                  </a:lnTo>
                  <a:lnTo>
                    <a:pt x="1144" y="1250"/>
                  </a:lnTo>
                  <a:lnTo>
                    <a:pt x="1144" y="1250"/>
                  </a:lnTo>
                  <a:lnTo>
                    <a:pt x="1144" y="1247"/>
                  </a:lnTo>
                  <a:lnTo>
                    <a:pt x="1143" y="1245"/>
                  </a:lnTo>
                  <a:lnTo>
                    <a:pt x="1143" y="1243"/>
                  </a:lnTo>
                  <a:lnTo>
                    <a:pt x="1141" y="1243"/>
                  </a:lnTo>
                  <a:lnTo>
                    <a:pt x="1139" y="1240"/>
                  </a:lnTo>
                  <a:lnTo>
                    <a:pt x="1139" y="1238"/>
                  </a:lnTo>
                  <a:lnTo>
                    <a:pt x="1138" y="1237"/>
                  </a:lnTo>
                  <a:lnTo>
                    <a:pt x="1138" y="1235"/>
                  </a:lnTo>
                  <a:lnTo>
                    <a:pt x="1139" y="1230"/>
                  </a:lnTo>
                  <a:lnTo>
                    <a:pt x="1139" y="1228"/>
                  </a:lnTo>
                  <a:lnTo>
                    <a:pt x="1138" y="1230"/>
                  </a:lnTo>
                  <a:lnTo>
                    <a:pt x="1138" y="1232"/>
                  </a:lnTo>
                  <a:lnTo>
                    <a:pt x="1136" y="1232"/>
                  </a:lnTo>
                  <a:lnTo>
                    <a:pt x="1134" y="1232"/>
                  </a:lnTo>
                  <a:lnTo>
                    <a:pt x="1136" y="1230"/>
                  </a:lnTo>
                  <a:lnTo>
                    <a:pt x="1134" y="1230"/>
                  </a:lnTo>
                  <a:lnTo>
                    <a:pt x="1133" y="1230"/>
                  </a:lnTo>
                  <a:lnTo>
                    <a:pt x="1131" y="1230"/>
                  </a:lnTo>
                  <a:lnTo>
                    <a:pt x="1131" y="1228"/>
                  </a:lnTo>
                  <a:lnTo>
                    <a:pt x="1127" y="1228"/>
                  </a:lnTo>
                  <a:lnTo>
                    <a:pt x="1126" y="1226"/>
                  </a:lnTo>
                  <a:lnTo>
                    <a:pt x="1126" y="1226"/>
                  </a:lnTo>
                  <a:lnTo>
                    <a:pt x="1126" y="1226"/>
                  </a:lnTo>
                  <a:lnTo>
                    <a:pt x="1126" y="1225"/>
                  </a:lnTo>
                  <a:lnTo>
                    <a:pt x="1124" y="1225"/>
                  </a:lnTo>
                  <a:lnTo>
                    <a:pt x="1124" y="1225"/>
                  </a:lnTo>
                  <a:lnTo>
                    <a:pt x="1124" y="1225"/>
                  </a:lnTo>
                  <a:lnTo>
                    <a:pt x="1122" y="1225"/>
                  </a:lnTo>
                  <a:lnTo>
                    <a:pt x="1122" y="1225"/>
                  </a:lnTo>
                  <a:lnTo>
                    <a:pt x="1121" y="1225"/>
                  </a:lnTo>
                  <a:lnTo>
                    <a:pt x="1121" y="1225"/>
                  </a:lnTo>
                  <a:lnTo>
                    <a:pt x="1121" y="1226"/>
                  </a:lnTo>
                  <a:lnTo>
                    <a:pt x="1122" y="1226"/>
                  </a:lnTo>
                  <a:lnTo>
                    <a:pt x="1122" y="1226"/>
                  </a:lnTo>
                  <a:lnTo>
                    <a:pt x="1124" y="1228"/>
                  </a:lnTo>
                  <a:lnTo>
                    <a:pt x="1124" y="1228"/>
                  </a:lnTo>
                  <a:lnTo>
                    <a:pt x="1124" y="1230"/>
                  </a:lnTo>
                  <a:lnTo>
                    <a:pt x="1122" y="1230"/>
                  </a:lnTo>
                  <a:close/>
                  <a:moveTo>
                    <a:pt x="1058" y="1079"/>
                  </a:moveTo>
                  <a:lnTo>
                    <a:pt x="1061" y="1080"/>
                  </a:lnTo>
                  <a:lnTo>
                    <a:pt x="1063" y="1080"/>
                  </a:lnTo>
                  <a:lnTo>
                    <a:pt x="1063" y="1079"/>
                  </a:lnTo>
                  <a:lnTo>
                    <a:pt x="1063" y="1079"/>
                  </a:lnTo>
                  <a:lnTo>
                    <a:pt x="1065" y="1077"/>
                  </a:lnTo>
                  <a:lnTo>
                    <a:pt x="1061" y="1077"/>
                  </a:lnTo>
                  <a:lnTo>
                    <a:pt x="1061" y="1077"/>
                  </a:lnTo>
                  <a:lnTo>
                    <a:pt x="1060" y="1077"/>
                  </a:lnTo>
                  <a:lnTo>
                    <a:pt x="1058" y="1077"/>
                  </a:lnTo>
                  <a:lnTo>
                    <a:pt x="1058" y="1079"/>
                  </a:lnTo>
                  <a:close/>
                  <a:moveTo>
                    <a:pt x="1296" y="1389"/>
                  </a:moveTo>
                  <a:lnTo>
                    <a:pt x="1294" y="1393"/>
                  </a:lnTo>
                  <a:lnTo>
                    <a:pt x="1294" y="1393"/>
                  </a:lnTo>
                  <a:lnTo>
                    <a:pt x="1292" y="1395"/>
                  </a:lnTo>
                  <a:lnTo>
                    <a:pt x="1292" y="1395"/>
                  </a:lnTo>
                  <a:lnTo>
                    <a:pt x="1290" y="1396"/>
                  </a:lnTo>
                  <a:lnTo>
                    <a:pt x="1290" y="1401"/>
                  </a:lnTo>
                  <a:lnTo>
                    <a:pt x="1290" y="1403"/>
                  </a:lnTo>
                  <a:lnTo>
                    <a:pt x="1287" y="1405"/>
                  </a:lnTo>
                  <a:lnTo>
                    <a:pt x="1287" y="1406"/>
                  </a:lnTo>
                  <a:lnTo>
                    <a:pt x="1287" y="1408"/>
                  </a:lnTo>
                  <a:lnTo>
                    <a:pt x="1287" y="1412"/>
                  </a:lnTo>
                  <a:lnTo>
                    <a:pt x="1290" y="1412"/>
                  </a:lnTo>
                  <a:lnTo>
                    <a:pt x="1289" y="1413"/>
                  </a:lnTo>
                  <a:lnTo>
                    <a:pt x="1290" y="1418"/>
                  </a:lnTo>
                  <a:lnTo>
                    <a:pt x="1290" y="1420"/>
                  </a:lnTo>
                  <a:lnTo>
                    <a:pt x="1290" y="1422"/>
                  </a:lnTo>
                  <a:lnTo>
                    <a:pt x="1292" y="1423"/>
                  </a:lnTo>
                  <a:lnTo>
                    <a:pt x="1296" y="1427"/>
                  </a:lnTo>
                  <a:lnTo>
                    <a:pt x="1299" y="1427"/>
                  </a:lnTo>
                  <a:lnTo>
                    <a:pt x="1299" y="1423"/>
                  </a:lnTo>
                  <a:lnTo>
                    <a:pt x="1299" y="1420"/>
                  </a:lnTo>
                  <a:lnTo>
                    <a:pt x="1299" y="1418"/>
                  </a:lnTo>
                  <a:lnTo>
                    <a:pt x="1299" y="1415"/>
                  </a:lnTo>
                  <a:lnTo>
                    <a:pt x="1304" y="1398"/>
                  </a:lnTo>
                  <a:lnTo>
                    <a:pt x="1314" y="1381"/>
                  </a:lnTo>
                  <a:lnTo>
                    <a:pt x="1321" y="1366"/>
                  </a:lnTo>
                  <a:lnTo>
                    <a:pt x="1321" y="1364"/>
                  </a:lnTo>
                  <a:lnTo>
                    <a:pt x="1321" y="1362"/>
                  </a:lnTo>
                  <a:lnTo>
                    <a:pt x="1323" y="1361"/>
                  </a:lnTo>
                  <a:lnTo>
                    <a:pt x="1323" y="1359"/>
                  </a:lnTo>
                  <a:lnTo>
                    <a:pt x="1323" y="1357"/>
                  </a:lnTo>
                  <a:lnTo>
                    <a:pt x="1323" y="1356"/>
                  </a:lnTo>
                  <a:lnTo>
                    <a:pt x="1319" y="1354"/>
                  </a:lnTo>
                  <a:lnTo>
                    <a:pt x="1318" y="1354"/>
                  </a:lnTo>
                  <a:lnTo>
                    <a:pt x="1318" y="1352"/>
                  </a:lnTo>
                  <a:lnTo>
                    <a:pt x="1316" y="1347"/>
                  </a:lnTo>
                  <a:lnTo>
                    <a:pt x="1316" y="1347"/>
                  </a:lnTo>
                  <a:lnTo>
                    <a:pt x="1316" y="1335"/>
                  </a:lnTo>
                  <a:lnTo>
                    <a:pt x="1316" y="1332"/>
                  </a:lnTo>
                  <a:lnTo>
                    <a:pt x="1314" y="1332"/>
                  </a:lnTo>
                  <a:lnTo>
                    <a:pt x="1311" y="1335"/>
                  </a:lnTo>
                  <a:lnTo>
                    <a:pt x="1309" y="1337"/>
                  </a:lnTo>
                  <a:lnTo>
                    <a:pt x="1307" y="1337"/>
                  </a:lnTo>
                  <a:lnTo>
                    <a:pt x="1302" y="1342"/>
                  </a:lnTo>
                  <a:lnTo>
                    <a:pt x="1306" y="1342"/>
                  </a:lnTo>
                  <a:lnTo>
                    <a:pt x="1307" y="1345"/>
                  </a:lnTo>
                  <a:lnTo>
                    <a:pt x="1311" y="1349"/>
                  </a:lnTo>
                  <a:lnTo>
                    <a:pt x="1311" y="1350"/>
                  </a:lnTo>
                  <a:lnTo>
                    <a:pt x="1313" y="1354"/>
                  </a:lnTo>
                  <a:lnTo>
                    <a:pt x="1313" y="1357"/>
                  </a:lnTo>
                  <a:lnTo>
                    <a:pt x="1311" y="1361"/>
                  </a:lnTo>
                  <a:lnTo>
                    <a:pt x="1309" y="1364"/>
                  </a:lnTo>
                  <a:lnTo>
                    <a:pt x="1306" y="1366"/>
                  </a:lnTo>
                  <a:lnTo>
                    <a:pt x="1304" y="1367"/>
                  </a:lnTo>
                  <a:lnTo>
                    <a:pt x="1294" y="1374"/>
                  </a:lnTo>
                  <a:lnTo>
                    <a:pt x="1292" y="1376"/>
                  </a:lnTo>
                  <a:lnTo>
                    <a:pt x="1292" y="1376"/>
                  </a:lnTo>
                  <a:lnTo>
                    <a:pt x="1292" y="1378"/>
                  </a:lnTo>
                  <a:lnTo>
                    <a:pt x="1292" y="1378"/>
                  </a:lnTo>
                  <a:lnTo>
                    <a:pt x="1292" y="1378"/>
                  </a:lnTo>
                  <a:lnTo>
                    <a:pt x="1296" y="1378"/>
                  </a:lnTo>
                  <a:lnTo>
                    <a:pt x="1296" y="1379"/>
                  </a:lnTo>
                  <a:lnTo>
                    <a:pt x="1296" y="1379"/>
                  </a:lnTo>
                  <a:lnTo>
                    <a:pt x="1297" y="1379"/>
                  </a:lnTo>
                  <a:lnTo>
                    <a:pt x="1296" y="1383"/>
                  </a:lnTo>
                  <a:lnTo>
                    <a:pt x="1297" y="1386"/>
                  </a:lnTo>
                  <a:lnTo>
                    <a:pt x="1296" y="1389"/>
                  </a:lnTo>
                  <a:lnTo>
                    <a:pt x="1296" y="1389"/>
                  </a:lnTo>
                  <a:close/>
                  <a:moveTo>
                    <a:pt x="1148" y="1255"/>
                  </a:moveTo>
                  <a:lnTo>
                    <a:pt x="1150" y="1257"/>
                  </a:lnTo>
                  <a:lnTo>
                    <a:pt x="1150" y="1259"/>
                  </a:lnTo>
                  <a:lnTo>
                    <a:pt x="1150" y="1260"/>
                  </a:lnTo>
                  <a:lnTo>
                    <a:pt x="1151" y="1262"/>
                  </a:lnTo>
                  <a:lnTo>
                    <a:pt x="1153" y="1260"/>
                  </a:lnTo>
                  <a:lnTo>
                    <a:pt x="1151" y="1259"/>
                  </a:lnTo>
                  <a:lnTo>
                    <a:pt x="1151" y="1257"/>
                  </a:lnTo>
                  <a:lnTo>
                    <a:pt x="1150" y="1255"/>
                  </a:lnTo>
                  <a:lnTo>
                    <a:pt x="1148" y="1254"/>
                  </a:lnTo>
                  <a:lnTo>
                    <a:pt x="1148" y="1250"/>
                  </a:lnTo>
                  <a:lnTo>
                    <a:pt x="1148" y="1250"/>
                  </a:lnTo>
                  <a:lnTo>
                    <a:pt x="1146" y="1252"/>
                  </a:lnTo>
                  <a:lnTo>
                    <a:pt x="1146" y="1252"/>
                  </a:lnTo>
                  <a:lnTo>
                    <a:pt x="1146" y="1252"/>
                  </a:lnTo>
                  <a:lnTo>
                    <a:pt x="1148" y="1255"/>
                  </a:lnTo>
                  <a:close/>
                  <a:moveTo>
                    <a:pt x="1290" y="1388"/>
                  </a:moveTo>
                  <a:lnTo>
                    <a:pt x="1292" y="1386"/>
                  </a:lnTo>
                  <a:lnTo>
                    <a:pt x="1290" y="1384"/>
                  </a:lnTo>
                  <a:lnTo>
                    <a:pt x="1287" y="1381"/>
                  </a:lnTo>
                  <a:lnTo>
                    <a:pt x="1287" y="1383"/>
                  </a:lnTo>
                  <a:lnTo>
                    <a:pt x="1287" y="1384"/>
                  </a:lnTo>
                  <a:lnTo>
                    <a:pt x="1290" y="1388"/>
                  </a:lnTo>
                  <a:close/>
                  <a:moveTo>
                    <a:pt x="1073" y="1126"/>
                  </a:moveTo>
                  <a:lnTo>
                    <a:pt x="1073" y="1126"/>
                  </a:lnTo>
                  <a:lnTo>
                    <a:pt x="1073" y="1126"/>
                  </a:lnTo>
                  <a:lnTo>
                    <a:pt x="1073" y="1126"/>
                  </a:lnTo>
                  <a:lnTo>
                    <a:pt x="1075" y="1128"/>
                  </a:lnTo>
                  <a:lnTo>
                    <a:pt x="1073" y="1128"/>
                  </a:lnTo>
                  <a:lnTo>
                    <a:pt x="1075" y="1130"/>
                  </a:lnTo>
                  <a:lnTo>
                    <a:pt x="1075" y="1130"/>
                  </a:lnTo>
                  <a:lnTo>
                    <a:pt x="1077" y="1130"/>
                  </a:lnTo>
                  <a:lnTo>
                    <a:pt x="1078" y="1130"/>
                  </a:lnTo>
                  <a:lnTo>
                    <a:pt x="1078" y="1130"/>
                  </a:lnTo>
                  <a:lnTo>
                    <a:pt x="1078" y="1128"/>
                  </a:lnTo>
                  <a:lnTo>
                    <a:pt x="1078" y="1128"/>
                  </a:lnTo>
                  <a:lnTo>
                    <a:pt x="1078" y="1128"/>
                  </a:lnTo>
                  <a:lnTo>
                    <a:pt x="1080" y="1126"/>
                  </a:lnTo>
                  <a:lnTo>
                    <a:pt x="1080" y="1126"/>
                  </a:lnTo>
                  <a:lnTo>
                    <a:pt x="1082" y="1126"/>
                  </a:lnTo>
                  <a:lnTo>
                    <a:pt x="1080" y="1125"/>
                  </a:lnTo>
                  <a:lnTo>
                    <a:pt x="1080" y="1125"/>
                  </a:lnTo>
                  <a:lnTo>
                    <a:pt x="1080" y="1125"/>
                  </a:lnTo>
                  <a:lnTo>
                    <a:pt x="1078" y="1125"/>
                  </a:lnTo>
                  <a:lnTo>
                    <a:pt x="1078" y="1123"/>
                  </a:lnTo>
                  <a:lnTo>
                    <a:pt x="1078" y="1123"/>
                  </a:lnTo>
                  <a:lnTo>
                    <a:pt x="1078" y="1121"/>
                  </a:lnTo>
                  <a:lnTo>
                    <a:pt x="1078" y="1121"/>
                  </a:lnTo>
                  <a:lnTo>
                    <a:pt x="1077" y="1119"/>
                  </a:lnTo>
                  <a:lnTo>
                    <a:pt x="1077" y="1119"/>
                  </a:lnTo>
                  <a:lnTo>
                    <a:pt x="1077" y="1119"/>
                  </a:lnTo>
                  <a:lnTo>
                    <a:pt x="1075" y="1118"/>
                  </a:lnTo>
                  <a:lnTo>
                    <a:pt x="1073" y="1119"/>
                  </a:lnTo>
                  <a:lnTo>
                    <a:pt x="1073" y="1119"/>
                  </a:lnTo>
                  <a:lnTo>
                    <a:pt x="1075" y="1119"/>
                  </a:lnTo>
                  <a:lnTo>
                    <a:pt x="1075" y="1121"/>
                  </a:lnTo>
                  <a:lnTo>
                    <a:pt x="1075" y="1121"/>
                  </a:lnTo>
                  <a:lnTo>
                    <a:pt x="1075" y="1123"/>
                  </a:lnTo>
                  <a:lnTo>
                    <a:pt x="1073" y="1125"/>
                  </a:lnTo>
                  <a:lnTo>
                    <a:pt x="1071" y="1126"/>
                  </a:lnTo>
                  <a:lnTo>
                    <a:pt x="1073" y="1126"/>
                  </a:lnTo>
                  <a:lnTo>
                    <a:pt x="1073" y="1126"/>
                  </a:lnTo>
                  <a:close/>
                  <a:moveTo>
                    <a:pt x="1323" y="1536"/>
                  </a:moveTo>
                  <a:lnTo>
                    <a:pt x="1323" y="1537"/>
                  </a:lnTo>
                  <a:lnTo>
                    <a:pt x="1323" y="1539"/>
                  </a:lnTo>
                  <a:lnTo>
                    <a:pt x="1323" y="1544"/>
                  </a:lnTo>
                  <a:lnTo>
                    <a:pt x="1323" y="1551"/>
                  </a:lnTo>
                  <a:lnTo>
                    <a:pt x="1323" y="1553"/>
                  </a:lnTo>
                  <a:lnTo>
                    <a:pt x="1324" y="1553"/>
                  </a:lnTo>
                  <a:lnTo>
                    <a:pt x="1324" y="1554"/>
                  </a:lnTo>
                  <a:lnTo>
                    <a:pt x="1326" y="1556"/>
                  </a:lnTo>
                  <a:lnTo>
                    <a:pt x="1326" y="1558"/>
                  </a:lnTo>
                  <a:lnTo>
                    <a:pt x="1326" y="1559"/>
                  </a:lnTo>
                  <a:lnTo>
                    <a:pt x="1328" y="1561"/>
                  </a:lnTo>
                  <a:lnTo>
                    <a:pt x="1328" y="1561"/>
                  </a:lnTo>
                  <a:lnTo>
                    <a:pt x="1328" y="1559"/>
                  </a:lnTo>
                  <a:lnTo>
                    <a:pt x="1328" y="1558"/>
                  </a:lnTo>
                  <a:lnTo>
                    <a:pt x="1328" y="1558"/>
                  </a:lnTo>
                  <a:lnTo>
                    <a:pt x="1328" y="1554"/>
                  </a:lnTo>
                  <a:lnTo>
                    <a:pt x="1328" y="1554"/>
                  </a:lnTo>
                  <a:lnTo>
                    <a:pt x="1328" y="1549"/>
                  </a:lnTo>
                  <a:lnTo>
                    <a:pt x="1328" y="1546"/>
                  </a:lnTo>
                  <a:lnTo>
                    <a:pt x="1331" y="1536"/>
                  </a:lnTo>
                  <a:lnTo>
                    <a:pt x="1331" y="1534"/>
                  </a:lnTo>
                  <a:lnTo>
                    <a:pt x="1331" y="1532"/>
                  </a:lnTo>
                  <a:lnTo>
                    <a:pt x="1330" y="1532"/>
                  </a:lnTo>
                  <a:lnTo>
                    <a:pt x="1330" y="1532"/>
                  </a:lnTo>
                  <a:lnTo>
                    <a:pt x="1328" y="1534"/>
                  </a:lnTo>
                  <a:lnTo>
                    <a:pt x="1324" y="1534"/>
                  </a:lnTo>
                  <a:lnTo>
                    <a:pt x="1323" y="1536"/>
                  </a:lnTo>
                  <a:lnTo>
                    <a:pt x="1323" y="1536"/>
                  </a:lnTo>
                  <a:close/>
                  <a:moveTo>
                    <a:pt x="1007" y="1136"/>
                  </a:moveTo>
                  <a:lnTo>
                    <a:pt x="1009" y="1136"/>
                  </a:lnTo>
                  <a:lnTo>
                    <a:pt x="1009" y="1138"/>
                  </a:lnTo>
                  <a:lnTo>
                    <a:pt x="1010" y="1136"/>
                  </a:lnTo>
                  <a:lnTo>
                    <a:pt x="1012" y="1135"/>
                  </a:lnTo>
                  <a:lnTo>
                    <a:pt x="1012" y="1133"/>
                  </a:lnTo>
                  <a:lnTo>
                    <a:pt x="1012" y="1133"/>
                  </a:lnTo>
                  <a:lnTo>
                    <a:pt x="1012" y="1131"/>
                  </a:lnTo>
                  <a:lnTo>
                    <a:pt x="1012" y="1131"/>
                  </a:lnTo>
                  <a:lnTo>
                    <a:pt x="1010" y="1130"/>
                  </a:lnTo>
                  <a:lnTo>
                    <a:pt x="1010" y="1130"/>
                  </a:lnTo>
                  <a:lnTo>
                    <a:pt x="1009" y="1130"/>
                  </a:lnTo>
                  <a:lnTo>
                    <a:pt x="1009" y="1130"/>
                  </a:lnTo>
                  <a:lnTo>
                    <a:pt x="1009" y="1133"/>
                  </a:lnTo>
                  <a:lnTo>
                    <a:pt x="1007" y="1133"/>
                  </a:lnTo>
                  <a:lnTo>
                    <a:pt x="1009" y="1135"/>
                  </a:lnTo>
                  <a:lnTo>
                    <a:pt x="1009" y="1135"/>
                  </a:lnTo>
                  <a:lnTo>
                    <a:pt x="1009" y="1136"/>
                  </a:lnTo>
                  <a:lnTo>
                    <a:pt x="1007" y="1136"/>
                  </a:lnTo>
                  <a:close/>
                  <a:moveTo>
                    <a:pt x="93" y="656"/>
                  </a:moveTo>
                  <a:lnTo>
                    <a:pt x="93" y="656"/>
                  </a:lnTo>
                  <a:lnTo>
                    <a:pt x="93" y="656"/>
                  </a:lnTo>
                  <a:lnTo>
                    <a:pt x="93" y="658"/>
                  </a:lnTo>
                  <a:lnTo>
                    <a:pt x="95" y="658"/>
                  </a:lnTo>
                  <a:lnTo>
                    <a:pt x="95" y="658"/>
                  </a:lnTo>
                  <a:lnTo>
                    <a:pt x="95" y="656"/>
                  </a:lnTo>
                  <a:lnTo>
                    <a:pt x="95" y="656"/>
                  </a:lnTo>
                  <a:lnTo>
                    <a:pt x="98" y="656"/>
                  </a:lnTo>
                  <a:lnTo>
                    <a:pt x="98" y="654"/>
                  </a:lnTo>
                  <a:lnTo>
                    <a:pt x="98" y="653"/>
                  </a:lnTo>
                  <a:lnTo>
                    <a:pt x="97" y="653"/>
                  </a:lnTo>
                  <a:lnTo>
                    <a:pt x="95" y="654"/>
                  </a:lnTo>
                  <a:lnTo>
                    <a:pt x="93" y="654"/>
                  </a:lnTo>
                  <a:lnTo>
                    <a:pt x="93" y="654"/>
                  </a:lnTo>
                  <a:lnTo>
                    <a:pt x="93" y="656"/>
                  </a:lnTo>
                  <a:close/>
                  <a:moveTo>
                    <a:pt x="122" y="681"/>
                  </a:moveTo>
                  <a:lnTo>
                    <a:pt x="122" y="680"/>
                  </a:lnTo>
                  <a:lnTo>
                    <a:pt x="124" y="678"/>
                  </a:lnTo>
                  <a:lnTo>
                    <a:pt x="126" y="678"/>
                  </a:lnTo>
                  <a:lnTo>
                    <a:pt x="127" y="678"/>
                  </a:lnTo>
                  <a:lnTo>
                    <a:pt x="127" y="678"/>
                  </a:lnTo>
                  <a:lnTo>
                    <a:pt x="127" y="680"/>
                  </a:lnTo>
                  <a:lnTo>
                    <a:pt x="127" y="680"/>
                  </a:lnTo>
                  <a:lnTo>
                    <a:pt x="127" y="680"/>
                  </a:lnTo>
                  <a:lnTo>
                    <a:pt x="129" y="680"/>
                  </a:lnTo>
                  <a:lnTo>
                    <a:pt x="129" y="680"/>
                  </a:lnTo>
                  <a:lnTo>
                    <a:pt x="129" y="680"/>
                  </a:lnTo>
                  <a:lnTo>
                    <a:pt x="131" y="678"/>
                  </a:lnTo>
                  <a:lnTo>
                    <a:pt x="132" y="678"/>
                  </a:lnTo>
                  <a:lnTo>
                    <a:pt x="134" y="678"/>
                  </a:lnTo>
                  <a:lnTo>
                    <a:pt x="134" y="676"/>
                  </a:lnTo>
                  <a:lnTo>
                    <a:pt x="134" y="676"/>
                  </a:lnTo>
                  <a:lnTo>
                    <a:pt x="134" y="675"/>
                  </a:lnTo>
                  <a:lnTo>
                    <a:pt x="132" y="675"/>
                  </a:lnTo>
                  <a:lnTo>
                    <a:pt x="134" y="673"/>
                  </a:lnTo>
                  <a:lnTo>
                    <a:pt x="132" y="671"/>
                  </a:lnTo>
                  <a:lnTo>
                    <a:pt x="129" y="669"/>
                  </a:lnTo>
                  <a:lnTo>
                    <a:pt x="127" y="668"/>
                  </a:lnTo>
                  <a:lnTo>
                    <a:pt x="127" y="669"/>
                  </a:lnTo>
                  <a:lnTo>
                    <a:pt x="127" y="669"/>
                  </a:lnTo>
                  <a:lnTo>
                    <a:pt x="126" y="671"/>
                  </a:lnTo>
                  <a:lnTo>
                    <a:pt x="124" y="675"/>
                  </a:lnTo>
                  <a:lnTo>
                    <a:pt x="122" y="676"/>
                  </a:lnTo>
                  <a:lnTo>
                    <a:pt x="121" y="676"/>
                  </a:lnTo>
                  <a:lnTo>
                    <a:pt x="121" y="678"/>
                  </a:lnTo>
                  <a:lnTo>
                    <a:pt x="121" y="681"/>
                  </a:lnTo>
                  <a:lnTo>
                    <a:pt x="122" y="681"/>
                  </a:lnTo>
                  <a:lnTo>
                    <a:pt x="122" y="681"/>
                  </a:lnTo>
                  <a:lnTo>
                    <a:pt x="122" y="681"/>
                  </a:lnTo>
                  <a:lnTo>
                    <a:pt x="122" y="681"/>
                  </a:lnTo>
                  <a:lnTo>
                    <a:pt x="122" y="681"/>
                  </a:lnTo>
                  <a:close/>
                  <a:moveTo>
                    <a:pt x="98" y="649"/>
                  </a:moveTo>
                  <a:lnTo>
                    <a:pt x="98" y="649"/>
                  </a:lnTo>
                  <a:lnTo>
                    <a:pt x="100" y="647"/>
                  </a:lnTo>
                  <a:lnTo>
                    <a:pt x="100" y="646"/>
                  </a:lnTo>
                  <a:lnTo>
                    <a:pt x="102" y="646"/>
                  </a:lnTo>
                  <a:lnTo>
                    <a:pt x="102" y="644"/>
                  </a:lnTo>
                  <a:lnTo>
                    <a:pt x="102" y="642"/>
                  </a:lnTo>
                  <a:lnTo>
                    <a:pt x="100" y="641"/>
                  </a:lnTo>
                  <a:lnTo>
                    <a:pt x="102" y="641"/>
                  </a:lnTo>
                  <a:lnTo>
                    <a:pt x="104" y="644"/>
                  </a:lnTo>
                  <a:lnTo>
                    <a:pt x="105" y="646"/>
                  </a:lnTo>
                  <a:lnTo>
                    <a:pt x="105" y="646"/>
                  </a:lnTo>
                  <a:lnTo>
                    <a:pt x="112" y="646"/>
                  </a:lnTo>
                  <a:lnTo>
                    <a:pt x="112" y="646"/>
                  </a:lnTo>
                  <a:lnTo>
                    <a:pt x="115" y="644"/>
                  </a:lnTo>
                  <a:lnTo>
                    <a:pt x="117" y="644"/>
                  </a:lnTo>
                  <a:lnTo>
                    <a:pt x="117" y="642"/>
                  </a:lnTo>
                  <a:lnTo>
                    <a:pt x="119" y="639"/>
                  </a:lnTo>
                  <a:lnTo>
                    <a:pt x="119" y="639"/>
                  </a:lnTo>
                  <a:lnTo>
                    <a:pt x="121" y="639"/>
                  </a:lnTo>
                  <a:lnTo>
                    <a:pt x="122" y="641"/>
                  </a:lnTo>
                  <a:lnTo>
                    <a:pt x="122" y="641"/>
                  </a:lnTo>
                  <a:lnTo>
                    <a:pt x="124" y="641"/>
                  </a:lnTo>
                  <a:lnTo>
                    <a:pt x="124" y="639"/>
                  </a:lnTo>
                  <a:lnTo>
                    <a:pt x="126" y="639"/>
                  </a:lnTo>
                  <a:lnTo>
                    <a:pt x="124" y="637"/>
                  </a:lnTo>
                  <a:lnTo>
                    <a:pt x="124" y="637"/>
                  </a:lnTo>
                  <a:lnTo>
                    <a:pt x="126" y="636"/>
                  </a:lnTo>
                  <a:lnTo>
                    <a:pt x="126" y="636"/>
                  </a:lnTo>
                  <a:lnTo>
                    <a:pt x="126" y="636"/>
                  </a:lnTo>
                  <a:lnTo>
                    <a:pt x="126" y="632"/>
                  </a:lnTo>
                  <a:lnTo>
                    <a:pt x="126" y="632"/>
                  </a:lnTo>
                  <a:lnTo>
                    <a:pt x="127" y="630"/>
                  </a:lnTo>
                  <a:lnTo>
                    <a:pt x="127" y="630"/>
                  </a:lnTo>
                  <a:lnTo>
                    <a:pt x="129" y="632"/>
                  </a:lnTo>
                  <a:lnTo>
                    <a:pt x="129" y="632"/>
                  </a:lnTo>
                  <a:lnTo>
                    <a:pt x="131" y="630"/>
                  </a:lnTo>
                  <a:lnTo>
                    <a:pt x="131" y="630"/>
                  </a:lnTo>
                  <a:lnTo>
                    <a:pt x="131" y="630"/>
                  </a:lnTo>
                  <a:lnTo>
                    <a:pt x="129" y="630"/>
                  </a:lnTo>
                  <a:lnTo>
                    <a:pt x="127" y="629"/>
                  </a:lnTo>
                  <a:lnTo>
                    <a:pt x="127" y="629"/>
                  </a:lnTo>
                  <a:lnTo>
                    <a:pt x="127" y="629"/>
                  </a:lnTo>
                  <a:lnTo>
                    <a:pt x="127" y="627"/>
                  </a:lnTo>
                  <a:lnTo>
                    <a:pt x="131" y="627"/>
                  </a:lnTo>
                  <a:lnTo>
                    <a:pt x="131" y="627"/>
                  </a:lnTo>
                  <a:lnTo>
                    <a:pt x="132" y="625"/>
                  </a:lnTo>
                  <a:lnTo>
                    <a:pt x="132" y="625"/>
                  </a:lnTo>
                  <a:lnTo>
                    <a:pt x="132" y="625"/>
                  </a:lnTo>
                  <a:lnTo>
                    <a:pt x="134" y="625"/>
                  </a:lnTo>
                  <a:lnTo>
                    <a:pt x="134" y="625"/>
                  </a:lnTo>
                  <a:lnTo>
                    <a:pt x="134" y="627"/>
                  </a:lnTo>
                  <a:lnTo>
                    <a:pt x="136" y="627"/>
                  </a:lnTo>
                  <a:lnTo>
                    <a:pt x="138" y="630"/>
                  </a:lnTo>
                  <a:lnTo>
                    <a:pt x="138" y="630"/>
                  </a:lnTo>
                  <a:lnTo>
                    <a:pt x="139" y="630"/>
                  </a:lnTo>
                  <a:lnTo>
                    <a:pt x="141" y="629"/>
                  </a:lnTo>
                  <a:lnTo>
                    <a:pt x="143" y="629"/>
                  </a:lnTo>
                  <a:lnTo>
                    <a:pt x="144" y="629"/>
                  </a:lnTo>
                  <a:lnTo>
                    <a:pt x="146" y="629"/>
                  </a:lnTo>
                  <a:lnTo>
                    <a:pt x="146" y="629"/>
                  </a:lnTo>
                  <a:lnTo>
                    <a:pt x="146" y="629"/>
                  </a:lnTo>
                  <a:lnTo>
                    <a:pt x="146" y="627"/>
                  </a:lnTo>
                  <a:lnTo>
                    <a:pt x="146" y="627"/>
                  </a:lnTo>
                  <a:lnTo>
                    <a:pt x="146" y="625"/>
                  </a:lnTo>
                  <a:lnTo>
                    <a:pt x="148" y="625"/>
                  </a:lnTo>
                  <a:lnTo>
                    <a:pt x="148" y="625"/>
                  </a:lnTo>
                  <a:lnTo>
                    <a:pt x="148" y="627"/>
                  </a:lnTo>
                  <a:lnTo>
                    <a:pt x="149" y="627"/>
                  </a:lnTo>
                  <a:lnTo>
                    <a:pt x="149" y="625"/>
                  </a:lnTo>
                  <a:lnTo>
                    <a:pt x="149" y="624"/>
                  </a:lnTo>
                  <a:lnTo>
                    <a:pt x="149" y="622"/>
                  </a:lnTo>
                  <a:lnTo>
                    <a:pt x="149" y="622"/>
                  </a:lnTo>
                  <a:lnTo>
                    <a:pt x="148" y="622"/>
                  </a:lnTo>
                  <a:lnTo>
                    <a:pt x="148" y="622"/>
                  </a:lnTo>
                  <a:lnTo>
                    <a:pt x="146" y="624"/>
                  </a:lnTo>
                  <a:lnTo>
                    <a:pt x="144" y="624"/>
                  </a:lnTo>
                  <a:lnTo>
                    <a:pt x="144" y="624"/>
                  </a:lnTo>
                  <a:lnTo>
                    <a:pt x="146" y="622"/>
                  </a:lnTo>
                  <a:lnTo>
                    <a:pt x="146" y="622"/>
                  </a:lnTo>
                  <a:lnTo>
                    <a:pt x="143" y="622"/>
                  </a:lnTo>
                  <a:lnTo>
                    <a:pt x="141" y="620"/>
                  </a:lnTo>
                  <a:lnTo>
                    <a:pt x="139" y="620"/>
                  </a:lnTo>
                  <a:lnTo>
                    <a:pt x="139" y="619"/>
                  </a:lnTo>
                  <a:lnTo>
                    <a:pt x="138" y="619"/>
                  </a:lnTo>
                  <a:lnTo>
                    <a:pt x="138" y="617"/>
                  </a:lnTo>
                  <a:lnTo>
                    <a:pt x="136" y="617"/>
                  </a:lnTo>
                  <a:lnTo>
                    <a:pt x="132" y="619"/>
                  </a:lnTo>
                  <a:lnTo>
                    <a:pt x="127" y="620"/>
                  </a:lnTo>
                  <a:lnTo>
                    <a:pt x="117" y="622"/>
                  </a:lnTo>
                  <a:lnTo>
                    <a:pt x="114" y="622"/>
                  </a:lnTo>
                  <a:lnTo>
                    <a:pt x="112" y="624"/>
                  </a:lnTo>
                  <a:lnTo>
                    <a:pt x="110" y="624"/>
                  </a:lnTo>
                  <a:lnTo>
                    <a:pt x="109" y="625"/>
                  </a:lnTo>
                  <a:lnTo>
                    <a:pt x="107" y="627"/>
                  </a:lnTo>
                  <a:lnTo>
                    <a:pt x="107" y="627"/>
                  </a:lnTo>
                  <a:lnTo>
                    <a:pt x="105" y="627"/>
                  </a:lnTo>
                  <a:lnTo>
                    <a:pt x="105" y="629"/>
                  </a:lnTo>
                  <a:lnTo>
                    <a:pt x="105" y="629"/>
                  </a:lnTo>
                  <a:lnTo>
                    <a:pt x="104" y="629"/>
                  </a:lnTo>
                  <a:lnTo>
                    <a:pt x="104" y="630"/>
                  </a:lnTo>
                  <a:lnTo>
                    <a:pt x="104" y="632"/>
                  </a:lnTo>
                  <a:lnTo>
                    <a:pt x="102" y="634"/>
                  </a:lnTo>
                  <a:lnTo>
                    <a:pt x="100" y="636"/>
                  </a:lnTo>
                  <a:lnTo>
                    <a:pt x="100" y="637"/>
                  </a:lnTo>
                  <a:lnTo>
                    <a:pt x="98" y="637"/>
                  </a:lnTo>
                  <a:lnTo>
                    <a:pt x="98" y="641"/>
                  </a:lnTo>
                  <a:lnTo>
                    <a:pt x="98" y="641"/>
                  </a:lnTo>
                  <a:lnTo>
                    <a:pt x="98" y="642"/>
                  </a:lnTo>
                  <a:lnTo>
                    <a:pt x="97" y="642"/>
                  </a:lnTo>
                  <a:lnTo>
                    <a:pt x="97" y="644"/>
                  </a:lnTo>
                  <a:lnTo>
                    <a:pt x="97" y="644"/>
                  </a:lnTo>
                  <a:lnTo>
                    <a:pt x="98" y="646"/>
                  </a:lnTo>
                  <a:lnTo>
                    <a:pt x="98" y="649"/>
                  </a:lnTo>
                  <a:close/>
                  <a:moveTo>
                    <a:pt x="353" y="79"/>
                  </a:moveTo>
                  <a:lnTo>
                    <a:pt x="355" y="80"/>
                  </a:lnTo>
                  <a:lnTo>
                    <a:pt x="355" y="82"/>
                  </a:lnTo>
                  <a:lnTo>
                    <a:pt x="357" y="82"/>
                  </a:lnTo>
                  <a:lnTo>
                    <a:pt x="357" y="82"/>
                  </a:lnTo>
                  <a:lnTo>
                    <a:pt x="358" y="82"/>
                  </a:lnTo>
                  <a:lnTo>
                    <a:pt x="358" y="80"/>
                  </a:lnTo>
                  <a:lnTo>
                    <a:pt x="360" y="80"/>
                  </a:lnTo>
                  <a:lnTo>
                    <a:pt x="360" y="79"/>
                  </a:lnTo>
                  <a:lnTo>
                    <a:pt x="360" y="75"/>
                  </a:lnTo>
                  <a:lnTo>
                    <a:pt x="360" y="75"/>
                  </a:lnTo>
                  <a:lnTo>
                    <a:pt x="360" y="73"/>
                  </a:lnTo>
                  <a:lnTo>
                    <a:pt x="358" y="72"/>
                  </a:lnTo>
                  <a:lnTo>
                    <a:pt x="357" y="72"/>
                  </a:lnTo>
                  <a:lnTo>
                    <a:pt x="357" y="72"/>
                  </a:lnTo>
                  <a:lnTo>
                    <a:pt x="351" y="77"/>
                  </a:lnTo>
                  <a:lnTo>
                    <a:pt x="351" y="79"/>
                  </a:lnTo>
                  <a:lnTo>
                    <a:pt x="353" y="79"/>
                  </a:lnTo>
                  <a:close/>
                  <a:moveTo>
                    <a:pt x="1411" y="1016"/>
                  </a:moveTo>
                  <a:lnTo>
                    <a:pt x="1411" y="1016"/>
                  </a:lnTo>
                  <a:lnTo>
                    <a:pt x="1411" y="1016"/>
                  </a:lnTo>
                  <a:lnTo>
                    <a:pt x="1411" y="1016"/>
                  </a:lnTo>
                  <a:close/>
                  <a:moveTo>
                    <a:pt x="1333" y="1566"/>
                  </a:moveTo>
                  <a:lnTo>
                    <a:pt x="1333" y="1566"/>
                  </a:lnTo>
                  <a:lnTo>
                    <a:pt x="1331" y="1564"/>
                  </a:lnTo>
                  <a:lnTo>
                    <a:pt x="1331" y="1564"/>
                  </a:lnTo>
                  <a:lnTo>
                    <a:pt x="1330" y="1564"/>
                  </a:lnTo>
                  <a:lnTo>
                    <a:pt x="1328" y="1564"/>
                  </a:lnTo>
                  <a:lnTo>
                    <a:pt x="1328" y="1566"/>
                  </a:lnTo>
                  <a:lnTo>
                    <a:pt x="1328" y="1568"/>
                  </a:lnTo>
                  <a:lnTo>
                    <a:pt x="1328" y="1569"/>
                  </a:lnTo>
                  <a:lnTo>
                    <a:pt x="1326" y="1571"/>
                  </a:lnTo>
                  <a:lnTo>
                    <a:pt x="1324" y="1573"/>
                  </a:lnTo>
                  <a:lnTo>
                    <a:pt x="1326" y="1576"/>
                  </a:lnTo>
                  <a:lnTo>
                    <a:pt x="1326" y="1578"/>
                  </a:lnTo>
                  <a:lnTo>
                    <a:pt x="1326" y="1580"/>
                  </a:lnTo>
                  <a:lnTo>
                    <a:pt x="1326" y="1581"/>
                  </a:lnTo>
                  <a:lnTo>
                    <a:pt x="1324" y="1583"/>
                  </a:lnTo>
                  <a:lnTo>
                    <a:pt x="1326" y="1583"/>
                  </a:lnTo>
                  <a:lnTo>
                    <a:pt x="1326" y="1585"/>
                  </a:lnTo>
                  <a:lnTo>
                    <a:pt x="1326" y="1585"/>
                  </a:lnTo>
                  <a:lnTo>
                    <a:pt x="1326" y="1586"/>
                  </a:lnTo>
                  <a:lnTo>
                    <a:pt x="1326" y="1586"/>
                  </a:lnTo>
                  <a:lnTo>
                    <a:pt x="1326" y="1586"/>
                  </a:lnTo>
                  <a:lnTo>
                    <a:pt x="1324" y="1586"/>
                  </a:lnTo>
                  <a:lnTo>
                    <a:pt x="1324" y="1590"/>
                  </a:lnTo>
                  <a:lnTo>
                    <a:pt x="1324" y="1592"/>
                  </a:lnTo>
                  <a:lnTo>
                    <a:pt x="1326" y="1593"/>
                  </a:lnTo>
                  <a:lnTo>
                    <a:pt x="1326" y="1593"/>
                  </a:lnTo>
                  <a:lnTo>
                    <a:pt x="1328" y="1593"/>
                  </a:lnTo>
                  <a:lnTo>
                    <a:pt x="1328" y="1593"/>
                  </a:lnTo>
                  <a:lnTo>
                    <a:pt x="1330" y="1593"/>
                  </a:lnTo>
                  <a:lnTo>
                    <a:pt x="1330" y="1593"/>
                  </a:lnTo>
                  <a:lnTo>
                    <a:pt x="1335" y="1575"/>
                  </a:lnTo>
                  <a:lnTo>
                    <a:pt x="1336" y="1569"/>
                  </a:lnTo>
                  <a:lnTo>
                    <a:pt x="1338" y="1566"/>
                  </a:lnTo>
                  <a:lnTo>
                    <a:pt x="1335" y="1566"/>
                  </a:lnTo>
                  <a:lnTo>
                    <a:pt x="1333" y="1566"/>
                  </a:lnTo>
                  <a:close/>
                  <a:moveTo>
                    <a:pt x="1333" y="1626"/>
                  </a:moveTo>
                  <a:lnTo>
                    <a:pt x="1331" y="1626"/>
                  </a:lnTo>
                  <a:lnTo>
                    <a:pt x="1330" y="1624"/>
                  </a:lnTo>
                  <a:lnTo>
                    <a:pt x="1330" y="1615"/>
                  </a:lnTo>
                  <a:lnTo>
                    <a:pt x="1330" y="1612"/>
                  </a:lnTo>
                  <a:lnTo>
                    <a:pt x="1328" y="1614"/>
                  </a:lnTo>
                  <a:lnTo>
                    <a:pt x="1328" y="1614"/>
                  </a:lnTo>
                  <a:lnTo>
                    <a:pt x="1326" y="1615"/>
                  </a:lnTo>
                  <a:lnTo>
                    <a:pt x="1326" y="1614"/>
                  </a:lnTo>
                  <a:lnTo>
                    <a:pt x="1326" y="1614"/>
                  </a:lnTo>
                  <a:lnTo>
                    <a:pt x="1326" y="1612"/>
                  </a:lnTo>
                  <a:lnTo>
                    <a:pt x="1326" y="1610"/>
                  </a:lnTo>
                  <a:lnTo>
                    <a:pt x="1328" y="1609"/>
                  </a:lnTo>
                  <a:lnTo>
                    <a:pt x="1328" y="1612"/>
                  </a:lnTo>
                  <a:lnTo>
                    <a:pt x="1328" y="1607"/>
                  </a:lnTo>
                  <a:lnTo>
                    <a:pt x="1328" y="1605"/>
                  </a:lnTo>
                  <a:lnTo>
                    <a:pt x="1330" y="1600"/>
                  </a:lnTo>
                  <a:lnTo>
                    <a:pt x="1330" y="1598"/>
                  </a:lnTo>
                  <a:lnTo>
                    <a:pt x="1330" y="1598"/>
                  </a:lnTo>
                  <a:lnTo>
                    <a:pt x="1328" y="1600"/>
                  </a:lnTo>
                  <a:lnTo>
                    <a:pt x="1326" y="1600"/>
                  </a:lnTo>
                  <a:lnTo>
                    <a:pt x="1326" y="1600"/>
                  </a:lnTo>
                  <a:lnTo>
                    <a:pt x="1326" y="1598"/>
                  </a:lnTo>
                  <a:lnTo>
                    <a:pt x="1326" y="1598"/>
                  </a:lnTo>
                  <a:lnTo>
                    <a:pt x="1326" y="1597"/>
                  </a:lnTo>
                  <a:lnTo>
                    <a:pt x="1323" y="1595"/>
                  </a:lnTo>
                  <a:lnTo>
                    <a:pt x="1323" y="1593"/>
                  </a:lnTo>
                  <a:lnTo>
                    <a:pt x="1323" y="1593"/>
                  </a:lnTo>
                  <a:lnTo>
                    <a:pt x="1321" y="1593"/>
                  </a:lnTo>
                  <a:lnTo>
                    <a:pt x="1321" y="1592"/>
                  </a:lnTo>
                  <a:lnTo>
                    <a:pt x="1321" y="1592"/>
                  </a:lnTo>
                  <a:lnTo>
                    <a:pt x="1321" y="1590"/>
                  </a:lnTo>
                  <a:lnTo>
                    <a:pt x="1319" y="1588"/>
                  </a:lnTo>
                  <a:lnTo>
                    <a:pt x="1318" y="1586"/>
                  </a:lnTo>
                  <a:lnTo>
                    <a:pt x="1318" y="1586"/>
                  </a:lnTo>
                  <a:lnTo>
                    <a:pt x="1318" y="1580"/>
                  </a:lnTo>
                  <a:lnTo>
                    <a:pt x="1318" y="1580"/>
                  </a:lnTo>
                  <a:lnTo>
                    <a:pt x="1316" y="1578"/>
                  </a:lnTo>
                  <a:lnTo>
                    <a:pt x="1316" y="1576"/>
                  </a:lnTo>
                  <a:lnTo>
                    <a:pt x="1316" y="1576"/>
                  </a:lnTo>
                  <a:lnTo>
                    <a:pt x="1316" y="1576"/>
                  </a:lnTo>
                  <a:lnTo>
                    <a:pt x="1314" y="1573"/>
                  </a:lnTo>
                  <a:lnTo>
                    <a:pt x="1314" y="1573"/>
                  </a:lnTo>
                  <a:lnTo>
                    <a:pt x="1313" y="1571"/>
                  </a:lnTo>
                  <a:lnTo>
                    <a:pt x="1311" y="1571"/>
                  </a:lnTo>
                  <a:lnTo>
                    <a:pt x="1311" y="1571"/>
                  </a:lnTo>
                  <a:lnTo>
                    <a:pt x="1309" y="1571"/>
                  </a:lnTo>
                  <a:lnTo>
                    <a:pt x="1307" y="1569"/>
                  </a:lnTo>
                  <a:lnTo>
                    <a:pt x="1307" y="1568"/>
                  </a:lnTo>
                  <a:lnTo>
                    <a:pt x="1306" y="1564"/>
                  </a:lnTo>
                  <a:lnTo>
                    <a:pt x="1306" y="1563"/>
                  </a:lnTo>
                  <a:lnTo>
                    <a:pt x="1304" y="1561"/>
                  </a:lnTo>
                  <a:lnTo>
                    <a:pt x="1301" y="1559"/>
                  </a:lnTo>
                  <a:lnTo>
                    <a:pt x="1299" y="1559"/>
                  </a:lnTo>
                  <a:lnTo>
                    <a:pt x="1297" y="1558"/>
                  </a:lnTo>
                  <a:lnTo>
                    <a:pt x="1297" y="1558"/>
                  </a:lnTo>
                  <a:lnTo>
                    <a:pt x="1296" y="1556"/>
                  </a:lnTo>
                  <a:lnTo>
                    <a:pt x="1297" y="1554"/>
                  </a:lnTo>
                  <a:lnTo>
                    <a:pt x="1299" y="1553"/>
                  </a:lnTo>
                  <a:lnTo>
                    <a:pt x="1301" y="1553"/>
                  </a:lnTo>
                  <a:lnTo>
                    <a:pt x="1301" y="1551"/>
                  </a:lnTo>
                  <a:lnTo>
                    <a:pt x="1301" y="1547"/>
                  </a:lnTo>
                  <a:lnTo>
                    <a:pt x="1301" y="1547"/>
                  </a:lnTo>
                  <a:lnTo>
                    <a:pt x="1299" y="1547"/>
                  </a:lnTo>
                  <a:lnTo>
                    <a:pt x="1299" y="1547"/>
                  </a:lnTo>
                  <a:lnTo>
                    <a:pt x="1297" y="1547"/>
                  </a:lnTo>
                  <a:lnTo>
                    <a:pt x="1296" y="1547"/>
                  </a:lnTo>
                  <a:lnTo>
                    <a:pt x="1294" y="1547"/>
                  </a:lnTo>
                  <a:lnTo>
                    <a:pt x="1294" y="1546"/>
                  </a:lnTo>
                  <a:lnTo>
                    <a:pt x="1296" y="1544"/>
                  </a:lnTo>
                  <a:lnTo>
                    <a:pt x="1296" y="1542"/>
                  </a:lnTo>
                  <a:lnTo>
                    <a:pt x="1297" y="1541"/>
                  </a:lnTo>
                  <a:lnTo>
                    <a:pt x="1301" y="1539"/>
                  </a:lnTo>
                  <a:lnTo>
                    <a:pt x="1304" y="1537"/>
                  </a:lnTo>
                  <a:lnTo>
                    <a:pt x="1307" y="1539"/>
                  </a:lnTo>
                  <a:lnTo>
                    <a:pt x="1309" y="1537"/>
                  </a:lnTo>
                  <a:lnTo>
                    <a:pt x="1309" y="1534"/>
                  </a:lnTo>
                  <a:lnTo>
                    <a:pt x="1304" y="1524"/>
                  </a:lnTo>
                  <a:lnTo>
                    <a:pt x="1304" y="1522"/>
                  </a:lnTo>
                  <a:lnTo>
                    <a:pt x="1304" y="1519"/>
                  </a:lnTo>
                  <a:lnTo>
                    <a:pt x="1304" y="1519"/>
                  </a:lnTo>
                  <a:lnTo>
                    <a:pt x="1304" y="1517"/>
                  </a:lnTo>
                  <a:lnTo>
                    <a:pt x="1304" y="1515"/>
                  </a:lnTo>
                  <a:lnTo>
                    <a:pt x="1304" y="1513"/>
                  </a:lnTo>
                  <a:lnTo>
                    <a:pt x="1304" y="1513"/>
                  </a:lnTo>
                  <a:lnTo>
                    <a:pt x="1304" y="1513"/>
                  </a:lnTo>
                  <a:lnTo>
                    <a:pt x="1304" y="1512"/>
                  </a:lnTo>
                  <a:lnTo>
                    <a:pt x="1304" y="1508"/>
                  </a:lnTo>
                  <a:lnTo>
                    <a:pt x="1304" y="1508"/>
                  </a:lnTo>
                  <a:lnTo>
                    <a:pt x="1304" y="1503"/>
                  </a:lnTo>
                  <a:lnTo>
                    <a:pt x="1301" y="1503"/>
                  </a:lnTo>
                  <a:lnTo>
                    <a:pt x="1301" y="1502"/>
                  </a:lnTo>
                  <a:lnTo>
                    <a:pt x="1301" y="1502"/>
                  </a:lnTo>
                  <a:lnTo>
                    <a:pt x="1301" y="1500"/>
                  </a:lnTo>
                  <a:lnTo>
                    <a:pt x="1301" y="1485"/>
                  </a:lnTo>
                  <a:lnTo>
                    <a:pt x="1302" y="1481"/>
                  </a:lnTo>
                  <a:lnTo>
                    <a:pt x="1302" y="1478"/>
                  </a:lnTo>
                  <a:lnTo>
                    <a:pt x="1302" y="1478"/>
                  </a:lnTo>
                  <a:lnTo>
                    <a:pt x="1301" y="1476"/>
                  </a:lnTo>
                  <a:lnTo>
                    <a:pt x="1301" y="1476"/>
                  </a:lnTo>
                  <a:lnTo>
                    <a:pt x="1299" y="1476"/>
                  </a:lnTo>
                  <a:lnTo>
                    <a:pt x="1297" y="1474"/>
                  </a:lnTo>
                  <a:lnTo>
                    <a:pt x="1297" y="1473"/>
                  </a:lnTo>
                  <a:lnTo>
                    <a:pt x="1297" y="1471"/>
                  </a:lnTo>
                  <a:lnTo>
                    <a:pt x="1297" y="1469"/>
                  </a:lnTo>
                  <a:lnTo>
                    <a:pt x="1301" y="1459"/>
                  </a:lnTo>
                  <a:lnTo>
                    <a:pt x="1301" y="1459"/>
                  </a:lnTo>
                  <a:lnTo>
                    <a:pt x="1302" y="1454"/>
                  </a:lnTo>
                  <a:lnTo>
                    <a:pt x="1302" y="1454"/>
                  </a:lnTo>
                  <a:lnTo>
                    <a:pt x="1302" y="1451"/>
                  </a:lnTo>
                  <a:lnTo>
                    <a:pt x="1304" y="1449"/>
                  </a:lnTo>
                  <a:lnTo>
                    <a:pt x="1304" y="1447"/>
                  </a:lnTo>
                  <a:lnTo>
                    <a:pt x="1306" y="1444"/>
                  </a:lnTo>
                  <a:lnTo>
                    <a:pt x="1307" y="1442"/>
                  </a:lnTo>
                  <a:lnTo>
                    <a:pt x="1307" y="1440"/>
                  </a:lnTo>
                  <a:lnTo>
                    <a:pt x="1309" y="1439"/>
                  </a:lnTo>
                  <a:lnTo>
                    <a:pt x="1306" y="1440"/>
                  </a:lnTo>
                  <a:lnTo>
                    <a:pt x="1304" y="1440"/>
                  </a:lnTo>
                  <a:lnTo>
                    <a:pt x="1301" y="1439"/>
                  </a:lnTo>
                  <a:lnTo>
                    <a:pt x="1301" y="1437"/>
                  </a:lnTo>
                  <a:lnTo>
                    <a:pt x="1299" y="1434"/>
                  </a:lnTo>
                  <a:lnTo>
                    <a:pt x="1299" y="1430"/>
                  </a:lnTo>
                  <a:lnTo>
                    <a:pt x="1297" y="1430"/>
                  </a:lnTo>
                  <a:lnTo>
                    <a:pt x="1296" y="1429"/>
                  </a:lnTo>
                  <a:lnTo>
                    <a:pt x="1297" y="1429"/>
                  </a:lnTo>
                  <a:lnTo>
                    <a:pt x="1297" y="1430"/>
                  </a:lnTo>
                  <a:lnTo>
                    <a:pt x="1297" y="1432"/>
                  </a:lnTo>
                  <a:lnTo>
                    <a:pt x="1296" y="1434"/>
                  </a:lnTo>
                  <a:lnTo>
                    <a:pt x="1296" y="1437"/>
                  </a:lnTo>
                  <a:lnTo>
                    <a:pt x="1296" y="1437"/>
                  </a:lnTo>
                  <a:lnTo>
                    <a:pt x="1294" y="1442"/>
                  </a:lnTo>
                  <a:lnTo>
                    <a:pt x="1292" y="1442"/>
                  </a:lnTo>
                  <a:lnTo>
                    <a:pt x="1292" y="1439"/>
                  </a:lnTo>
                  <a:lnTo>
                    <a:pt x="1292" y="1439"/>
                  </a:lnTo>
                  <a:lnTo>
                    <a:pt x="1294" y="1437"/>
                  </a:lnTo>
                  <a:lnTo>
                    <a:pt x="1294" y="1437"/>
                  </a:lnTo>
                  <a:lnTo>
                    <a:pt x="1294" y="1437"/>
                  </a:lnTo>
                  <a:lnTo>
                    <a:pt x="1294" y="1435"/>
                  </a:lnTo>
                  <a:lnTo>
                    <a:pt x="1294" y="1432"/>
                  </a:lnTo>
                  <a:lnTo>
                    <a:pt x="1292" y="1430"/>
                  </a:lnTo>
                  <a:lnTo>
                    <a:pt x="1289" y="1423"/>
                  </a:lnTo>
                  <a:lnTo>
                    <a:pt x="1287" y="1423"/>
                  </a:lnTo>
                  <a:lnTo>
                    <a:pt x="1285" y="1423"/>
                  </a:lnTo>
                  <a:lnTo>
                    <a:pt x="1285" y="1422"/>
                  </a:lnTo>
                  <a:lnTo>
                    <a:pt x="1284" y="1420"/>
                  </a:lnTo>
                  <a:lnTo>
                    <a:pt x="1284" y="1420"/>
                  </a:lnTo>
                  <a:lnTo>
                    <a:pt x="1285" y="1420"/>
                  </a:lnTo>
                  <a:lnTo>
                    <a:pt x="1284" y="1418"/>
                  </a:lnTo>
                  <a:lnTo>
                    <a:pt x="1282" y="1418"/>
                  </a:lnTo>
                  <a:lnTo>
                    <a:pt x="1280" y="1417"/>
                  </a:lnTo>
                  <a:lnTo>
                    <a:pt x="1284" y="1417"/>
                  </a:lnTo>
                  <a:lnTo>
                    <a:pt x="1284" y="1413"/>
                  </a:lnTo>
                  <a:lnTo>
                    <a:pt x="1282" y="1408"/>
                  </a:lnTo>
                  <a:lnTo>
                    <a:pt x="1282" y="1406"/>
                  </a:lnTo>
                  <a:lnTo>
                    <a:pt x="1284" y="1405"/>
                  </a:lnTo>
                  <a:lnTo>
                    <a:pt x="1287" y="1403"/>
                  </a:lnTo>
                  <a:lnTo>
                    <a:pt x="1289" y="1401"/>
                  </a:lnTo>
                  <a:lnTo>
                    <a:pt x="1287" y="1401"/>
                  </a:lnTo>
                  <a:lnTo>
                    <a:pt x="1287" y="1400"/>
                  </a:lnTo>
                  <a:lnTo>
                    <a:pt x="1285" y="1400"/>
                  </a:lnTo>
                  <a:lnTo>
                    <a:pt x="1287" y="1400"/>
                  </a:lnTo>
                  <a:lnTo>
                    <a:pt x="1287" y="1398"/>
                  </a:lnTo>
                  <a:lnTo>
                    <a:pt x="1289" y="1398"/>
                  </a:lnTo>
                  <a:lnTo>
                    <a:pt x="1287" y="1396"/>
                  </a:lnTo>
                  <a:lnTo>
                    <a:pt x="1285" y="1396"/>
                  </a:lnTo>
                  <a:lnTo>
                    <a:pt x="1282" y="1398"/>
                  </a:lnTo>
                  <a:lnTo>
                    <a:pt x="1280" y="1400"/>
                  </a:lnTo>
                  <a:lnTo>
                    <a:pt x="1280" y="1398"/>
                  </a:lnTo>
                  <a:lnTo>
                    <a:pt x="1280" y="1398"/>
                  </a:lnTo>
                  <a:lnTo>
                    <a:pt x="1282" y="1396"/>
                  </a:lnTo>
                  <a:lnTo>
                    <a:pt x="1285" y="1395"/>
                  </a:lnTo>
                  <a:lnTo>
                    <a:pt x="1285" y="1395"/>
                  </a:lnTo>
                  <a:lnTo>
                    <a:pt x="1284" y="1386"/>
                  </a:lnTo>
                  <a:lnTo>
                    <a:pt x="1284" y="1384"/>
                  </a:lnTo>
                  <a:lnTo>
                    <a:pt x="1284" y="1383"/>
                  </a:lnTo>
                  <a:lnTo>
                    <a:pt x="1282" y="1383"/>
                  </a:lnTo>
                  <a:lnTo>
                    <a:pt x="1279" y="1383"/>
                  </a:lnTo>
                  <a:lnTo>
                    <a:pt x="1277" y="1381"/>
                  </a:lnTo>
                  <a:lnTo>
                    <a:pt x="1277" y="1379"/>
                  </a:lnTo>
                  <a:lnTo>
                    <a:pt x="1277" y="1379"/>
                  </a:lnTo>
                  <a:lnTo>
                    <a:pt x="1275" y="1379"/>
                  </a:lnTo>
                  <a:lnTo>
                    <a:pt x="1275" y="1381"/>
                  </a:lnTo>
                  <a:lnTo>
                    <a:pt x="1275" y="1381"/>
                  </a:lnTo>
                  <a:lnTo>
                    <a:pt x="1275" y="1383"/>
                  </a:lnTo>
                  <a:lnTo>
                    <a:pt x="1273" y="1383"/>
                  </a:lnTo>
                  <a:lnTo>
                    <a:pt x="1272" y="1381"/>
                  </a:lnTo>
                  <a:lnTo>
                    <a:pt x="1268" y="1381"/>
                  </a:lnTo>
                  <a:lnTo>
                    <a:pt x="1265" y="1379"/>
                  </a:lnTo>
                  <a:lnTo>
                    <a:pt x="1263" y="1379"/>
                  </a:lnTo>
                  <a:lnTo>
                    <a:pt x="1262" y="1378"/>
                  </a:lnTo>
                  <a:lnTo>
                    <a:pt x="1262" y="1378"/>
                  </a:lnTo>
                  <a:lnTo>
                    <a:pt x="1260" y="1376"/>
                  </a:lnTo>
                  <a:lnTo>
                    <a:pt x="1258" y="1374"/>
                  </a:lnTo>
                  <a:lnTo>
                    <a:pt x="1256" y="1374"/>
                  </a:lnTo>
                  <a:lnTo>
                    <a:pt x="1255" y="1374"/>
                  </a:lnTo>
                  <a:lnTo>
                    <a:pt x="1253" y="1374"/>
                  </a:lnTo>
                  <a:lnTo>
                    <a:pt x="1253" y="1374"/>
                  </a:lnTo>
                  <a:lnTo>
                    <a:pt x="1255" y="1373"/>
                  </a:lnTo>
                  <a:lnTo>
                    <a:pt x="1255" y="1373"/>
                  </a:lnTo>
                  <a:lnTo>
                    <a:pt x="1255" y="1373"/>
                  </a:lnTo>
                  <a:lnTo>
                    <a:pt x="1256" y="1373"/>
                  </a:lnTo>
                  <a:lnTo>
                    <a:pt x="1256" y="1374"/>
                  </a:lnTo>
                  <a:lnTo>
                    <a:pt x="1258" y="1373"/>
                  </a:lnTo>
                  <a:lnTo>
                    <a:pt x="1260" y="1373"/>
                  </a:lnTo>
                  <a:lnTo>
                    <a:pt x="1260" y="1373"/>
                  </a:lnTo>
                  <a:lnTo>
                    <a:pt x="1260" y="1371"/>
                  </a:lnTo>
                  <a:lnTo>
                    <a:pt x="1256" y="1369"/>
                  </a:lnTo>
                  <a:lnTo>
                    <a:pt x="1255" y="1367"/>
                  </a:lnTo>
                  <a:lnTo>
                    <a:pt x="1255" y="1367"/>
                  </a:lnTo>
                  <a:lnTo>
                    <a:pt x="1248" y="1359"/>
                  </a:lnTo>
                  <a:lnTo>
                    <a:pt x="1248" y="1357"/>
                  </a:lnTo>
                  <a:lnTo>
                    <a:pt x="1248" y="1349"/>
                  </a:lnTo>
                  <a:lnTo>
                    <a:pt x="1248" y="1345"/>
                  </a:lnTo>
                  <a:lnTo>
                    <a:pt x="1245" y="1342"/>
                  </a:lnTo>
                  <a:lnTo>
                    <a:pt x="1243" y="1339"/>
                  </a:lnTo>
                  <a:lnTo>
                    <a:pt x="1240" y="1337"/>
                  </a:lnTo>
                  <a:lnTo>
                    <a:pt x="1234" y="1335"/>
                  </a:lnTo>
                  <a:lnTo>
                    <a:pt x="1233" y="1335"/>
                  </a:lnTo>
                  <a:lnTo>
                    <a:pt x="1231" y="1335"/>
                  </a:lnTo>
                  <a:lnTo>
                    <a:pt x="1217" y="1325"/>
                  </a:lnTo>
                  <a:lnTo>
                    <a:pt x="1216" y="1323"/>
                  </a:lnTo>
                  <a:lnTo>
                    <a:pt x="1212" y="1318"/>
                  </a:lnTo>
                  <a:lnTo>
                    <a:pt x="1211" y="1316"/>
                  </a:lnTo>
                  <a:lnTo>
                    <a:pt x="1206" y="1308"/>
                  </a:lnTo>
                  <a:lnTo>
                    <a:pt x="1200" y="1293"/>
                  </a:lnTo>
                  <a:lnTo>
                    <a:pt x="1199" y="1291"/>
                  </a:lnTo>
                  <a:lnTo>
                    <a:pt x="1199" y="1291"/>
                  </a:lnTo>
                  <a:lnTo>
                    <a:pt x="1197" y="1289"/>
                  </a:lnTo>
                  <a:lnTo>
                    <a:pt x="1197" y="1288"/>
                  </a:lnTo>
                  <a:lnTo>
                    <a:pt x="1197" y="1288"/>
                  </a:lnTo>
                  <a:lnTo>
                    <a:pt x="1197" y="1286"/>
                  </a:lnTo>
                  <a:lnTo>
                    <a:pt x="1195" y="1284"/>
                  </a:lnTo>
                  <a:lnTo>
                    <a:pt x="1195" y="1286"/>
                  </a:lnTo>
                  <a:lnTo>
                    <a:pt x="1195" y="1286"/>
                  </a:lnTo>
                  <a:lnTo>
                    <a:pt x="1195" y="1286"/>
                  </a:lnTo>
                  <a:lnTo>
                    <a:pt x="1195" y="1286"/>
                  </a:lnTo>
                  <a:lnTo>
                    <a:pt x="1194" y="1288"/>
                  </a:lnTo>
                  <a:lnTo>
                    <a:pt x="1194" y="1288"/>
                  </a:lnTo>
                  <a:lnTo>
                    <a:pt x="1194" y="1288"/>
                  </a:lnTo>
                  <a:lnTo>
                    <a:pt x="1194" y="1288"/>
                  </a:lnTo>
                  <a:lnTo>
                    <a:pt x="1192" y="1288"/>
                  </a:lnTo>
                  <a:lnTo>
                    <a:pt x="1190" y="1286"/>
                  </a:lnTo>
                  <a:lnTo>
                    <a:pt x="1189" y="1284"/>
                  </a:lnTo>
                  <a:lnTo>
                    <a:pt x="1187" y="1283"/>
                  </a:lnTo>
                  <a:lnTo>
                    <a:pt x="1187" y="1279"/>
                  </a:lnTo>
                  <a:lnTo>
                    <a:pt x="1185" y="1277"/>
                  </a:lnTo>
                  <a:lnTo>
                    <a:pt x="1185" y="1274"/>
                  </a:lnTo>
                  <a:lnTo>
                    <a:pt x="1183" y="1276"/>
                  </a:lnTo>
                  <a:lnTo>
                    <a:pt x="1182" y="1277"/>
                  </a:lnTo>
                  <a:lnTo>
                    <a:pt x="1182" y="1277"/>
                  </a:lnTo>
                  <a:lnTo>
                    <a:pt x="1180" y="1277"/>
                  </a:lnTo>
                  <a:lnTo>
                    <a:pt x="1180" y="1276"/>
                  </a:lnTo>
                  <a:lnTo>
                    <a:pt x="1182" y="1274"/>
                  </a:lnTo>
                  <a:lnTo>
                    <a:pt x="1182" y="1274"/>
                  </a:lnTo>
                  <a:lnTo>
                    <a:pt x="1180" y="1274"/>
                  </a:lnTo>
                  <a:lnTo>
                    <a:pt x="1178" y="1272"/>
                  </a:lnTo>
                  <a:lnTo>
                    <a:pt x="1178" y="1272"/>
                  </a:lnTo>
                  <a:lnTo>
                    <a:pt x="1177" y="1271"/>
                  </a:lnTo>
                  <a:lnTo>
                    <a:pt x="1175" y="1271"/>
                  </a:lnTo>
                  <a:lnTo>
                    <a:pt x="1173" y="1271"/>
                  </a:lnTo>
                  <a:lnTo>
                    <a:pt x="1172" y="1271"/>
                  </a:lnTo>
                  <a:lnTo>
                    <a:pt x="1172" y="1272"/>
                  </a:lnTo>
                  <a:lnTo>
                    <a:pt x="1172" y="1272"/>
                  </a:lnTo>
                  <a:lnTo>
                    <a:pt x="1175" y="1274"/>
                  </a:lnTo>
                  <a:lnTo>
                    <a:pt x="1177" y="1274"/>
                  </a:lnTo>
                  <a:lnTo>
                    <a:pt x="1177" y="1276"/>
                  </a:lnTo>
                  <a:lnTo>
                    <a:pt x="1178" y="1277"/>
                  </a:lnTo>
                  <a:lnTo>
                    <a:pt x="1178" y="1281"/>
                  </a:lnTo>
                  <a:lnTo>
                    <a:pt x="1177" y="1279"/>
                  </a:lnTo>
                  <a:lnTo>
                    <a:pt x="1175" y="1277"/>
                  </a:lnTo>
                  <a:lnTo>
                    <a:pt x="1172" y="1277"/>
                  </a:lnTo>
                  <a:lnTo>
                    <a:pt x="1170" y="1277"/>
                  </a:lnTo>
                  <a:lnTo>
                    <a:pt x="1170" y="1277"/>
                  </a:lnTo>
                  <a:lnTo>
                    <a:pt x="1170" y="1276"/>
                  </a:lnTo>
                  <a:lnTo>
                    <a:pt x="1168" y="1276"/>
                  </a:lnTo>
                  <a:lnTo>
                    <a:pt x="1168" y="1277"/>
                  </a:lnTo>
                  <a:lnTo>
                    <a:pt x="1168" y="1279"/>
                  </a:lnTo>
                  <a:lnTo>
                    <a:pt x="1168" y="1279"/>
                  </a:lnTo>
                  <a:lnTo>
                    <a:pt x="1168" y="1279"/>
                  </a:lnTo>
                  <a:lnTo>
                    <a:pt x="1168" y="1281"/>
                  </a:lnTo>
                  <a:lnTo>
                    <a:pt x="1168" y="1281"/>
                  </a:lnTo>
                  <a:lnTo>
                    <a:pt x="1168" y="1281"/>
                  </a:lnTo>
                  <a:lnTo>
                    <a:pt x="1167" y="1281"/>
                  </a:lnTo>
                  <a:lnTo>
                    <a:pt x="1165" y="1279"/>
                  </a:lnTo>
                  <a:lnTo>
                    <a:pt x="1165" y="1279"/>
                  </a:lnTo>
                  <a:lnTo>
                    <a:pt x="1165" y="1277"/>
                  </a:lnTo>
                  <a:lnTo>
                    <a:pt x="1165" y="1276"/>
                  </a:lnTo>
                  <a:lnTo>
                    <a:pt x="1165" y="1276"/>
                  </a:lnTo>
                  <a:lnTo>
                    <a:pt x="1167" y="1276"/>
                  </a:lnTo>
                  <a:lnTo>
                    <a:pt x="1167" y="1276"/>
                  </a:lnTo>
                  <a:lnTo>
                    <a:pt x="1165" y="1274"/>
                  </a:lnTo>
                  <a:lnTo>
                    <a:pt x="1165" y="1274"/>
                  </a:lnTo>
                  <a:lnTo>
                    <a:pt x="1165" y="1274"/>
                  </a:lnTo>
                  <a:lnTo>
                    <a:pt x="1163" y="1272"/>
                  </a:lnTo>
                  <a:lnTo>
                    <a:pt x="1161" y="1272"/>
                  </a:lnTo>
                  <a:lnTo>
                    <a:pt x="1160" y="1271"/>
                  </a:lnTo>
                  <a:lnTo>
                    <a:pt x="1158" y="1271"/>
                  </a:lnTo>
                  <a:lnTo>
                    <a:pt x="1158" y="1272"/>
                  </a:lnTo>
                  <a:lnTo>
                    <a:pt x="1158" y="1272"/>
                  </a:lnTo>
                  <a:lnTo>
                    <a:pt x="1158" y="1272"/>
                  </a:lnTo>
                  <a:lnTo>
                    <a:pt x="1156" y="1272"/>
                  </a:lnTo>
                  <a:lnTo>
                    <a:pt x="1156" y="1272"/>
                  </a:lnTo>
                  <a:lnTo>
                    <a:pt x="1155" y="1271"/>
                  </a:lnTo>
                  <a:lnTo>
                    <a:pt x="1153" y="1267"/>
                  </a:lnTo>
                  <a:lnTo>
                    <a:pt x="1148" y="1264"/>
                  </a:lnTo>
                  <a:lnTo>
                    <a:pt x="1148" y="1262"/>
                  </a:lnTo>
                  <a:lnTo>
                    <a:pt x="1148" y="1260"/>
                  </a:lnTo>
                  <a:lnTo>
                    <a:pt x="1146" y="1260"/>
                  </a:lnTo>
                  <a:lnTo>
                    <a:pt x="1146" y="1260"/>
                  </a:lnTo>
                  <a:lnTo>
                    <a:pt x="1144" y="1260"/>
                  </a:lnTo>
                  <a:lnTo>
                    <a:pt x="1144" y="1260"/>
                  </a:lnTo>
                  <a:lnTo>
                    <a:pt x="1144" y="1260"/>
                  </a:lnTo>
                  <a:lnTo>
                    <a:pt x="1144" y="1259"/>
                  </a:lnTo>
                  <a:lnTo>
                    <a:pt x="1143" y="1259"/>
                  </a:lnTo>
                  <a:lnTo>
                    <a:pt x="1143" y="1259"/>
                  </a:lnTo>
                  <a:lnTo>
                    <a:pt x="1143" y="1257"/>
                  </a:lnTo>
                  <a:lnTo>
                    <a:pt x="1143" y="1257"/>
                  </a:lnTo>
                  <a:lnTo>
                    <a:pt x="1143" y="1257"/>
                  </a:lnTo>
                  <a:lnTo>
                    <a:pt x="1141" y="1257"/>
                  </a:lnTo>
                  <a:lnTo>
                    <a:pt x="1141" y="1257"/>
                  </a:lnTo>
                  <a:lnTo>
                    <a:pt x="1138" y="1255"/>
                  </a:lnTo>
                  <a:lnTo>
                    <a:pt x="1134" y="1255"/>
                  </a:lnTo>
                  <a:lnTo>
                    <a:pt x="1134" y="1254"/>
                  </a:lnTo>
                  <a:lnTo>
                    <a:pt x="1134" y="1254"/>
                  </a:lnTo>
                  <a:lnTo>
                    <a:pt x="1133" y="1252"/>
                  </a:lnTo>
                  <a:lnTo>
                    <a:pt x="1133" y="1252"/>
                  </a:lnTo>
                  <a:lnTo>
                    <a:pt x="1133" y="1250"/>
                  </a:lnTo>
                  <a:lnTo>
                    <a:pt x="1131" y="1249"/>
                  </a:lnTo>
                  <a:lnTo>
                    <a:pt x="1131" y="1247"/>
                  </a:lnTo>
                  <a:lnTo>
                    <a:pt x="1129" y="1245"/>
                  </a:lnTo>
                  <a:lnTo>
                    <a:pt x="1129" y="1243"/>
                  </a:lnTo>
                  <a:lnTo>
                    <a:pt x="1129" y="1242"/>
                  </a:lnTo>
                  <a:lnTo>
                    <a:pt x="1124" y="1240"/>
                  </a:lnTo>
                  <a:lnTo>
                    <a:pt x="1124" y="1238"/>
                  </a:lnTo>
                  <a:lnTo>
                    <a:pt x="1122" y="1235"/>
                  </a:lnTo>
                  <a:lnTo>
                    <a:pt x="1121" y="1233"/>
                  </a:lnTo>
                  <a:lnTo>
                    <a:pt x="1117" y="1235"/>
                  </a:lnTo>
                  <a:lnTo>
                    <a:pt x="1116" y="1233"/>
                  </a:lnTo>
                  <a:lnTo>
                    <a:pt x="1114" y="1233"/>
                  </a:lnTo>
                  <a:lnTo>
                    <a:pt x="1112" y="1233"/>
                  </a:lnTo>
                  <a:lnTo>
                    <a:pt x="1110" y="1235"/>
                  </a:lnTo>
                  <a:lnTo>
                    <a:pt x="1109" y="1235"/>
                  </a:lnTo>
                  <a:lnTo>
                    <a:pt x="1109" y="1233"/>
                  </a:lnTo>
                  <a:lnTo>
                    <a:pt x="1107" y="1232"/>
                  </a:lnTo>
                  <a:lnTo>
                    <a:pt x="1107" y="1232"/>
                  </a:lnTo>
                  <a:lnTo>
                    <a:pt x="1105" y="1230"/>
                  </a:lnTo>
                  <a:lnTo>
                    <a:pt x="1102" y="1230"/>
                  </a:lnTo>
                  <a:lnTo>
                    <a:pt x="1102" y="1230"/>
                  </a:lnTo>
                  <a:lnTo>
                    <a:pt x="1105" y="1230"/>
                  </a:lnTo>
                  <a:lnTo>
                    <a:pt x="1107" y="1230"/>
                  </a:lnTo>
                  <a:lnTo>
                    <a:pt x="1109" y="1228"/>
                  </a:lnTo>
                  <a:lnTo>
                    <a:pt x="1109" y="1226"/>
                  </a:lnTo>
                  <a:lnTo>
                    <a:pt x="1105" y="1223"/>
                  </a:lnTo>
                  <a:lnTo>
                    <a:pt x="1102" y="1221"/>
                  </a:lnTo>
                  <a:lnTo>
                    <a:pt x="1100" y="1213"/>
                  </a:lnTo>
                  <a:lnTo>
                    <a:pt x="1102" y="1211"/>
                  </a:lnTo>
                  <a:lnTo>
                    <a:pt x="1104" y="1209"/>
                  </a:lnTo>
                  <a:lnTo>
                    <a:pt x="1105" y="1208"/>
                  </a:lnTo>
                  <a:lnTo>
                    <a:pt x="1104" y="1206"/>
                  </a:lnTo>
                  <a:lnTo>
                    <a:pt x="1104" y="1206"/>
                  </a:lnTo>
                  <a:lnTo>
                    <a:pt x="1104" y="1206"/>
                  </a:lnTo>
                  <a:lnTo>
                    <a:pt x="1102" y="1206"/>
                  </a:lnTo>
                  <a:lnTo>
                    <a:pt x="1102" y="1206"/>
                  </a:lnTo>
                  <a:lnTo>
                    <a:pt x="1100" y="1204"/>
                  </a:lnTo>
                  <a:lnTo>
                    <a:pt x="1100" y="1203"/>
                  </a:lnTo>
                  <a:lnTo>
                    <a:pt x="1102" y="1201"/>
                  </a:lnTo>
                  <a:lnTo>
                    <a:pt x="1099" y="1199"/>
                  </a:lnTo>
                  <a:lnTo>
                    <a:pt x="1099" y="1196"/>
                  </a:lnTo>
                  <a:lnTo>
                    <a:pt x="1100" y="1189"/>
                  </a:lnTo>
                  <a:lnTo>
                    <a:pt x="1100" y="1187"/>
                  </a:lnTo>
                  <a:lnTo>
                    <a:pt x="1100" y="1187"/>
                  </a:lnTo>
                  <a:lnTo>
                    <a:pt x="1099" y="1186"/>
                  </a:lnTo>
                  <a:lnTo>
                    <a:pt x="1099" y="1186"/>
                  </a:lnTo>
                  <a:lnTo>
                    <a:pt x="1099" y="1186"/>
                  </a:lnTo>
                  <a:lnTo>
                    <a:pt x="1099" y="1184"/>
                  </a:lnTo>
                  <a:lnTo>
                    <a:pt x="1099" y="1184"/>
                  </a:lnTo>
                  <a:lnTo>
                    <a:pt x="1099" y="1182"/>
                  </a:lnTo>
                  <a:lnTo>
                    <a:pt x="1097" y="1182"/>
                  </a:lnTo>
                  <a:lnTo>
                    <a:pt x="1097" y="1181"/>
                  </a:lnTo>
                  <a:lnTo>
                    <a:pt x="1097" y="1181"/>
                  </a:lnTo>
                  <a:lnTo>
                    <a:pt x="1097" y="1181"/>
                  </a:lnTo>
                  <a:lnTo>
                    <a:pt x="1099" y="1179"/>
                  </a:lnTo>
                  <a:lnTo>
                    <a:pt x="1100" y="1181"/>
                  </a:lnTo>
                  <a:lnTo>
                    <a:pt x="1100" y="1181"/>
                  </a:lnTo>
                  <a:lnTo>
                    <a:pt x="1100" y="1179"/>
                  </a:lnTo>
                  <a:lnTo>
                    <a:pt x="1100" y="1179"/>
                  </a:lnTo>
                  <a:lnTo>
                    <a:pt x="1100" y="1177"/>
                  </a:lnTo>
                  <a:lnTo>
                    <a:pt x="1100" y="1177"/>
                  </a:lnTo>
                  <a:lnTo>
                    <a:pt x="1102" y="1174"/>
                  </a:lnTo>
                  <a:lnTo>
                    <a:pt x="1102" y="1170"/>
                  </a:lnTo>
                  <a:lnTo>
                    <a:pt x="1102" y="1167"/>
                  </a:lnTo>
                  <a:lnTo>
                    <a:pt x="1104" y="1164"/>
                  </a:lnTo>
                  <a:lnTo>
                    <a:pt x="1104" y="1162"/>
                  </a:lnTo>
                  <a:lnTo>
                    <a:pt x="1104" y="1160"/>
                  </a:lnTo>
                  <a:lnTo>
                    <a:pt x="1102" y="1159"/>
                  </a:lnTo>
                  <a:lnTo>
                    <a:pt x="1102" y="1157"/>
                  </a:lnTo>
                  <a:lnTo>
                    <a:pt x="1100" y="1157"/>
                  </a:lnTo>
                  <a:lnTo>
                    <a:pt x="1100" y="1153"/>
                  </a:lnTo>
                  <a:lnTo>
                    <a:pt x="1100" y="1148"/>
                  </a:lnTo>
                  <a:lnTo>
                    <a:pt x="1100" y="1147"/>
                  </a:lnTo>
                  <a:lnTo>
                    <a:pt x="1099" y="1145"/>
                  </a:lnTo>
                  <a:lnTo>
                    <a:pt x="1099" y="1147"/>
                  </a:lnTo>
                  <a:lnTo>
                    <a:pt x="1099" y="1148"/>
                  </a:lnTo>
                  <a:lnTo>
                    <a:pt x="1099" y="1150"/>
                  </a:lnTo>
                  <a:lnTo>
                    <a:pt x="1099" y="1152"/>
                  </a:lnTo>
                  <a:lnTo>
                    <a:pt x="1097" y="1153"/>
                  </a:lnTo>
                  <a:lnTo>
                    <a:pt x="1097" y="1153"/>
                  </a:lnTo>
                  <a:lnTo>
                    <a:pt x="1095" y="1153"/>
                  </a:lnTo>
                  <a:lnTo>
                    <a:pt x="1095" y="1153"/>
                  </a:lnTo>
                  <a:lnTo>
                    <a:pt x="1095" y="1152"/>
                  </a:lnTo>
                  <a:lnTo>
                    <a:pt x="1095" y="1150"/>
                  </a:lnTo>
                  <a:lnTo>
                    <a:pt x="1093" y="1148"/>
                  </a:lnTo>
                  <a:lnTo>
                    <a:pt x="1093" y="1148"/>
                  </a:lnTo>
                  <a:lnTo>
                    <a:pt x="1092" y="1148"/>
                  </a:lnTo>
                  <a:lnTo>
                    <a:pt x="1092" y="1147"/>
                  </a:lnTo>
                  <a:lnTo>
                    <a:pt x="1090" y="1145"/>
                  </a:lnTo>
                  <a:lnTo>
                    <a:pt x="1090" y="1143"/>
                  </a:lnTo>
                  <a:lnTo>
                    <a:pt x="1092" y="1143"/>
                  </a:lnTo>
                  <a:lnTo>
                    <a:pt x="1093" y="1143"/>
                  </a:lnTo>
                  <a:lnTo>
                    <a:pt x="1093" y="1145"/>
                  </a:lnTo>
                  <a:lnTo>
                    <a:pt x="1095" y="1145"/>
                  </a:lnTo>
                  <a:lnTo>
                    <a:pt x="1097" y="1142"/>
                  </a:lnTo>
                  <a:lnTo>
                    <a:pt x="1099" y="1142"/>
                  </a:lnTo>
                  <a:lnTo>
                    <a:pt x="1099" y="1140"/>
                  </a:lnTo>
                  <a:lnTo>
                    <a:pt x="1099" y="1140"/>
                  </a:lnTo>
                  <a:lnTo>
                    <a:pt x="1097" y="1140"/>
                  </a:lnTo>
                  <a:lnTo>
                    <a:pt x="1097" y="1138"/>
                  </a:lnTo>
                  <a:lnTo>
                    <a:pt x="1093" y="1138"/>
                  </a:lnTo>
                  <a:lnTo>
                    <a:pt x="1093" y="1138"/>
                  </a:lnTo>
                  <a:lnTo>
                    <a:pt x="1092" y="1136"/>
                  </a:lnTo>
                  <a:lnTo>
                    <a:pt x="1092" y="1135"/>
                  </a:lnTo>
                  <a:lnTo>
                    <a:pt x="1092" y="1133"/>
                  </a:lnTo>
                  <a:lnTo>
                    <a:pt x="1092" y="1131"/>
                  </a:lnTo>
                  <a:lnTo>
                    <a:pt x="1090" y="1131"/>
                  </a:lnTo>
                  <a:lnTo>
                    <a:pt x="1090" y="1133"/>
                  </a:lnTo>
                  <a:lnTo>
                    <a:pt x="1090" y="1135"/>
                  </a:lnTo>
                  <a:lnTo>
                    <a:pt x="1090" y="1135"/>
                  </a:lnTo>
                  <a:lnTo>
                    <a:pt x="1090" y="1136"/>
                  </a:lnTo>
                  <a:lnTo>
                    <a:pt x="1088" y="1135"/>
                  </a:lnTo>
                  <a:lnTo>
                    <a:pt x="1088" y="1135"/>
                  </a:lnTo>
                  <a:lnTo>
                    <a:pt x="1087" y="1135"/>
                  </a:lnTo>
                  <a:lnTo>
                    <a:pt x="1087" y="1133"/>
                  </a:lnTo>
                  <a:lnTo>
                    <a:pt x="1087" y="1133"/>
                  </a:lnTo>
                  <a:lnTo>
                    <a:pt x="1087" y="1133"/>
                  </a:lnTo>
                  <a:lnTo>
                    <a:pt x="1087" y="1131"/>
                  </a:lnTo>
                  <a:lnTo>
                    <a:pt x="1087" y="1131"/>
                  </a:lnTo>
                  <a:lnTo>
                    <a:pt x="1088" y="1131"/>
                  </a:lnTo>
                  <a:lnTo>
                    <a:pt x="1087" y="1130"/>
                  </a:lnTo>
                  <a:lnTo>
                    <a:pt x="1087" y="1130"/>
                  </a:lnTo>
                  <a:lnTo>
                    <a:pt x="1085" y="1130"/>
                  </a:lnTo>
                  <a:lnTo>
                    <a:pt x="1082" y="1128"/>
                  </a:lnTo>
                  <a:lnTo>
                    <a:pt x="1082" y="1128"/>
                  </a:lnTo>
                  <a:lnTo>
                    <a:pt x="1080" y="1131"/>
                  </a:lnTo>
                  <a:lnTo>
                    <a:pt x="1078" y="1136"/>
                  </a:lnTo>
                  <a:lnTo>
                    <a:pt x="1080" y="1142"/>
                  </a:lnTo>
                  <a:lnTo>
                    <a:pt x="1083" y="1143"/>
                  </a:lnTo>
                  <a:lnTo>
                    <a:pt x="1083" y="1145"/>
                  </a:lnTo>
                  <a:lnTo>
                    <a:pt x="1082" y="1145"/>
                  </a:lnTo>
                  <a:lnTo>
                    <a:pt x="1083" y="1148"/>
                  </a:lnTo>
                  <a:lnTo>
                    <a:pt x="1085" y="1150"/>
                  </a:lnTo>
                  <a:lnTo>
                    <a:pt x="1085" y="1152"/>
                  </a:lnTo>
                  <a:lnTo>
                    <a:pt x="1085" y="1153"/>
                  </a:lnTo>
                  <a:lnTo>
                    <a:pt x="1078" y="1147"/>
                  </a:lnTo>
                  <a:lnTo>
                    <a:pt x="1077" y="1147"/>
                  </a:lnTo>
                  <a:lnTo>
                    <a:pt x="1073" y="1145"/>
                  </a:lnTo>
                  <a:lnTo>
                    <a:pt x="1071" y="1145"/>
                  </a:lnTo>
                  <a:lnTo>
                    <a:pt x="1070" y="1143"/>
                  </a:lnTo>
                  <a:lnTo>
                    <a:pt x="1068" y="1142"/>
                  </a:lnTo>
                  <a:lnTo>
                    <a:pt x="1068" y="1142"/>
                  </a:lnTo>
                  <a:lnTo>
                    <a:pt x="1066" y="1140"/>
                  </a:lnTo>
                  <a:lnTo>
                    <a:pt x="1063" y="1140"/>
                  </a:lnTo>
                  <a:lnTo>
                    <a:pt x="1061" y="1138"/>
                  </a:lnTo>
                  <a:lnTo>
                    <a:pt x="1060" y="1136"/>
                  </a:lnTo>
                  <a:lnTo>
                    <a:pt x="1058" y="1136"/>
                  </a:lnTo>
                  <a:lnTo>
                    <a:pt x="1051" y="1135"/>
                  </a:lnTo>
                  <a:lnTo>
                    <a:pt x="1049" y="1133"/>
                  </a:lnTo>
                  <a:lnTo>
                    <a:pt x="1048" y="1130"/>
                  </a:lnTo>
                  <a:lnTo>
                    <a:pt x="1049" y="1130"/>
                  </a:lnTo>
                  <a:lnTo>
                    <a:pt x="1049" y="1128"/>
                  </a:lnTo>
                  <a:lnTo>
                    <a:pt x="1046" y="1126"/>
                  </a:lnTo>
                  <a:lnTo>
                    <a:pt x="1046" y="1126"/>
                  </a:lnTo>
                  <a:lnTo>
                    <a:pt x="1046" y="1126"/>
                  </a:lnTo>
                  <a:lnTo>
                    <a:pt x="1046" y="1125"/>
                  </a:lnTo>
                  <a:lnTo>
                    <a:pt x="1046" y="1125"/>
                  </a:lnTo>
                  <a:lnTo>
                    <a:pt x="1046" y="1123"/>
                  </a:lnTo>
                  <a:lnTo>
                    <a:pt x="1046" y="1123"/>
                  </a:lnTo>
                  <a:lnTo>
                    <a:pt x="1044" y="1123"/>
                  </a:lnTo>
                  <a:lnTo>
                    <a:pt x="1044" y="1121"/>
                  </a:lnTo>
                  <a:lnTo>
                    <a:pt x="1043" y="1121"/>
                  </a:lnTo>
                  <a:lnTo>
                    <a:pt x="1043" y="1119"/>
                  </a:lnTo>
                  <a:lnTo>
                    <a:pt x="1041" y="1119"/>
                  </a:lnTo>
                  <a:lnTo>
                    <a:pt x="1039" y="1114"/>
                  </a:lnTo>
                  <a:lnTo>
                    <a:pt x="1039" y="1114"/>
                  </a:lnTo>
                  <a:lnTo>
                    <a:pt x="1039" y="1114"/>
                  </a:lnTo>
                  <a:lnTo>
                    <a:pt x="1037" y="1113"/>
                  </a:lnTo>
                  <a:lnTo>
                    <a:pt x="1037" y="1113"/>
                  </a:lnTo>
                  <a:lnTo>
                    <a:pt x="1034" y="1113"/>
                  </a:lnTo>
                  <a:lnTo>
                    <a:pt x="1032" y="1114"/>
                  </a:lnTo>
                  <a:lnTo>
                    <a:pt x="1032" y="1114"/>
                  </a:lnTo>
                  <a:lnTo>
                    <a:pt x="1031" y="1114"/>
                  </a:lnTo>
                  <a:lnTo>
                    <a:pt x="1031" y="1116"/>
                  </a:lnTo>
                  <a:lnTo>
                    <a:pt x="1029" y="1119"/>
                  </a:lnTo>
                  <a:lnTo>
                    <a:pt x="1027" y="1123"/>
                  </a:lnTo>
                  <a:lnTo>
                    <a:pt x="1027" y="1125"/>
                  </a:lnTo>
                  <a:lnTo>
                    <a:pt x="1026" y="1126"/>
                  </a:lnTo>
                  <a:lnTo>
                    <a:pt x="1027" y="1126"/>
                  </a:lnTo>
                  <a:lnTo>
                    <a:pt x="1027" y="1128"/>
                  </a:lnTo>
                  <a:lnTo>
                    <a:pt x="1029" y="1130"/>
                  </a:lnTo>
                  <a:lnTo>
                    <a:pt x="1027" y="1130"/>
                  </a:lnTo>
                  <a:lnTo>
                    <a:pt x="1027" y="1131"/>
                  </a:lnTo>
                  <a:lnTo>
                    <a:pt x="1027" y="1133"/>
                  </a:lnTo>
                  <a:lnTo>
                    <a:pt x="1029" y="1135"/>
                  </a:lnTo>
                  <a:lnTo>
                    <a:pt x="1034" y="1148"/>
                  </a:lnTo>
                  <a:lnTo>
                    <a:pt x="1037" y="1155"/>
                  </a:lnTo>
                  <a:lnTo>
                    <a:pt x="1034" y="1155"/>
                  </a:lnTo>
                  <a:lnTo>
                    <a:pt x="1032" y="1152"/>
                  </a:lnTo>
                  <a:lnTo>
                    <a:pt x="1031" y="1150"/>
                  </a:lnTo>
                  <a:lnTo>
                    <a:pt x="1031" y="1147"/>
                  </a:lnTo>
                  <a:lnTo>
                    <a:pt x="1029" y="1147"/>
                  </a:lnTo>
                  <a:lnTo>
                    <a:pt x="1022" y="1140"/>
                  </a:lnTo>
                  <a:lnTo>
                    <a:pt x="1022" y="1140"/>
                  </a:lnTo>
                  <a:lnTo>
                    <a:pt x="1022" y="1138"/>
                  </a:lnTo>
                  <a:lnTo>
                    <a:pt x="1020" y="1136"/>
                  </a:lnTo>
                  <a:lnTo>
                    <a:pt x="1019" y="1133"/>
                  </a:lnTo>
                  <a:lnTo>
                    <a:pt x="1017" y="1133"/>
                  </a:lnTo>
                  <a:lnTo>
                    <a:pt x="1015" y="1133"/>
                  </a:lnTo>
                  <a:lnTo>
                    <a:pt x="1014" y="1136"/>
                  </a:lnTo>
                  <a:lnTo>
                    <a:pt x="1012" y="1138"/>
                  </a:lnTo>
                  <a:lnTo>
                    <a:pt x="1010" y="1140"/>
                  </a:lnTo>
                  <a:lnTo>
                    <a:pt x="1007" y="1142"/>
                  </a:lnTo>
                  <a:lnTo>
                    <a:pt x="1003" y="1143"/>
                  </a:lnTo>
                  <a:lnTo>
                    <a:pt x="1005" y="1142"/>
                  </a:lnTo>
                  <a:lnTo>
                    <a:pt x="1005" y="1140"/>
                  </a:lnTo>
                  <a:lnTo>
                    <a:pt x="1007" y="1138"/>
                  </a:lnTo>
                  <a:lnTo>
                    <a:pt x="1007" y="1136"/>
                  </a:lnTo>
                  <a:lnTo>
                    <a:pt x="1007" y="1133"/>
                  </a:lnTo>
                  <a:lnTo>
                    <a:pt x="1007" y="1131"/>
                  </a:lnTo>
                  <a:lnTo>
                    <a:pt x="1007" y="1130"/>
                  </a:lnTo>
                  <a:lnTo>
                    <a:pt x="1005" y="1130"/>
                  </a:lnTo>
                  <a:lnTo>
                    <a:pt x="1003" y="1130"/>
                  </a:lnTo>
                  <a:lnTo>
                    <a:pt x="1003" y="1128"/>
                  </a:lnTo>
                  <a:lnTo>
                    <a:pt x="1003" y="1126"/>
                  </a:lnTo>
                  <a:lnTo>
                    <a:pt x="1002" y="1126"/>
                  </a:lnTo>
                  <a:lnTo>
                    <a:pt x="1002" y="1126"/>
                  </a:lnTo>
                  <a:lnTo>
                    <a:pt x="997" y="1125"/>
                  </a:lnTo>
                  <a:lnTo>
                    <a:pt x="997" y="1125"/>
                  </a:lnTo>
                  <a:lnTo>
                    <a:pt x="997" y="1123"/>
                  </a:lnTo>
                  <a:lnTo>
                    <a:pt x="998" y="1121"/>
                  </a:lnTo>
                  <a:lnTo>
                    <a:pt x="998" y="1121"/>
                  </a:lnTo>
                  <a:lnTo>
                    <a:pt x="997" y="1119"/>
                  </a:lnTo>
                  <a:lnTo>
                    <a:pt x="997" y="1118"/>
                  </a:lnTo>
                  <a:lnTo>
                    <a:pt x="997" y="1116"/>
                  </a:lnTo>
                  <a:lnTo>
                    <a:pt x="993" y="1116"/>
                  </a:lnTo>
                  <a:lnTo>
                    <a:pt x="995" y="1116"/>
                  </a:lnTo>
                  <a:lnTo>
                    <a:pt x="995" y="1114"/>
                  </a:lnTo>
                  <a:lnTo>
                    <a:pt x="997" y="1114"/>
                  </a:lnTo>
                  <a:lnTo>
                    <a:pt x="993" y="1108"/>
                  </a:lnTo>
                  <a:lnTo>
                    <a:pt x="992" y="1106"/>
                  </a:lnTo>
                  <a:lnTo>
                    <a:pt x="992" y="1103"/>
                  </a:lnTo>
                  <a:lnTo>
                    <a:pt x="992" y="1101"/>
                  </a:lnTo>
                  <a:lnTo>
                    <a:pt x="988" y="1096"/>
                  </a:lnTo>
                  <a:lnTo>
                    <a:pt x="987" y="1094"/>
                  </a:lnTo>
                  <a:lnTo>
                    <a:pt x="987" y="1092"/>
                  </a:lnTo>
                  <a:lnTo>
                    <a:pt x="987" y="1091"/>
                  </a:lnTo>
                  <a:lnTo>
                    <a:pt x="988" y="1089"/>
                  </a:lnTo>
                  <a:lnTo>
                    <a:pt x="988" y="1089"/>
                  </a:lnTo>
                  <a:lnTo>
                    <a:pt x="988" y="1087"/>
                  </a:lnTo>
                  <a:lnTo>
                    <a:pt x="987" y="1087"/>
                  </a:lnTo>
                  <a:lnTo>
                    <a:pt x="987" y="1086"/>
                  </a:lnTo>
                  <a:lnTo>
                    <a:pt x="987" y="1086"/>
                  </a:lnTo>
                  <a:lnTo>
                    <a:pt x="985" y="1084"/>
                  </a:lnTo>
                  <a:lnTo>
                    <a:pt x="985" y="1082"/>
                  </a:lnTo>
                  <a:lnTo>
                    <a:pt x="983" y="1080"/>
                  </a:lnTo>
                  <a:lnTo>
                    <a:pt x="985" y="1079"/>
                  </a:lnTo>
                  <a:lnTo>
                    <a:pt x="985" y="1077"/>
                  </a:lnTo>
                  <a:lnTo>
                    <a:pt x="987" y="1077"/>
                  </a:lnTo>
                  <a:lnTo>
                    <a:pt x="987" y="1077"/>
                  </a:lnTo>
                  <a:lnTo>
                    <a:pt x="988" y="1077"/>
                  </a:lnTo>
                  <a:lnTo>
                    <a:pt x="988" y="1075"/>
                  </a:lnTo>
                  <a:lnTo>
                    <a:pt x="987" y="1075"/>
                  </a:lnTo>
                  <a:lnTo>
                    <a:pt x="987" y="1074"/>
                  </a:lnTo>
                  <a:lnTo>
                    <a:pt x="985" y="1070"/>
                  </a:lnTo>
                  <a:lnTo>
                    <a:pt x="985" y="1069"/>
                  </a:lnTo>
                  <a:lnTo>
                    <a:pt x="985" y="1067"/>
                  </a:lnTo>
                  <a:lnTo>
                    <a:pt x="990" y="1063"/>
                  </a:lnTo>
                  <a:lnTo>
                    <a:pt x="988" y="1060"/>
                  </a:lnTo>
                  <a:lnTo>
                    <a:pt x="988" y="1060"/>
                  </a:lnTo>
                  <a:lnTo>
                    <a:pt x="988" y="1060"/>
                  </a:lnTo>
                  <a:lnTo>
                    <a:pt x="987" y="1060"/>
                  </a:lnTo>
                  <a:lnTo>
                    <a:pt x="987" y="1063"/>
                  </a:lnTo>
                  <a:lnTo>
                    <a:pt x="985" y="1063"/>
                  </a:lnTo>
                  <a:lnTo>
                    <a:pt x="983" y="1063"/>
                  </a:lnTo>
                  <a:lnTo>
                    <a:pt x="983" y="1063"/>
                  </a:lnTo>
                  <a:lnTo>
                    <a:pt x="981" y="1062"/>
                  </a:lnTo>
                  <a:lnTo>
                    <a:pt x="981" y="1062"/>
                  </a:lnTo>
                  <a:lnTo>
                    <a:pt x="981" y="1062"/>
                  </a:lnTo>
                  <a:lnTo>
                    <a:pt x="980" y="1060"/>
                  </a:lnTo>
                  <a:lnTo>
                    <a:pt x="980" y="1057"/>
                  </a:lnTo>
                  <a:lnTo>
                    <a:pt x="980" y="1057"/>
                  </a:lnTo>
                  <a:lnTo>
                    <a:pt x="978" y="1057"/>
                  </a:lnTo>
                  <a:lnTo>
                    <a:pt x="976" y="1057"/>
                  </a:lnTo>
                  <a:lnTo>
                    <a:pt x="976" y="1055"/>
                  </a:lnTo>
                  <a:lnTo>
                    <a:pt x="973" y="1058"/>
                  </a:lnTo>
                  <a:lnTo>
                    <a:pt x="971" y="1058"/>
                  </a:lnTo>
                  <a:lnTo>
                    <a:pt x="971" y="1055"/>
                  </a:lnTo>
                  <a:lnTo>
                    <a:pt x="971" y="1053"/>
                  </a:lnTo>
                  <a:lnTo>
                    <a:pt x="973" y="1053"/>
                  </a:lnTo>
                  <a:lnTo>
                    <a:pt x="975" y="1052"/>
                  </a:lnTo>
                  <a:lnTo>
                    <a:pt x="976" y="1050"/>
                  </a:lnTo>
                  <a:lnTo>
                    <a:pt x="975" y="1050"/>
                  </a:lnTo>
                  <a:lnTo>
                    <a:pt x="971" y="1050"/>
                  </a:lnTo>
                  <a:lnTo>
                    <a:pt x="971" y="1048"/>
                  </a:lnTo>
                  <a:lnTo>
                    <a:pt x="973" y="1048"/>
                  </a:lnTo>
                  <a:lnTo>
                    <a:pt x="973" y="1048"/>
                  </a:lnTo>
                  <a:lnTo>
                    <a:pt x="973" y="1046"/>
                  </a:lnTo>
                  <a:lnTo>
                    <a:pt x="975" y="1046"/>
                  </a:lnTo>
                  <a:lnTo>
                    <a:pt x="973" y="1043"/>
                  </a:lnTo>
                  <a:lnTo>
                    <a:pt x="971" y="1041"/>
                  </a:lnTo>
                  <a:lnTo>
                    <a:pt x="971" y="1041"/>
                  </a:lnTo>
                  <a:lnTo>
                    <a:pt x="973" y="1040"/>
                  </a:lnTo>
                  <a:lnTo>
                    <a:pt x="973" y="1040"/>
                  </a:lnTo>
                  <a:lnTo>
                    <a:pt x="971" y="1038"/>
                  </a:lnTo>
                  <a:lnTo>
                    <a:pt x="971" y="1038"/>
                  </a:lnTo>
                  <a:lnTo>
                    <a:pt x="970" y="1038"/>
                  </a:lnTo>
                  <a:lnTo>
                    <a:pt x="970" y="1038"/>
                  </a:lnTo>
                  <a:lnTo>
                    <a:pt x="970" y="1038"/>
                  </a:lnTo>
                  <a:lnTo>
                    <a:pt x="970" y="1038"/>
                  </a:lnTo>
                  <a:lnTo>
                    <a:pt x="970" y="1036"/>
                  </a:lnTo>
                  <a:lnTo>
                    <a:pt x="970" y="1036"/>
                  </a:lnTo>
                  <a:lnTo>
                    <a:pt x="970" y="1036"/>
                  </a:lnTo>
                  <a:lnTo>
                    <a:pt x="970" y="1036"/>
                  </a:lnTo>
                  <a:lnTo>
                    <a:pt x="968" y="1036"/>
                  </a:lnTo>
                  <a:lnTo>
                    <a:pt x="968" y="1036"/>
                  </a:lnTo>
                  <a:lnTo>
                    <a:pt x="968" y="1038"/>
                  </a:lnTo>
                  <a:lnTo>
                    <a:pt x="966" y="1038"/>
                  </a:lnTo>
                  <a:lnTo>
                    <a:pt x="966" y="1038"/>
                  </a:lnTo>
                  <a:lnTo>
                    <a:pt x="963" y="1033"/>
                  </a:lnTo>
                  <a:lnTo>
                    <a:pt x="963" y="1029"/>
                  </a:lnTo>
                  <a:lnTo>
                    <a:pt x="966" y="1024"/>
                  </a:lnTo>
                  <a:lnTo>
                    <a:pt x="966" y="1021"/>
                  </a:lnTo>
                  <a:lnTo>
                    <a:pt x="964" y="1019"/>
                  </a:lnTo>
                  <a:lnTo>
                    <a:pt x="964" y="1018"/>
                  </a:lnTo>
                  <a:lnTo>
                    <a:pt x="963" y="1018"/>
                  </a:lnTo>
                  <a:lnTo>
                    <a:pt x="961" y="1018"/>
                  </a:lnTo>
                  <a:lnTo>
                    <a:pt x="961" y="1016"/>
                  </a:lnTo>
                  <a:lnTo>
                    <a:pt x="961" y="1014"/>
                  </a:lnTo>
                  <a:lnTo>
                    <a:pt x="959" y="1014"/>
                  </a:lnTo>
                  <a:lnTo>
                    <a:pt x="956" y="1013"/>
                  </a:lnTo>
                  <a:lnTo>
                    <a:pt x="956" y="1013"/>
                  </a:lnTo>
                  <a:lnTo>
                    <a:pt x="954" y="1011"/>
                  </a:lnTo>
                  <a:lnTo>
                    <a:pt x="953" y="1011"/>
                  </a:lnTo>
                  <a:lnTo>
                    <a:pt x="951" y="1013"/>
                  </a:lnTo>
                  <a:lnTo>
                    <a:pt x="949" y="1013"/>
                  </a:lnTo>
                  <a:lnTo>
                    <a:pt x="949" y="1011"/>
                  </a:lnTo>
                  <a:lnTo>
                    <a:pt x="949" y="1009"/>
                  </a:lnTo>
                  <a:lnTo>
                    <a:pt x="949" y="1009"/>
                  </a:lnTo>
                  <a:lnTo>
                    <a:pt x="949" y="1007"/>
                  </a:lnTo>
                  <a:lnTo>
                    <a:pt x="949" y="1007"/>
                  </a:lnTo>
                  <a:lnTo>
                    <a:pt x="951" y="1007"/>
                  </a:lnTo>
                  <a:lnTo>
                    <a:pt x="953" y="1007"/>
                  </a:lnTo>
                  <a:lnTo>
                    <a:pt x="953" y="1006"/>
                  </a:lnTo>
                  <a:lnTo>
                    <a:pt x="951" y="1006"/>
                  </a:lnTo>
                  <a:lnTo>
                    <a:pt x="949" y="1006"/>
                  </a:lnTo>
                  <a:lnTo>
                    <a:pt x="949" y="1006"/>
                  </a:lnTo>
                  <a:lnTo>
                    <a:pt x="947" y="1006"/>
                  </a:lnTo>
                  <a:lnTo>
                    <a:pt x="947" y="1006"/>
                  </a:lnTo>
                  <a:lnTo>
                    <a:pt x="947" y="1006"/>
                  </a:lnTo>
                  <a:lnTo>
                    <a:pt x="947" y="1006"/>
                  </a:lnTo>
                  <a:lnTo>
                    <a:pt x="944" y="1004"/>
                  </a:lnTo>
                  <a:lnTo>
                    <a:pt x="944" y="1002"/>
                  </a:lnTo>
                  <a:lnTo>
                    <a:pt x="942" y="1002"/>
                  </a:lnTo>
                  <a:lnTo>
                    <a:pt x="941" y="1004"/>
                  </a:lnTo>
                  <a:lnTo>
                    <a:pt x="939" y="1002"/>
                  </a:lnTo>
                  <a:lnTo>
                    <a:pt x="937" y="1002"/>
                  </a:lnTo>
                  <a:lnTo>
                    <a:pt x="937" y="1001"/>
                  </a:lnTo>
                  <a:lnTo>
                    <a:pt x="936" y="1001"/>
                  </a:lnTo>
                  <a:lnTo>
                    <a:pt x="934" y="1002"/>
                  </a:lnTo>
                  <a:lnTo>
                    <a:pt x="934" y="1004"/>
                  </a:lnTo>
                  <a:lnTo>
                    <a:pt x="932" y="1004"/>
                  </a:lnTo>
                  <a:lnTo>
                    <a:pt x="932" y="1004"/>
                  </a:lnTo>
                  <a:lnTo>
                    <a:pt x="932" y="1004"/>
                  </a:lnTo>
                  <a:lnTo>
                    <a:pt x="932" y="1002"/>
                  </a:lnTo>
                  <a:lnTo>
                    <a:pt x="932" y="1002"/>
                  </a:lnTo>
                  <a:lnTo>
                    <a:pt x="932" y="1001"/>
                  </a:lnTo>
                  <a:lnTo>
                    <a:pt x="934" y="1001"/>
                  </a:lnTo>
                  <a:lnTo>
                    <a:pt x="934" y="1001"/>
                  </a:lnTo>
                  <a:lnTo>
                    <a:pt x="934" y="999"/>
                  </a:lnTo>
                  <a:lnTo>
                    <a:pt x="934" y="996"/>
                  </a:lnTo>
                  <a:lnTo>
                    <a:pt x="934" y="996"/>
                  </a:lnTo>
                  <a:lnTo>
                    <a:pt x="932" y="994"/>
                  </a:lnTo>
                  <a:lnTo>
                    <a:pt x="932" y="994"/>
                  </a:lnTo>
                  <a:lnTo>
                    <a:pt x="930" y="994"/>
                  </a:lnTo>
                  <a:lnTo>
                    <a:pt x="930" y="994"/>
                  </a:lnTo>
                  <a:lnTo>
                    <a:pt x="929" y="994"/>
                  </a:lnTo>
                  <a:lnTo>
                    <a:pt x="929" y="994"/>
                  </a:lnTo>
                  <a:lnTo>
                    <a:pt x="929" y="994"/>
                  </a:lnTo>
                  <a:lnTo>
                    <a:pt x="927" y="992"/>
                  </a:lnTo>
                  <a:lnTo>
                    <a:pt x="927" y="990"/>
                  </a:lnTo>
                  <a:lnTo>
                    <a:pt x="925" y="990"/>
                  </a:lnTo>
                  <a:lnTo>
                    <a:pt x="924" y="990"/>
                  </a:lnTo>
                  <a:lnTo>
                    <a:pt x="924" y="987"/>
                  </a:lnTo>
                  <a:lnTo>
                    <a:pt x="922" y="987"/>
                  </a:lnTo>
                  <a:lnTo>
                    <a:pt x="924" y="984"/>
                  </a:lnTo>
                  <a:lnTo>
                    <a:pt x="924" y="984"/>
                  </a:lnTo>
                  <a:lnTo>
                    <a:pt x="922" y="982"/>
                  </a:lnTo>
                  <a:lnTo>
                    <a:pt x="922" y="982"/>
                  </a:lnTo>
                  <a:lnTo>
                    <a:pt x="920" y="982"/>
                  </a:lnTo>
                  <a:lnTo>
                    <a:pt x="920" y="982"/>
                  </a:lnTo>
                  <a:lnTo>
                    <a:pt x="920" y="982"/>
                  </a:lnTo>
                  <a:lnTo>
                    <a:pt x="920" y="980"/>
                  </a:lnTo>
                  <a:lnTo>
                    <a:pt x="920" y="980"/>
                  </a:lnTo>
                  <a:lnTo>
                    <a:pt x="919" y="979"/>
                  </a:lnTo>
                  <a:lnTo>
                    <a:pt x="917" y="977"/>
                  </a:lnTo>
                  <a:lnTo>
                    <a:pt x="917" y="975"/>
                  </a:lnTo>
                  <a:lnTo>
                    <a:pt x="919" y="975"/>
                  </a:lnTo>
                  <a:lnTo>
                    <a:pt x="920" y="975"/>
                  </a:lnTo>
                  <a:lnTo>
                    <a:pt x="922" y="973"/>
                  </a:lnTo>
                  <a:lnTo>
                    <a:pt x="922" y="972"/>
                  </a:lnTo>
                  <a:lnTo>
                    <a:pt x="922" y="968"/>
                  </a:lnTo>
                  <a:lnTo>
                    <a:pt x="920" y="967"/>
                  </a:lnTo>
                  <a:lnTo>
                    <a:pt x="920" y="965"/>
                  </a:lnTo>
                  <a:lnTo>
                    <a:pt x="922" y="967"/>
                  </a:lnTo>
                  <a:lnTo>
                    <a:pt x="924" y="967"/>
                  </a:lnTo>
                  <a:lnTo>
                    <a:pt x="924" y="968"/>
                  </a:lnTo>
                  <a:lnTo>
                    <a:pt x="924" y="968"/>
                  </a:lnTo>
                  <a:lnTo>
                    <a:pt x="925" y="968"/>
                  </a:lnTo>
                  <a:lnTo>
                    <a:pt x="927" y="968"/>
                  </a:lnTo>
                  <a:lnTo>
                    <a:pt x="927" y="968"/>
                  </a:lnTo>
                  <a:lnTo>
                    <a:pt x="929" y="967"/>
                  </a:lnTo>
                  <a:lnTo>
                    <a:pt x="929" y="967"/>
                  </a:lnTo>
                  <a:lnTo>
                    <a:pt x="929" y="965"/>
                  </a:lnTo>
                  <a:lnTo>
                    <a:pt x="929" y="965"/>
                  </a:lnTo>
                  <a:lnTo>
                    <a:pt x="929" y="965"/>
                  </a:lnTo>
                  <a:lnTo>
                    <a:pt x="930" y="965"/>
                  </a:lnTo>
                  <a:lnTo>
                    <a:pt x="930" y="965"/>
                  </a:lnTo>
                  <a:lnTo>
                    <a:pt x="932" y="967"/>
                  </a:lnTo>
                  <a:lnTo>
                    <a:pt x="932" y="967"/>
                  </a:lnTo>
                  <a:lnTo>
                    <a:pt x="932" y="968"/>
                  </a:lnTo>
                  <a:lnTo>
                    <a:pt x="932" y="970"/>
                  </a:lnTo>
                  <a:lnTo>
                    <a:pt x="932" y="970"/>
                  </a:lnTo>
                  <a:lnTo>
                    <a:pt x="932" y="970"/>
                  </a:lnTo>
                  <a:lnTo>
                    <a:pt x="934" y="972"/>
                  </a:lnTo>
                  <a:lnTo>
                    <a:pt x="934" y="972"/>
                  </a:lnTo>
                  <a:lnTo>
                    <a:pt x="936" y="973"/>
                  </a:lnTo>
                  <a:lnTo>
                    <a:pt x="936" y="973"/>
                  </a:lnTo>
                  <a:lnTo>
                    <a:pt x="937" y="972"/>
                  </a:lnTo>
                  <a:lnTo>
                    <a:pt x="937" y="973"/>
                  </a:lnTo>
                  <a:lnTo>
                    <a:pt x="937" y="973"/>
                  </a:lnTo>
                  <a:lnTo>
                    <a:pt x="939" y="973"/>
                  </a:lnTo>
                  <a:lnTo>
                    <a:pt x="939" y="973"/>
                  </a:lnTo>
                  <a:lnTo>
                    <a:pt x="941" y="973"/>
                  </a:lnTo>
                  <a:lnTo>
                    <a:pt x="941" y="973"/>
                  </a:lnTo>
                  <a:lnTo>
                    <a:pt x="941" y="972"/>
                  </a:lnTo>
                  <a:lnTo>
                    <a:pt x="939" y="970"/>
                  </a:lnTo>
                  <a:lnTo>
                    <a:pt x="937" y="968"/>
                  </a:lnTo>
                  <a:lnTo>
                    <a:pt x="941" y="968"/>
                  </a:lnTo>
                  <a:lnTo>
                    <a:pt x="936" y="965"/>
                  </a:lnTo>
                  <a:lnTo>
                    <a:pt x="934" y="963"/>
                  </a:lnTo>
                  <a:lnTo>
                    <a:pt x="932" y="962"/>
                  </a:lnTo>
                  <a:lnTo>
                    <a:pt x="932" y="960"/>
                  </a:lnTo>
                  <a:lnTo>
                    <a:pt x="934" y="960"/>
                  </a:lnTo>
                  <a:lnTo>
                    <a:pt x="934" y="958"/>
                  </a:lnTo>
                  <a:lnTo>
                    <a:pt x="932" y="956"/>
                  </a:lnTo>
                  <a:lnTo>
                    <a:pt x="932" y="956"/>
                  </a:lnTo>
                  <a:lnTo>
                    <a:pt x="932" y="956"/>
                  </a:lnTo>
                  <a:lnTo>
                    <a:pt x="930" y="955"/>
                  </a:lnTo>
                  <a:lnTo>
                    <a:pt x="930" y="955"/>
                  </a:lnTo>
                  <a:lnTo>
                    <a:pt x="930" y="955"/>
                  </a:lnTo>
                  <a:lnTo>
                    <a:pt x="929" y="953"/>
                  </a:lnTo>
                  <a:lnTo>
                    <a:pt x="929" y="953"/>
                  </a:lnTo>
                  <a:lnTo>
                    <a:pt x="929" y="951"/>
                  </a:lnTo>
                  <a:lnTo>
                    <a:pt x="927" y="948"/>
                  </a:lnTo>
                  <a:lnTo>
                    <a:pt x="925" y="948"/>
                  </a:lnTo>
                  <a:lnTo>
                    <a:pt x="925" y="950"/>
                  </a:lnTo>
                  <a:lnTo>
                    <a:pt x="924" y="950"/>
                  </a:lnTo>
                  <a:lnTo>
                    <a:pt x="922" y="950"/>
                  </a:lnTo>
                  <a:lnTo>
                    <a:pt x="919" y="951"/>
                  </a:lnTo>
                  <a:lnTo>
                    <a:pt x="919" y="950"/>
                  </a:lnTo>
                  <a:lnTo>
                    <a:pt x="919" y="950"/>
                  </a:lnTo>
                  <a:lnTo>
                    <a:pt x="919" y="950"/>
                  </a:lnTo>
                  <a:lnTo>
                    <a:pt x="920" y="948"/>
                  </a:lnTo>
                  <a:lnTo>
                    <a:pt x="919" y="948"/>
                  </a:lnTo>
                  <a:lnTo>
                    <a:pt x="917" y="948"/>
                  </a:lnTo>
                  <a:lnTo>
                    <a:pt x="919" y="946"/>
                  </a:lnTo>
                  <a:lnTo>
                    <a:pt x="919" y="946"/>
                  </a:lnTo>
                  <a:lnTo>
                    <a:pt x="919" y="945"/>
                  </a:lnTo>
                  <a:lnTo>
                    <a:pt x="919" y="945"/>
                  </a:lnTo>
                  <a:lnTo>
                    <a:pt x="919" y="945"/>
                  </a:lnTo>
                  <a:lnTo>
                    <a:pt x="917" y="945"/>
                  </a:lnTo>
                  <a:lnTo>
                    <a:pt x="917" y="945"/>
                  </a:lnTo>
                  <a:lnTo>
                    <a:pt x="917" y="943"/>
                  </a:lnTo>
                  <a:lnTo>
                    <a:pt x="917" y="943"/>
                  </a:lnTo>
                  <a:lnTo>
                    <a:pt x="917" y="941"/>
                  </a:lnTo>
                  <a:lnTo>
                    <a:pt x="915" y="943"/>
                  </a:lnTo>
                  <a:lnTo>
                    <a:pt x="915" y="945"/>
                  </a:lnTo>
                  <a:lnTo>
                    <a:pt x="915" y="945"/>
                  </a:lnTo>
                  <a:lnTo>
                    <a:pt x="915" y="946"/>
                  </a:lnTo>
                  <a:lnTo>
                    <a:pt x="914" y="946"/>
                  </a:lnTo>
                  <a:lnTo>
                    <a:pt x="912" y="946"/>
                  </a:lnTo>
                  <a:lnTo>
                    <a:pt x="912" y="945"/>
                  </a:lnTo>
                  <a:lnTo>
                    <a:pt x="914" y="943"/>
                  </a:lnTo>
                  <a:lnTo>
                    <a:pt x="912" y="943"/>
                  </a:lnTo>
                  <a:lnTo>
                    <a:pt x="910" y="941"/>
                  </a:lnTo>
                  <a:lnTo>
                    <a:pt x="910" y="938"/>
                  </a:lnTo>
                  <a:lnTo>
                    <a:pt x="908" y="933"/>
                  </a:lnTo>
                  <a:lnTo>
                    <a:pt x="908" y="933"/>
                  </a:lnTo>
                  <a:lnTo>
                    <a:pt x="907" y="933"/>
                  </a:lnTo>
                  <a:lnTo>
                    <a:pt x="907" y="934"/>
                  </a:lnTo>
                  <a:lnTo>
                    <a:pt x="905" y="934"/>
                  </a:lnTo>
                  <a:lnTo>
                    <a:pt x="903" y="934"/>
                  </a:lnTo>
                  <a:lnTo>
                    <a:pt x="902" y="934"/>
                  </a:lnTo>
                  <a:lnTo>
                    <a:pt x="902" y="933"/>
                  </a:lnTo>
                  <a:lnTo>
                    <a:pt x="900" y="933"/>
                  </a:lnTo>
                  <a:lnTo>
                    <a:pt x="898" y="933"/>
                  </a:lnTo>
                  <a:lnTo>
                    <a:pt x="898" y="934"/>
                  </a:lnTo>
                  <a:lnTo>
                    <a:pt x="898" y="936"/>
                  </a:lnTo>
                  <a:lnTo>
                    <a:pt x="898" y="936"/>
                  </a:lnTo>
                  <a:lnTo>
                    <a:pt x="900" y="938"/>
                  </a:lnTo>
                  <a:lnTo>
                    <a:pt x="900" y="938"/>
                  </a:lnTo>
                  <a:lnTo>
                    <a:pt x="902" y="938"/>
                  </a:lnTo>
                  <a:lnTo>
                    <a:pt x="902" y="939"/>
                  </a:lnTo>
                  <a:lnTo>
                    <a:pt x="902" y="939"/>
                  </a:lnTo>
                  <a:lnTo>
                    <a:pt x="900" y="941"/>
                  </a:lnTo>
                  <a:lnTo>
                    <a:pt x="898" y="941"/>
                  </a:lnTo>
                  <a:lnTo>
                    <a:pt x="898" y="941"/>
                  </a:lnTo>
                  <a:lnTo>
                    <a:pt x="897" y="941"/>
                  </a:lnTo>
                  <a:lnTo>
                    <a:pt x="898" y="943"/>
                  </a:lnTo>
                  <a:lnTo>
                    <a:pt x="900" y="943"/>
                  </a:lnTo>
                  <a:lnTo>
                    <a:pt x="900" y="943"/>
                  </a:lnTo>
                  <a:lnTo>
                    <a:pt x="900" y="945"/>
                  </a:lnTo>
                  <a:lnTo>
                    <a:pt x="900" y="945"/>
                  </a:lnTo>
                  <a:lnTo>
                    <a:pt x="898" y="945"/>
                  </a:lnTo>
                  <a:lnTo>
                    <a:pt x="897" y="945"/>
                  </a:lnTo>
                  <a:lnTo>
                    <a:pt x="895" y="945"/>
                  </a:lnTo>
                  <a:lnTo>
                    <a:pt x="895" y="943"/>
                  </a:lnTo>
                  <a:lnTo>
                    <a:pt x="895" y="943"/>
                  </a:lnTo>
                  <a:lnTo>
                    <a:pt x="893" y="941"/>
                  </a:lnTo>
                  <a:lnTo>
                    <a:pt x="890" y="939"/>
                  </a:lnTo>
                  <a:lnTo>
                    <a:pt x="888" y="939"/>
                  </a:lnTo>
                  <a:lnTo>
                    <a:pt x="888" y="939"/>
                  </a:lnTo>
                  <a:lnTo>
                    <a:pt x="886" y="936"/>
                  </a:lnTo>
                  <a:lnTo>
                    <a:pt x="885" y="936"/>
                  </a:lnTo>
                  <a:lnTo>
                    <a:pt x="883" y="934"/>
                  </a:lnTo>
                  <a:lnTo>
                    <a:pt x="885" y="934"/>
                  </a:lnTo>
                  <a:lnTo>
                    <a:pt x="885" y="933"/>
                  </a:lnTo>
                  <a:lnTo>
                    <a:pt x="885" y="933"/>
                  </a:lnTo>
                  <a:lnTo>
                    <a:pt x="883" y="933"/>
                  </a:lnTo>
                  <a:lnTo>
                    <a:pt x="885" y="931"/>
                  </a:lnTo>
                  <a:lnTo>
                    <a:pt x="886" y="931"/>
                  </a:lnTo>
                  <a:lnTo>
                    <a:pt x="885" y="928"/>
                  </a:lnTo>
                  <a:lnTo>
                    <a:pt x="885" y="926"/>
                  </a:lnTo>
                  <a:lnTo>
                    <a:pt x="885" y="924"/>
                  </a:lnTo>
                  <a:lnTo>
                    <a:pt x="883" y="924"/>
                  </a:lnTo>
                  <a:lnTo>
                    <a:pt x="878" y="923"/>
                  </a:lnTo>
                  <a:lnTo>
                    <a:pt x="871" y="923"/>
                  </a:lnTo>
                  <a:lnTo>
                    <a:pt x="871" y="921"/>
                  </a:lnTo>
                  <a:lnTo>
                    <a:pt x="871" y="921"/>
                  </a:lnTo>
                  <a:lnTo>
                    <a:pt x="868" y="917"/>
                  </a:lnTo>
                  <a:lnTo>
                    <a:pt x="866" y="917"/>
                  </a:lnTo>
                  <a:lnTo>
                    <a:pt x="866" y="917"/>
                  </a:lnTo>
                  <a:lnTo>
                    <a:pt x="864" y="919"/>
                  </a:lnTo>
                  <a:lnTo>
                    <a:pt x="864" y="917"/>
                  </a:lnTo>
                  <a:lnTo>
                    <a:pt x="863" y="917"/>
                  </a:lnTo>
                  <a:lnTo>
                    <a:pt x="863" y="917"/>
                  </a:lnTo>
                  <a:lnTo>
                    <a:pt x="863" y="917"/>
                  </a:lnTo>
                  <a:lnTo>
                    <a:pt x="863" y="919"/>
                  </a:lnTo>
                  <a:lnTo>
                    <a:pt x="863" y="919"/>
                  </a:lnTo>
                  <a:lnTo>
                    <a:pt x="861" y="921"/>
                  </a:lnTo>
                  <a:lnTo>
                    <a:pt x="857" y="921"/>
                  </a:lnTo>
                  <a:lnTo>
                    <a:pt x="856" y="919"/>
                  </a:lnTo>
                  <a:lnTo>
                    <a:pt x="854" y="919"/>
                  </a:lnTo>
                  <a:lnTo>
                    <a:pt x="852" y="917"/>
                  </a:lnTo>
                  <a:lnTo>
                    <a:pt x="849" y="916"/>
                  </a:lnTo>
                  <a:lnTo>
                    <a:pt x="849" y="912"/>
                  </a:lnTo>
                  <a:lnTo>
                    <a:pt x="847" y="906"/>
                  </a:lnTo>
                  <a:lnTo>
                    <a:pt x="846" y="904"/>
                  </a:lnTo>
                  <a:lnTo>
                    <a:pt x="839" y="900"/>
                  </a:lnTo>
                  <a:lnTo>
                    <a:pt x="839" y="907"/>
                  </a:lnTo>
                  <a:lnTo>
                    <a:pt x="839" y="907"/>
                  </a:lnTo>
                  <a:lnTo>
                    <a:pt x="840" y="909"/>
                  </a:lnTo>
                  <a:lnTo>
                    <a:pt x="842" y="914"/>
                  </a:lnTo>
                  <a:lnTo>
                    <a:pt x="835" y="914"/>
                  </a:lnTo>
                  <a:lnTo>
                    <a:pt x="834" y="912"/>
                  </a:lnTo>
                  <a:lnTo>
                    <a:pt x="827" y="907"/>
                  </a:lnTo>
                  <a:lnTo>
                    <a:pt x="825" y="904"/>
                  </a:lnTo>
                  <a:lnTo>
                    <a:pt x="824" y="904"/>
                  </a:lnTo>
                  <a:lnTo>
                    <a:pt x="824" y="902"/>
                  </a:lnTo>
                  <a:lnTo>
                    <a:pt x="825" y="902"/>
                  </a:lnTo>
                  <a:lnTo>
                    <a:pt x="825" y="900"/>
                  </a:lnTo>
                  <a:lnTo>
                    <a:pt x="825" y="899"/>
                  </a:lnTo>
                  <a:lnTo>
                    <a:pt x="825" y="897"/>
                  </a:lnTo>
                  <a:lnTo>
                    <a:pt x="824" y="895"/>
                  </a:lnTo>
                  <a:lnTo>
                    <a:pt x="824" y="892"/>
                  </a:lnTo>
                  <a:lnTo>
                    <a:pt x="822" y="890"/>
                  </a:lnTo>
                  <a:lnTo>
                    <a:pt x="822" y="889"/>
                  </a:lnTo>
                  <a:lnTo>
                    <a:pt x="822" y="887"/>
                  </a:lnTo>
                  <a:lnTo>
                    <a:pt x="817" y="880"/>
                  </a:lnTo>
                  <a:lnTo>
                    <a:pt x="813" y="872"/>
                  </a:lnTo>
                  <a:lnTo>
                    <a:pt x="810" y="868"/>
                  </a:lnTo>
                  <a:lnTo>
                    <a:pt x="808" y="868"/>
                  </a:lnTo>
                  <a:lnTo>
                    <a:pt x="808" y="868"/>
                  </a:lnTo>
                  <a:lnTo>
                    <a:pt x="810" y="870"/>
                  </a:lnTo>
                  <a:lnTo>
                    <a:pt x="812" y="872"/>
                  </a:lnTo>
                  <a:lnTo>
                    <a:pt x="812" y="873"/>
                  </a:lnTo>
                  <a:lnTo>
                    <a:pt x="813" y="875"/>
                  </a:lnTo>
                  <a:lnTo>
                    <a:pt x="813" y="877"/>
                  </a:lnTo>
                  <a:lnTo>
                    <a:pt x="810" y="877"/>
                  </a:lnTo>
                  <a:lnTo>
                    <a:pt x="800" y="877"/>
                  </a:lnTo>
                  <a:lnTo>
                    <a:pt x="796" y="878"/>
                  </a:lnTo>
                  <a:lnTo>
                    <a:pt x="796" y="878"/>
                  </a:lnTo>
                  <a:lnTo>
                    <a:pt x="795" y="878"/>
                  </a:lnTo>
                  <a:lnTo>
                    <a:pt x="793" y="877"/>
                  </a:lnTo>
                  <a:lnTo>
                    <a:pt x="788" y="877"/>
                  </a:lnTo>
                  <a:lnTo>
                    <a:pt x="786" y="877"/>
                  </a:lnTo>
                  <a:lnTo>
                    <a:pt x="786" y="877"/>
                  </a:lnTo>
                  <a:lnTo>
                    <a:pt x="781" y="872"/>
                  </a:lnTo>
                  <a:lnTo>
                    <a:pt x="781" y="872"/>
                  </a:lnTo>
                  <a:lnTo>
                    <a:pt x="779" y="868"/>
                  </a:lnTo>
                  <a:lnTo>
                    <a:pt x="779" y="868"/>
                  </a:lnTo>
                  <a:lnTo>
                    <a:pt x="779" y="866"/>
                  </a:lnTo>
                  <a:lnTo>
                    <a:pt x="779" y="865"/>
                  </a:lnTo>
                  <a:lnTo>
                    <a:pt x="779" y="863"/>
                  </a:lnTo>
                  <a:lnTo>
                    <a:pt x="779" y="863"/>
                  </a:lnTo>
                  <a:lnTo>
                    <a:pt x="779" y="863"/>
                  </a:lnTo>
                  <a:lnTo>
                    <a:pt x="779" y="861"/>
                  </a:lnTo>
                  <a:lnTo>
                    <a:pt x="779" y="861"/>
                  </a:lnTo>
                  <a:lnTo>
                    <a:pt x="778" y="860"/>
                  </a:lnTo>
                  <a:lnTo>
                    <a:pt x="776" y="858"/>
                  </a:lnTo>
                  <a:lnTo>
                    <a:pt x="776" y="856"/>
                  </a:lnTo>
                  <a:lnTo>
                    <a:pt x="776" y="856"/>
                  </a:lnTo>
                  <a:lnTo>
                    <a:pt x="776" y="858"/>
                  </a:lnTo>
                  <a:lnTo>
                    <a:pt x="776" y="860"/>
                  </a:lnTo>
                  <a:lnTo>
                    <a:pt x="776" y="861"/>
                  </a:lnTo>
                  <a:lnTo>
                    <a:pt x="776" y="863"/>
                  </a:lnTo>
                  <a:lnTo>
                    <a:pt x="773" y="866"/>
                  </a:lnTo>
                  <a:lnTo>
                    <a:pt x="771" y="866"/>
                  </a:lnTo>
                  <a:lnTo>
                    <a:pt x="769" y="866"/>
                  </a:lnTo>
                  <a:lnTo>
                    <a:pt x="766" y="868"/>
                  </a:lnTo>
                  <a:lnTo>
                    <a:pt x="764" y="866"/>
                  </a:lnTo>
                  <a:lnTo>
                    <a:pt x="761" y="865"/>
                  </a:lnTo>
                  <a:lnTo>
                    <a:pt x="759" y="863"/>
                  </a:lnTo>
                  <a:lnTo>
                    <a:pt x="759" y="863"/>
                  </a:lnTo>
                  <a:lnTo>
                    <a:pt x="757" y="861"/>
                  </a:lnTo>
                  <a:lnTo>
                    <a:pt x="756" y="860"/>
                  </a:lnTo>
                  <a:lnTo>
                    <a:pt x="754" y="858"/>
                  </a:lnTo>
                  <a:lnTo>
                    <a:pt x="752" y="856"/>
                  </a:lnTo>
                  <a:lnTo>
                    <a:pt x="747" y="858"/>
                  </a:lnTo>
                  <a:lnTo>
                    <a:pt x="744" y="858"/>
                  </a:lnTo>
                  <a:lnTo>
                    <a:pt x="739" y="855"/>
                  </a:lnTo>
                  <a:lnTo>
                    <a:pt x="739" y="855"/>
                  </a:lnTo>
                  <a:lnTo>
                    <a:pt x="737" y="855"/>
                  </a:lnTo>
                  <a:lnTo>
                    <a:pt x="737" y="853"/>
                  </a:lnTo>
                  <a:lnTo>
                    <a:pt x="735" y="853"/>
                  </a:lnTo>
                  <a:lnTo>
                    <a:pt x="734" y="851"/>
                  </a:lnTo>
                  <a:lnTo>
                    <a:pt x="734" y="849"/>
                  </a:lnTo>
                  <a:lnTo>
                    <a:pt x="730" y="849"/>
                  </a:lnTo>
                  <a:lnTo>
                    <a:pt x="728" y="848"/>
                  </a:lnTo>
                  <a:lnTo>
                    <a:pt x="727" y="846"/>
                  </a:lnTo>
                  <a:lnTo>
                    <a:pt x="725" y="844"/>
                  </a:lnTo>
                  <a:lnTo>
                    <a:pt x="723" y="843"/>
                  </a:lnTo>
                  <a:lnTo>
                    <a:pt x="717" y="838"/>
                  </a:lnTo>
                  <a:lnTo>
                    <a:pt x="717" y="836"/>
                  </a:lnTo>
                  <a:lnTo>
                    <a:pt x="715" y="834"/>
                  </a:lnTo>
                  <a:lnTo>
                    <a:pt x="715" y="834"/>
                  </a:lnTo>
                  <a:lnTo>
                    <a:pt x="713" y="834"/>
                  </a:lnTo>
                  <a:lnTo>
                    <a:pt x="713" y="833"/>
                  </a:lnTo>
                  <a:lnTo>
                    <a:pt x="711" y="831"/>
                  </a:lnTo>
                  <a:lnTo>
                    <a:pt x="711" y="829"/>
                  </a:lnTo>
                  <a:lnTo>
                    <a:pt x="711" y="829"/>
                  </a:lnTo>
                  <a:lnTo>
                    <a:pt x="711" y="827"/>
                  </a:lnTo>
                  <a:lnTo>
                    <a:pt x="711" y="827"/>
                  </a:lnTo>
                  <a:lnTo>
                    <a:pt x="711" y="827"/>
                  </a:lnTo>
                  <a:lnTo>
                    <a:pt x="713" y="817"/>
                  </a:lnTo>
                  <a:lnTo>
                    <a:pt x="717" y="812"/>
                  </a:lnTo>
                  <a:lnTo>
                    <a:pt x="717" y="809"/>
                  </a:lnTo>
                  <a:lnTo>
                    <a:pt x="717" y="805"/>
                  </a:lnTo>
                  <a:lnTo>
                    <a:pt x="718" y="800"/>
                  </a:lnTo>
                  <a:lnTo>
                    <a:pt x="715" y="800"/>
                  </a:lnTo>
                  <a:lnTo>
                    <a:pt x="713" y="800"/>
                  </a:lnTo>
                  <a:lnTo>
                    <a:pt x="711" y="800"/>
                  </a:lnTo>
                  <a:lnTo>
                    <a:pt x="711" y="800"/>
                  </a:lnTo>
                  <a:lnTo>
                    <a:pt x="710" y="800"/>
                  </a:lnTo>
                  <a:lnTo>
                    <a:pt x="708" y="799"/>
                  </a:lnTo>
                  <a:lnTo>
                    <a:pt x="706" y="800"/>
                  </a:lnTo>
                  <a:lnTo>
                    <a:pt x="706" y="799"/>
                  </a:lnTo>
                  <a:lnTo>
                    <a:pt x="705" y="792"/>
                  </a:lnTo>
                  <a:lnTo>
                    <a:pt x="705" y="790"/>
                  </a:lnTo>
                  <a:lnTo>
                    <a:pt x="705" y="788"/>
                  </a:lnTo>
                  <a:lnTo>
                    <a:pt x="703" y="787"/>
                  </a:lnTo>
                  <a:lnTo>
                    <a:pt x="703" y="787"/>
                  </a:lnTo>
                  <a:lnTo>
                    <a:pt x="700" y="787"/>
                  </a:lnTo>
                  <a:lnTo>
                    <a:pt x="698" y="787"/>
                  </a:lnTo>
                  <a:lnTo>
                    <a:pt x="696" y="785"/>
                  </a:lnTo>
                  <a:lnTo>
                    <a:pt x="691" y="778"/>
                  </a:lnTo>
                  <a:lnTo>
                    <a:pt x="689" y="776"/>
                  </a:lnTo>
                  <a:lnTo>
                    <a:pt x="689" y="773"/>
                  </a:lnTo>
                  <a:lnTo>
                    <a:pt x="689" y="773"/>
                  </a:lnTo>
                  <a:lnTo>
                    <a:pt x="689" y="771"/>
                  </a:lnTo>
                  <a:lnTo>
                    <a:pt x="689" y="770"/>
                  </a:lnTo>
                  <a:lnTo>
                    <a:pt x="688" y="770"/>
                  </a:lnTo>
                  <a:lnTo>
                    <a:pt x="689" y="768"/>
                  </a:lnTo>
                  <a:lnTo>
                    <a:pt x="689" y="766"/>
                  </a:lnTo>
                  <a:lnTo>
                    <a:pt x="689" y="763"/>
                  </a:lnTo>
                  <a:lnTo>
                    <a:pt x="694" y="756"/>
                  </a:lnTo>
                  <a:lnTo>
                    <a:pt x="696" y="749"/>
                  </a:lnTo>
                  <a:lnTo>
                    <a:pt x="696" y="748"/>
                  </a:lnTo>
                  <a:lnTo>
                    <a:pt x="696" y="748"/>
                  </a:lnTo>
                  <a:lnTo>
                    <a:pt x="698" y="744"/>
                  </a:lnTo>
                  <a:lnTo>
                    <a:pt x="698" y="744"/>
                  </a:lnTo>
                  <a:lnTo>
                    <a:pt x="698" y="743"/>
                  </a:lnTo>
                  <a:lnTo>
                    <a:pt x="696" y="741"/>
                  </a:lnTo>
                  <a:lnTo>
                    <a:pt x="696" y="741"/>
                  </a:lnTo>
                  <a:lnTo>
                    <a:pt x="696" y="739"/>
                  </a:lnTo>
                  <a:lnTo>
                    <a:pt x="696" y="739"/>
                  </a:lnTo>
                  <a:lnTo>
                    <a:pt x="696" y="739"/>
                  </a:lnTo>
                  <a:lnTo>
                    <a:pt x="696" y="737"/>
                  </a:lnTo>
                  <a:lnTo>
                    <a:pt x="696" y="737"/>
                  </a:lnTo>
                  <a:lnTo>
                    <a:pt x="696" y="736"/>
                  </a:lnTo>
                  <a:lnTo>
                    <a:pt x="698" y="736"/>
                  </a:lnTo>
                  <a:lnTo>
                    <a:pt x="696" y="731"/>
                  </a:lnTo>
                  <a:lnTo>
                    <a:pt x="698" y="729"/>
                  </a:lnTo>
                  <a:lnTo>
                    <a:pt x="698" y="727"/>
                  </a:lnTo>
                  <a:lnTo>
                    <a:pt x="701" y="726"/>
                  </a:lnTo>
                  <a:lnTo>
                    <a:pt x="701" y="724"/>
                  </a:lnTo>
                  <a:lnTo>
                    <a:pt x="701" y="722"/>
                  </a:lnTo>
                  <a:lnTo>
                    <a:pt x="700" y="720"/>
                  </a:lnTo>
                  <a:lnTo>
                    <a:pt x="698" y="719"/>
                  </a:lnTo>
                  <a:lnTo>
                    <a:pt x="694" y="715"/>
                  </a:lnTo>
                  <a:lnTo>
                    <a:pt x="694" y="714"/>
                  </a:lnTo>
                  <a:lnTo>
                    <a:pt x="694" y="714"/>
                  </a:lnTo>
                  <a:lnTo>
                    <a:pt x="694" y="709"/>
                  </a:lnTo>
                  <a:lnTo>
                    <a:pt x="694" y="703"/>
                  </a:lnTo>
                  <a:lnTo>
                    <a:pt x="694" y="703"/>
                  </a:lnTo>
                  <a:lnTo>
                    <a:pt x="693" y="703"/>
                  </a:lnTo>
                  <a:lnTo>
                    <a:pt x="691" y="702"/>
                  </a:lnTo>
                  <a:lnTo>
                    <a:pt x="691" y="700"/>
                  </a:lnTo>
                  <a:lnTo>
                    <a:pt x="688" y="695"/>
                  </a:lnTo>
                  <a:lnTo>
                    <a:pt x="686" y="690"/>
                  </a:lnTo>
                  <a:lnTo>
                    <a:pt x="684" y="690"/>
                  </a:lnTo>
                  <a:lnTo>
                    <a:pt x="684" y="686"/>
                  </a:lnTo>
                  <a:lnTo>
                    <a:pt x="684" y="685"/>
                  </a:lnTo>
                  <a:lnTo>
                    <a:pt x="684" y="683"/>
                  </a:lnTo>
                  <a:lnTo>
                    <a:pt x="681" y="676"/>
                  </a:lnTo>
                  <a:lnTo>
                    <a:pt x="679" y="676"/>
                  </a:lnTo>
                  <a:lnTo>
                    <a:pt x="679" y="676"/>
                  </a:lnTo>
                  <a:lnTo>
                    <a:pt x="677" y="675"/>
                  </a:lnTo>
                  <a:lnTo>
                    <a:pt x="677" y="673"/>
                  </a:lnTo>
                  <a:lnTo>
                    <a:pt x="679" y="671"/>
                  </a:lnTo>
                  <a:lnTo>
                    <a:pt x="679" y="669"/>
                  </a:lnTo>
                  <a:lnTo>
                    <a:pt x="681" y="668"/>
                  </a:lnTo>
                  <a:lnTo>
                    <a:pt x="681" y="666"/>
                  </a:lnTo>
                  <a:lnTo>
                    <a:pt x="681" y="666"/>
                  </a:lnTo>
                  <a:lnTo>
                    <a:pt x="683" y="664"/>
                  </a:lnTo>
                  <a:lnTo>
                    <a:pt x="683" y="663"/>
                  </a:lnTo>
                  <a:lnTo>
                    <a:pt x="683" y="663"/>
                  </a:lnTo>
                  <a:lnTo>
                    <a:pt x="683" y="663"/>
                  </a:lnTo>
                  <a:lnTo>
                    <a:pt x="683" y="663"/>
                  </a:lnTo>
                  <a:lnTo>
                    <a:pt x="683" y="663"/>
                  </a:lnTo>
                  <a:lnTo>
                    <a:pt x="684" y="661"/>
                  </a:lnTo>
                  <a:lnTo>
                    <a:pt x="684" y="661"/>
                  </a:lnTo>
                  <a:lnTo>
                    <a:pt x="684" y="661"/>
                  </a:lnTo>
                  <a:lnTo>
                    <a:pt x="684" y="659"/>
                  </a:lnTo>
                  <a:lnTo>
                    <a:pt x="684" y="659"/>
                  </a:lnTo>
                  <a:lnTo>
                    <a:pt x="683" y="658"/>
                  </a:lnTo>
                  <a:lnTo>
                    <a:pt x="681" y="658"/>
                  </a:lnTo>
                  <a:lnTo>
                    <a:pt x="681" y="658"/>
                  </a:lnTo>
                  <a:lnTo>
                    <a:pt x="681" y="659"/>
                  </a:lnTo>
                  <a:lnTo>
                    <a:pt x="679" y="659"/>
                  </a:lnTo>
                  <a:lnTo>
                    <a:pt x="677" y="661"/>
                  </a:lnTo>
                  <a:lnTo>
                    <a:pt x="677" y="661"/>
                  </a:lnTo>
                  <a:lnTo>
                    <a:pt x="676" y="661"/>
                  </a:lnTo>
                  <a:lnTo>
                    <a:pt x="674" y="659"/>
                  </a:lnTo>
                  <a:lnTo>
                    <a:pt x="674" y="661"/>
                  </a:lnTo>
                  <a:lnTo>
                    <a:pt x="671" y="663"/>
                  </a:lnTo>
                  <a:lnTo>
                    <a:pt x="671" y="663"/>
                  </a:lnTo>
                  <a:lnTo>
                    <a:pt x="671" y="663"/>
                  </a:lnTo>
                  <a:lnTo>
                    <a:pt x="669" y="664"/>
                  </a:lnTo>
                  <a:lnTo>
                    <a:pt x="671" y="666"/>
                  </a:lnTo>
                  <a:lnTo>
                    <a:pt x="671" y="668"/>
                  </a:lnTo>
                  <a:lnTo>
                    <a:pt x="671" y="668"/>
                  </a:lnTo>
                  <a:lnTo>
                    <a:pt x="669" y="669"/>
                  </a:lnTo>
                  <a:lnTo>
                    <a:pt x="669" y="668"/>
                  </a:lnTo>
                  <a:lnTo>
                    <a:pt x="669" y="668"/>
                  </a:lnTo>
                  <a:lnTo>
                    <a:pt x="669" y="666"/>
                  </a:lnTo>
                  <a:lnTo>
                    <a:pt x="669" y="666"/>
                  </a:lnTo>
                  <a:lnTo>
                    <a:pt x="667" y="664"/>
                  </a:lnTo>
                  <a:lnTo>
                    <a:pt x="666" y="664"/>
                  </a:lnTo>
                  <a:lnTo>
                    <a:pt x="666" y="663"/>
                  </a:lnTo>
                  <a:lnTo>
                    <a:pt x="666" y="661"/>
                  </a:lnTo>
                  <a:lnTo>
                    <a:pt x="667" y="661"/>
                  </a:lnTo>
                  <a:lnTo>
                    <a:pt x="667" y="661"/>
                  </a:lnTo>
                  <a:lnTo>
                    <a:pt x="669" y="661"/>
                  </a:lnTo>
                  <a:lnTo>
                    <a:pt x="669" y="659"/>
                  </a:lnTo>
                  <a:lnTo>
                    <a:pt x="669" y="659"/>
                  </a:lnTo>
                  <a:lnTo>
                    <a:pt x="667" y="658"/>
                  </a:lnTo>
                  <a:lnTo>
                    <a:pt x="666" y="656"/>
                  </a:lnTo>
                  <a:lnTo>
                    <a:pt x="664" y="653"/>
                  </a:lnTo>
                  <a:lnTo>
                    <a:pt x="664" y="651"/>
                  </a:lnTo>
                  <a:lnTo>
                    <a:pt x="662" y="651"/>
                  </a:lnTo>
                  <a:lnTo>
                    <a:pt x="661" y="651"/>
                  </a:lnTo>
                  <a:lnTo>
                    <a:pt x="661" y="649"/>
                  </a:lnTo>
                  <a:lnTo>
                    <a:pt x="661" y="647"/>
                  </a:lnTo>
                  <a:lnTo>
                    <a:pt x="661" y="647"/>
                  </a:lnTo>
                  <a:lnTo>
                    <a:pt x="659" y="646"/>
                  </a:lnTo>
                  <a:lnTo>
                    <a:pt x="657" y="646"/>
                  </a:lnTo>
                  <a:lnTo>
                    <a:pt x="655" y="644"/>
                  </a:lnTo>
                  <a:lnTo>
                    <a:pt x="652" y="641"/>
                  </a:lnTo>
                  <a:lnTo>
                    <a:pt x="650" y="641"/>
                  </a:lnTo>
                  <a:lnTo>
                    <a:pt x="650" y="639"/>
                  </a:lnTo>
                  <a:lnTo>
                    <a:pt x="650" y="637"/>
                  </a:lnTo>
                  <a:lnTo>
                    <a:pt x="649" y="637"/>
                  </a:lnTo>
                  <a:lnTo>
                    <a:pt x="647" y="636"/>
                  </a:lnTo>
                  <a:lnTo>
                    <a:pt x="647" y="632"/>
                  </a:lnTo>
                  <a:lnTo>
                    <a:pt x="644" y="629"/>
                  </a:lnTo>
                  <a:lnTo>
                    <a:pt x="644" y="629"/>
                  </a:lnTo>
                  <a:lnTo>
                    <a:pt x="644" y="627"/>
                  </a:lnTo>
                  <a:lnTo>
                    <a:pt x="642" y="625"/>
                  </a:lnTo>
                  <a:lnTo>
                    <a:pt x="640" y="624"/>
                  </a:lnTo>
                  <a:lnTo>
                    <a:pt x="638" y="624"/>
                  </a:lnTo>
                  <a:lnTo>
                    <a:pt x="638" y="624"/>
                  </a:lnTo>
                  <a:lnTo>
                    <a:pt x="637" y="624"/>
                  </a:lnTo>
                  <a:lnTo>
                    <a:pt x="637" y="622"/>
                  </a:lnTo>
                  <a:lnTo>
                    <a:pt x="637" y="622"/>
                  </a:lnTo>
                  <a:lnTo>
                    <a:pt x="638" y="619"/>
                  </a:lnTo>
                  <a:lnTo>
                    <a:pt x="638" y="612"/>
                  </a:lnTo>
                  <a:lnTo>
                    <a:pt x="638" y="610"/>
                  </a:lnTo>
                  <a:lnTo>
                    <a:pt x="642" y="607"/>
                  </a:lnTo>
                  <a:lnTo>
                    <a:pt x="642" y="605"/>
                  </a:lnTo>
                  <a:lnTo>
                    <a:pt x="642" y="605"/>
                  </a:lnTo>
                  <a:lnTo>
                    <a:pt x="642" y="602"/>
                  </a:lnTo>
                  <a:lnTo>
                    <a:pt x="642" y="602"/>
                  </a:lnTo>
                  <a:lnTo>
                    <a:pt x="640" y="600"/>
                  </a:lnTo>
                  <a:lnTo>
                    <a:pt x="640" y="600"/>
                  </a:lnTo>
                  <a:lnTo>
                    <a:pt x="640" y="598"/>
                  </a:lnTo>
                  <a:lnTo>
                    <a:pt x="642" y="591"/>
                  </a:lnTo>
                  <a:lnTo>
                    <a:pt x="642" y="588"/>
                  </a:lnTo>
                  <a:lnTo>
                    <a:pt x="640" y="586"/>
                  </a:lnTo>
                  <a:lnTo>
                    <a:pt x="638" y="583"/>
                  </a:lnTo>
                  <a:lnTo>
                    <a:pt x="635" y="578"/>
                  </a:lnTo>
                  <a:lnTo>
                    <a:pt x="633" y="576"/>
                  </a:lnTo>
                  <a:lnTo>
                    <a:pt x="633" y="574"/>
                  </a:lnTo>
                  <a:lnTo>
                    <a:pt x="632" y="573"/>
                  </a:lnTo>
                  <a:lnTo>
                    <a:pt x="633" y="573"/>
                  </a:lnTo>
                  <a:lnTo>
                    <a:pt x="633" y="571"/>
                  </a:lnTo>
                  <a:lnTo>
                    <a:pt x="635" y="569"/>
                  </a:lnTo>
                  <a:lnTo>
                    <a:pt x="635" y="569"/>
                  </a:lnTo>
                  <a:lnTo>
                    <a:pt x="633" y="568"/>
                  </a:lnTo>
                  <a:lnTo>
                    <a:pt x="633" y="568"/>
                  </a:lnTo>
                  <a:lnTo>
                    <a:pt x="633" y="568"/>
                  </a:lnTo>
                  <a:lnTo>
                    <a:pt x="633" y="566"/>
                  </a:lnTo>
                  <a:lnTo>
                    <a:pt x="633" y="563"/>
                  </a:lnTo>
                  <a:lnTo>
                    <a:pt x="633" y="561"/>
                  </a:lnTo>
                  <a:lnTo>
                    <a:pt x="633" y="559"/>
                  </a:lnTo>
                  <a:lnTo>
                    <a:pt x="630" y="552"/>
                  </a:lnTo>
                  <a:lnTo>
                    <a:pt x="628" y="552"/>
                  </a:lnTo>
                  <a:lnTo>
                    <a:pt x="628" y="551"/>
                  </a:lnTo>
                  <a:lnTo>
                    <a:pt x="630" y="549"/>
                  </a:lnTo>
                  <a:lnTo>
                    <a:pt x="630" y="549"/>
                  </a:lnTo>
                  <a:lnTo>
                    <a:pt x="630" y="547"/>
                  </a:lnTo>
                  <a:lnTo>
                    <a:pt x="630" y="546"/>
                  </a:lnTo>
                  <a:lnTo>
                    <a:pt x="628" y="546"/>
                  </a:lnTo>
                  <a:lnTo>
                    <a:pt x="625" y="544"/>
                  </a:lnTo>
                  <a:lnTo>
                    <a:pt x="625" y="544"/>
                  </a:lnTo>
                  <a:lnTo>
                    <a:pt x="625" y="542"/>
                  </a:lnTo>
                  <a:lnTo>
                    <a:pt x="625" y="542"/>
                  </a:lnTo>
                  <a:lnTo>
                    <a:pt x="625" y="540"/>
                  </a:lnTo>
                  <a:lnTo>
                    <a:pt x="625" y="540"/>
                  </a:lnTo>
                  <a:lnTo>
                    <a:pt x="627" y="540"/>
                  </a:lnTo>
                  <a:lnTo>
                    <a:pt x="627" y="539"/>
                  </a:lnTo>
                  <a:lnTo>
                    <a:pt x="625" y="535"/>
                  </a:lnTo>
                  <a:lnTo>
                    <a:pt x="625" y="535"/>
                  </a:lnTo>
                  <a:lnTo>
                    <a:pt x="623" y="535"/>
                  </a:lnTo>
                  <a:lnTo>
                    <a:pt x="623" y="534"/>
                  </a:lnTo>
                  <a:lnTo>
                    <a:pt x="623" y="532"/>
                  </a:lnTo>
                  <a:lnTo>
                    <a:pt x="625" y="530"/>
                  </a:lnTo>
                  <a:lnTo>
                    <a:pt x="625" y="530"/>
                  </a:lnTo>
                  <a:lnTo>
                    <a:pt x="627" y="530"/>
                  </a:lnTo>
                  <a:lnTo>
                    <a:pt x="627" y="530"/>
                  </a:lnTo>
                  <a:lnTo>
                    <a:pt x="627" y="529"/>
                  </a:lnTo>
                  <a:lnTo>
                    <a:pt x="627" y="527"/>
                  </a:lnTo>
                  <a:lnTo>
                    <a:pt x="627" y="527"/>
                  </a:lnTo>
                  <a:lnTo>
                    <a:pt x="628" y="525"/>
                  </a:lnTo>
                  <a:lnTo>
                    <a:pt x="627" y="525"/>
                  </a:lnTo>
                  <a:lnTo>
                    <a:pt x="627" y="523"/>
                  </a:lnTo>
                  <a:lnTo>
                    <a:pt x="628" y="522"/>
                  </a:lnTo>
                  <a:lnTo>
                    <a:pt x="632" y="520"/>
                  </a:lnTo>
                  <a:lnTo>
                    <a:pt x="632" y="518"/>
                  </a:lnTo>
                  <a:lnTo>
                    <a:pt x="632" y="517"/>
                  </a:lnTo>
                  <a:lnTo>
                    <a:pt x="630" y="517"/>
                  </a:lnTo>
                  <a:lnTo>
                    <a:pt x="630" y="518"/>
                  </a:lnTo>
                  <a:lnTo>
                    <a:pt x="628" y="518"/>
                  </a:lnTo>
                  <a:lnTo>
                    <a:pt x="627" y="520"/>
                  </a:lnTo>
                  <a:lnTo>
                    <a:pt x="627" y="520"/>
                  </a:lnTo>
                  <a:lnTo>
                    <a:pt x="625" y="518"/>
                  </a:lnTo>
                  <a:lnTo>
                    <a:pt x="625" y="518"/>
                  </a:lnTo>
                  <a:lnTo>
                    <a:pt x="623" y="515"/>
                  </a:lnTo>
                  <a:lnTo>
                    <a:pt x="623" y="513"/>
                  </a:lnTo>
                  <a:lnTo>
                    <a:pt x="623" y="512"/>
                  </a:lnTo>
                  <a:lnTo>
                    <a:pt x="623" y="505"/>
                  </a:lnTo>
                  <a:lnTo>
                    <a:pt x="625" y="503"/>
                  </a:lnTo>
                  <a:lnTo>
                    <a:pt x="630" y="495"/>
                  </a:lnTo>
                  <a:lnTo>
                    <a:pt x="632" y="493"/>
                  </a:lnTo>
                  <a:lnTo>
                    <a:pt x="628" y="493"/>
                  </a:lnTo>
                  <a:lnTo>
                    <a:pt x="627" y="493"/>
                  </a:lnTo>
                  <a:lnTo>
                    <a:pt x="627" y="493"/>
                  </a:lnTo>
                  <a:lnTo>
                    <a:pt x="621" y="486"/>
                  </a:lnTo>
                  <a:lnTo>
                    <a:pt x="620" y="484"/>
                  </a:lnTo>
                  <a:lnTo>
                    <a:pt x="621" y="483"/>
                  </a:lnTo>
                  <a:lnTo>
                    <a:pt x="620" y="483"/>
                  </a:lnTo>
                  <a:lnTo>
                    <a:pt x="618" y="483"/>
                  </a:lnTo>
                  <a:lnTo>
                    <a:pt x="616" y="483"/>
                  </a:lnTo>
                  <a:lnTo>
                    <a:pt x="615" y="483"/>
                  </a:lnTo>
                  <a:lnTo>
                    <a:pt x="613" y="483"/>
                  </a:lnTo>
                  <a:lnTo>
                    <a:pt x="613" y="483"/>
                  </a:lnTo>
                  <a:lnTo>
                    <a:pt x="611" y="481"/>
                  </a:lnTo>
                  <a:lnTo>
                    <a:pt x="608" y="479"/>
                  </a:lnTo>
                  <a:lnTo>
                    <a:pt x="606" y="479"/>
                  </a:lnTo>
                  <a:lnTo>
                    <a:pt x="604" y="481"/>
                  </a:lnTo>
                  <a:lnTo>
                    <a:pt x="603" y="479"/>
                  </a:lnTo>
                  <a:lnTo>
                    <a:pt x="598" y="476"/>
                  </a:lnTo>
                  <a:lnTo>
                    <a:pt x="598" y="474"/>
                  </a:lnTo>
                  <a:lnTo>
                    <a:pt x="598" y="474"/>
                  </a:lnTo>
                  <a:lnTo>
                    <a:pt x="596" y="469"/>
                  </a:lnTo>
                  <a:lnTo>
                    <a:pt x="596" y="469"/>
                  </a:lnTo>
                  <a:lnTo>
                    <a:pt x="596" y="467"/>
                  </a:lnTo>
                  <a:lnTo>
                    <a:pt x="594" y="467"/>
                  </a:lnTo>
                  <a:lnTo>
                    <a:pt x="594" y="466"/>
                  </a:lnTo>
                  <a:lnTo>
                    <a:pt x="594" y="466"/>
                  </a:lnTo>
                  <a:lnTo>
                    <a:pt x="594" y="464"/>
                  </a:lnTo>
                  <a:lnTo>
                    <a:pt x="594" y="464"/>
                  </a:lnTo>
                  <a:lnTo>
                    <a:pt x="593" y="464"/>
                  </a:lnTo>
                  <a:lnTo>
                    <a:pt x="587" y="464"/>
                  </a:lnTo>
                  <a:lnTo>
                    <a:pt x="584" y="462"/>
                  </a:lnTo>
                  <a:lnTo>
                    <a:pt x="584" y="461"/>
                  </a:lnTo>
                  <a:lnTo>
                    <a:pt x="582" y="461"/>
                  </a:lnTo>
                  <a:lnTo>
                    <a:pt x="581" y="459"/>
                  </a:lnTo>
                  <a:lnTo>
                    <a:pt x="579" y="459"/>
                  </a:lnTo>
                  <a:lnTo>
                    <a:pt x="576" y="459"/>
                  </a:lnTo>
                  <a:lnTo>
                    <a:pt x="574" y="459"/>
                  </a:lnTo>
                  <a:lnTo>
                    <a:pt x="574" y="459"/>
                  </a:lnTo>
                  <a:lnTo>
                    <a:pt x="572" y="456"/>
                  </a:lnTo>
                  <a:lnTo>
                    <a:pt x="572" y="456"/>
                  </a:lnTo>
                  <a:lnTo>
                    <a:pt x="571" y="454"/>
                  </a:lnTo>
                  <a:lnTo>
                    <a:pt x="569" y="452"/>
                  </a:lnTo>
                  <a:lnTo>
                    <a:pt x="569" y="452"/>
                  </a:lnTo>
                  <a:lnTo>
                    <a:pt x="569" y="447"/>
                  </a:lnTo>
                  <a:lnTo>
                    <a:pt x="569" y="445"/>
                  </a:lnTo>
                  <a:lnTo>
                    <a:pt x="571" y="445"/>
                  </a:lnTo>
                  <a:lnTo>
                    <a:pt x="571" y="444"/>
                  </a:lnTo>
                  <a:lnTo>
                    <a:pt x="571" y="442"/>
                  </a:lnTo>
                  <a:lnTo>
                    <a:pt x="571" y="440"/>
                  </a:lnTo>
                  <a:lnTo>
                    <a:pt x="569" y="442"/>
                  </a:lnTo>
                  <a:lnTo>
                    <a:pt x="567" y="442"/>
                  </a:lnTo>
                  <a:lnTo>
                    <a:pt x="565" y="442"/>
                  </a:lnTo>
                  <a:lnTo>
                    <a:pt x="565" y="440"/>
                  </a:lnTo>
                  <a:lnTo>
                    <a:pt x="565" y="437"/>
                  </a:lnTo>
                  <a:lnTo>
                    <a:pt x="565" y="435"/>
                  </a:lnTo>
                  <a:lnTo>
                    <a:pt x="567" y="433"/>
                  </a:lnTo>
                  <a:lnTo>
                    <a:pt x="562" y="428"/>
                  </a:lnTo>
                  <a:lnTo>
                    <a:pt x="562" y="428"/>
                  </a:lnTo>
                  <a:lnTo>
                    <a:pt x="562" y="428"/>
                  </a:lnTo>
                  <a:lnTo>
                    <a:pt x="560" y="427"/>
                  </a:lnTo>
                  <a:lnTo>
                    <a:pt x="560" y="427"/>
                  </a:lnTo>
                  <a:lnTo>
                    <a:pt x="559" y="425"/>
                  </a:lnTo>
                  <a:lnTo>
                    <a:pt x="559" y="425"/>
                  </a:lnTo>
                  <a:lnTo>
                    <a:pt x="557" y="425"/>
                  </a:lnTo>
                  <a:lnTo>
                    <a:pt x="557" y="425"/>
                  </a:lnTo>
                  <a:lnTo>
                    <a:pt x="557" y="427"/>
                  </a:lnTo>
                  <a:lnTo>
                    <a:pt x="557" y="427"/>
                  </a:lnTo>
                  <a:lnTo>
                    <a:pt x="557" y="427"/>
                  </a:lnTo>
                  <a:lnTo>
                    <a:pt x="557" y="428"/>
                  </a:lnTo>
                  <a:lnTo>
                    <a:pt x="555" y="432"/>
                  </a:lnTo>
                  <a:lnTo>
                    <a:pt x="554" y="433"/>
                  </a:lnTo>
                  <a:lnTo>
                    <a:pt x="542" y="439"/>
                  </a:lnTo>
                  <a:lnTo>
                    <a:pt x="542" y="437"/>
                  </a:lnTo>
                  <a:lnTo>
                    <a:pt x="540" y="437"/>
                  </a:lnTo>
                  <a:lnTo>
                    <a:pt x="538" y="437"/>
                  </a:lnTo>
                  <a:lnTo>
                    <a:pt x="538" y="437"/>
                  </a:lnTo>
                  <a:lnTo>
                    <a:pt x="538" y="437"/>
                  </a:lnTo>
                  <a:lnTo>
                    <a:pt x="537" y="433"/>
                  </a:lnTo>
                  <a:lnTo>
                    <a:pt x="535" y="433"/>
                  </a:lnTo>
                  <a:lnTo>
                    <a:pt x="535" y="433"/>
                  </a:lnTo>
                  <a:lnTo>
                    <a:pt x="535" y="433"/>
                  </a:lnTo>
                  <a:lnTo>
                    <a:pt x="535" y="433"/>
                  </a:lnTo>
                  <a:lnTo>
                    <a:pt x="535" y="435"/>
                  </a:lnTo>
                  <a:lnTo>
                    <a:pt x="535" y="433"/>
                  </a:lnTo>
                  <a:lnTo>
                    <a:pt x="533" y="433"/>
                  </a:lnTo>
                  <a:lnTo>
                    <a:pt x="533" y="433"/>
                  </a:lnTo>
                  <a:lnTo>
                    <a:pt x="531" y="433"/>
                  </a:lnTo>
                  <a:lnTo>
                    <a:pt x="531" y="435"/>
                  </a:lnTo>
                  <a:lnTo>
                    <a:pt x="531" y="439"/>
                  </a:lnTo>
                  <a:lnTo>
                    <a:pt x="531" y="440"/>
                  </a:lnTo>
                  <a:lnTo>
                    <a:pt x="531" y="442"/>
                  </a:lnTo>
                  <a:lnTo>
                    <a:pt x="530" y="444"/>
                  </a:lnTo>
                  <a:lnTo>
                    <a:pt x="528" y="445"/>
                  </a:lnTo>
                  <a:lnTo>
                    <a:pt x="526" y="445"/>
                  </a:lnTo>
                  <a:lnTo>
                    <a:pt x="526" y="445"/>
                  </a:lnTo>
                  <a:lnTo>
                    <a:pt x="521" y="450"/>
                  </a:lnTo>
                  <a:lnTo>
                    <a:pt x="518" y="452"/>
                  </a:lnTo>
                  <a:lnTo>
                    <a:pt x="514" y="454"/>
                  </a:lnTo>
                  <a:lnTo>
                    <a:pt x="513" y="454"/>
                  </a:lnTo>
                  <a:lnTo>
                    <a:pt x="511" y="454"/>
                  </a:lnTo>
                  <a:lnTo>
                    <a:pt x="511" y="456"/>
                  </a:lnTo>
                  <a:lnTo>
                    <a:pt x="511" y="454"/>
                  </a:lnTo>
                  <a:lnTo>
                    <a:pt x="509" y="452"/>
                  </a:lnTo>
                  <a:lnTo>
                    <a:pt x="506" y="452"/>
                  </a:lnTo>
                  <a:lnTo>
                    <a:pt x="504" y="452"/>
                  </a:lnTo>
                  <a:lnTo>
                    <a:pt x="504" y="452"/>
                  </a:lnTo>
                  <a:lnTo>
                    <a:pt x="503" y="452"/>
                  </a:lnTo>
                  <a:lnTo>
                    <a:pt x="501" y="450"/>
                  </a:lnTo>
                  <a:lnTo>
                    <a:pt x="499" y="449"/>
                  </a:lnTo>
                  <a:lnTo>
                    <a:pt x="497" y="445"/>
                  </a:lnTo>
                  <a:lnTo>
                    <a:pt x="494" y="440"/>
                  </a:lnTo>
                  <a:lnTo>
                    <a:pt x="491" y="428"/>
                  </a:lnTo>
                  <a:lnTo>
                    <a:pt x="491" y="422"/>
                  </a:lnTo>
                  <a:lnTo>
                    <a:pt x="489" y="420"/>
                  </a:lnTo>
                  <a:lnTo>
                    <a:pt x="489" y="418"/>
                  </a:lnTo>
                  <a:lnTo>
                    <a:pt x="489" y="413"/>
                  </a:lnTo>
                  <a:lnTo>
                    <a:pt x="489" y="411"/>
                  </a:lnTo>
                  <a:lnTo>
                    <a:pt x="484" y="408"/>
                  </a:lnTo>
                  <a:lnTo>
                    <a:pt x="482" y="406"/>
                  </a:lnTo>
                  <a:lnTo>
                    <a:pt x="482" y="406"/>
                  </a:lnTo>
                  <a:lnTo>
                    <a:pt x="482" y="405"/>
                  </a:lnTo>
                  <a:lnTo>
                    <a:pt x="481" y="405"/>
                  </a:lnTo>
                  <a:lnTo>
                    <a:pt x="481" y="401"/>
                  </a:lnTo>
                  <a:lnTo>
                    <a:pt x="481" y="401"/>
                  </a:lnTo>
                  <a:lnTo>
                    <a:pt x="479" y="396"/>
                  </a:lnTo>
                  <a:lnTo>
                    <a:pt x="477" y="396"/>
                  </a:lnTo>
                  <a:lnTo>
                    <a:pt x="477" y="394"/>
                  </a:lnTo>
                  <a:lnTo>
                    <a:pt x="475" y="391"/>
                  </a:lnTo>
                  <a:lnTo>
                    <a:pt x="475" y="389"/>
                  </a:lnTo>
                  <a:lnTo>
                    <a:pt x="475" y="388"/>
                  </a:lnTo>
                  <a:lnTo>
                    <a:pt x="477" y="384"/>
                  </a:lnTo>
                  <a:lnTo>
                    <a:pt x="477" y="379"/>
                  </a:lnTo>
                  <a:lnTo>
                    <a:pt x="479" y="377"/>
                  </a:lnTo>
                  <a:lnTo>
                    <a:pt x="481" y="372"/>
                  </a:lnTo>
                  <a:lnTo>
                    <a:pt x="481" y="371"/>
                  </a:lnTo>
                  <a:lnTo>
                    <a:pt x="481" y="369"/>
                  </a:lnTo>
                  <a:lnTo>
                    <a:pt x="481" y="367"/>
                  </a:lnTo>
                  <a:lnTo>
                    <a:pt x="481" y="362"/>
                  </a:lnTo>
                  <a:lnTo>
                    <a:pt x="481" y="362"/>
                  </a:lnTo>
                  <a:lnTo>
                    <a:pt x="481" y="360"/>
                  </a:lnTo>
                  <a:lnTo>
                    <a:pt x="481" y="360"/>
                  </a:lnTo>
                  <a:lnTo>
                    <a:pt x="479" y="359"/>
                  </a:lnTo>
                  <a:lnTo>
                    <a:pt x="479" y="357"/>
                  </a:lnTo>
                  <a:lnTo>
                    <a:pt x="475" y="355"/>
                  </a:lnTo>
                  <a:lnTo>
                    <a:pt x="475" y="354"/>
                  </a:lnTo>
                  <a:lnTo>
                    <a:pt x="475" y="354"/>
                  </a:lnTo>
                  <a:lnTo>
                    <a:pt x="475" y="342"/>
                  </a:lnTo>
                  <a:lnTo>
                    <a:pt x="474" y="332"/>
                  </a:lnTo>
                  <a:lnTo>
                    <a:pt x="474" y="325"/>
                  </a:lnTo>
                  <a:lnTo>
                    <a:pt x="474" y="321"/>
                  </a:lnTo>
                  <a:lnTo>
                    <a:pt x="472" y="318"/>
                  </a:lnTo>
                  <a:lnTo>
                    <a:pt x="477" y="311"/>
                  </a:lnTo>
                  <a:lnTo>
                    <a:pt x="475" y="311"/>
                  </a:lnTo>
                  <a:lnTo>
                    <a:pt x="474" y="311"/>
                  </a:lnTo>
                  <a:lnTo>
                    <a:pt x="472" y="313"/>
                  </a:lnTo>
                  <a:lnTo>
                    <a:pt x="470" y="313"/>
                  </a:lnTo>
                  <a:lnTo>
                    <a:pt x="469" y="313"/>
                  </a:lnTo>
                  <a:lnTo>
                    <a:pt x="469" y="313"/>
                  </a:lnTo>
                  <a:lnTo>
                    <a:pt x="467" y="313"/>
                  </a:lnTo>
                  <a:lnTo>
                    <a:pt x="467" y="313"/>
                  </a:lnTo>
                  <a:lnTo>
                    <a:pt x="465" y="313"/>
                  </a:lnTo>
                  <a:lnTo>
                    <a:pt x="464" y="313"/>
                  </a:lnTo>
                  <a:lnTo>
                    <a:pt x="464" y="313"/>
                  </a:lnTo>
                  <a:lnTo>
                    <a:pt x="462" y="313"/>
                  </a:lnTo>
                  <a:lnTo>
                    <a:pt x="460" y="315"/>
                  </a:lnTo>
                  <a:lnTo>
                    <a:pt x="462" y="313"/>
                  </a:lnTo>
                  <a:lnTo>
                    <a:pt x="462" y="308"/>
                  </a:lnTo>
                  <a:lnTo>
                    <a:pt x="462" y="303"/>
                  </a:lnTo>
                  <a:lnTo>
                    <a:pt x="462" y="303"/>
                  </a:lnTo>
                  <a:lnTo>
                    <a:pt x="465" y="298"/>
                  </a:lnTo>
                  <a:lnTo>
                    <a:pt x="465" y="298"/>
                  </a:lnTo>
                  <a:lnTo>
                    <a:pt x="465" y="296"/>
                  </a:lnTo>
                  <a:lnTo>
                    <a:pt x="465" y="294"/>
                  </a:lnTo>
                  <a:lnTo>
                    <a:pt x="467" y="293"/>
                  </a:lnTo>
                  <a:lnTo>
                    <a:pt x="467" y="291"/>
                  </a:lnTo>
                  <a:lnTo>
                    <a:pt x="465" y="289"/>
                  </a:lnTo>
                  <a:lnTo>
                    <a:pt x="464" y="289"/>
                  </a:lnTo>
                  <a:lnTo>
                    <a:pt x="462" y="287"/>
                  </a:lnTo>
                  <a:lnTo>
                    <a:pt x="462" y="287"/>
                  </a:lnTo>
                  <a:lnTo>
                    <a:pt x="458" y="287"/>
                  </a:lnTo>
                  <a:lnTo>
                    <a:pt x="457" y="286"/>
                  </a:lnTo>
                  <a:lnTo>
                    <a:pt x="455" y="286"/>
                  </a:lnTo>
                  <a:lnTo>
                    <a:pt x="455" y="284"/>
                  </a:lnTo>
                  <a:lnTo>
                    <a:pt x="453" y="282"/>
                  </a:lnTo>
                  <a:lnTo>
                    <a:pt x="453" y="276"/>
                  </a:lnTo>
                  <a:lnTo>
                    <a:pt x="453" y="276"/>
                  </a:lnTo>
                  <a:lnTo>
                    <a:pt x="452" y="274"/>
                  </a:lnTo>
                  <a:lnTo>
                    <a:pt x="452" y="272"/>
                  </a:lnTo>
                  <a:lnTo>
                    <a:pt x="452" y="272"/>
                  </a:lnTo>
                  <a:lnTo>
                    <a:pt x="448" y="270"/>
                  </a:lnTo>
                  <a:lnTo>
                    <a:pt x="448" y="269"/>
                  </a:lnTo>
                  <a:lnTo>
                    <a:pt x="447" y="269"/>
                  </a:lnTo>
                  <a:lnTo>
                    <a:pt x="445" y="269"/>
                  </a:lnTo>
                  <a:lnTo>
                    <a:pt x="441" y="269"/>
                  </a:lnTo>
                  <a:lnTo>
                    <a:pt x="438" y="269"/>
                  </a:lnTo>
                  <a:lnTo>
                    <a:pt x="436" y="267"/>
                  </a:lnTo>
                  <a:lnTo>
                    <a:pt x="436" y="267"/>
                  </a:lnTo>
                  <a:lnTo>
                    <a:pt x="436" y="264"/>
                  </a:lnTo>
                  <a:lnTo>
                    <a:pt x="436" y="262"/>
                  </a:lnTo>
                  <a:lnTo>
                    <a:pt x="438" y="260"/>
                  </a:lnTo>
                  <a:lnTo>
                    <a:pt x="438" y="260"/>
                  </a:lnTo>
                  <a:lnTo>
                    <a:pt x="436" y="260"/>
                  </a:lnTo>
                  <a:lnTo>
                    <a:pt x="436" y="259"/>
                  </a:lnTo>
                  <a:lnTo>
                    <a:pt x="436" y="259"/>
                  </a:lnTo>
                  <a:lnTo>
                    <a:pt x="438" y="259"/>
                  </a:lnTo>
                  <a:lnTo>
                    <a:pt x="438" y="257"/>
                  </a:lnTo>
                  <a:lnTo>
                    <a:pt x="438" y="255"/>
                  </a:lnTo>
                  <a:lnTo>
                    <a:pt x="436" y="253"/>
                  </a:lnTo>
                  <a:lnTo>
                    <a:pt x="436" y="253"/>
                  </a:lnTo>
                  <a:lnTo>
                    <a:pt x="438" y="252"/>
                  </a:lnTo>
                  <a:lnTo>
                    <a:pt x="438" y="252"/>
                  </a:lnTo>
                  <a:lnTo>
                    <a:pt x="438" y="252"/>
                  </a:lnTo>
                  <a:lnTo>
                    <a:pt x="440" y="250"/>
                  </a:lnTo>
                  <a:lnTo>
                    <a:pt x="447" y="238"/>
                  </a:lnTo>
                  <a:lnTo>
                    <a:pt x="450" y="236"/>
                  </a:lnTo>
                  <a:lnTo>
                    <a:pt x="450" y="236"/>
                  </a:lnTo>
                  <a:lnTo>
                    <a:pt x="452" y="236"/>
                  </a:lnTo>
                  <a:lnTo>
                    <a:pt x="450" y="235"/>
                  </a:lnTo>
                  <a:lnTo>
                    <a:pt x="450" y="235"/>
                  </a:lnTo>
                  <a:lnTo>
                    <a:pt x="447" y="235"/>
                  </a:lnTo>
                  <a:lnTo>
                    <a:pt x="445" y="236"/>
                  </a:lnTo>
                  <a:lnTo>
                    <a:pt x="445" y="235"/>
                  </a:lnTo>
                  <a:lnTo>
                    <a:pt x="440" y="231"/>
                  </a:lnTo>
                  <a:lnTo>
                    <a:pt x="438" y="230"/>
                  </a:lnTo>
                  <a:lnTo>
                    <a:pt x="436" y="231"/>
                  </a:lnTo>
                  <a:lnTo>
                    <a:pt x="433" y="233"/>
                  </a:lnTo>
                  <a:lnTo>
                    <a:pt x="431" y="233"/>
                  </a:lnTo>
                  <a:lnTo>
                    <a:pt x="430" y="233"/>
                  </a:lnTo>
                  <a:lnTo>
                    <a:pt x="428" y="233"/>
                  </a:lnTo>
                  <a:lnTo>
                    <a:pt x="424" y="230"/>
                  </a:lnTo>
                  <a:lnTo>
                    <a:pt x="423" y="230"/>
                  </a:lnTo>
                  <a:lnTo>
                    <a:pt x="419" y="226"/>
                  </a:lnTo>
                  <a:lnTo>
                    <a:pt x="418" y="225"/>
                  </a:lnTo>
                  <a:lnTo>
                    <a:pt x="418" y="223"/>
                  </a:lnTo>
                  <a:lnTo>
                    <a:pt x="418" y="216"/>
                  </a:lnTo>
                  <a:lnTo>
                    <a:pt x="418" y="204"/>
                  </a:lnTo>
                  <a:lnTo>
                    <a:pt x="418" y="204"/>
                  </a:lnTo>
                  <a:lnTo>
                    <a:pt x="416" y="203"/>
                  </a:lnTo>
                  <a:lnTo>
                    <a:pt x="416" y="201"/>
                  </a:lnTo>
                  <a:lnTo>
                    <a:pt x="416" y="197"/>
                  </a:lnTo>
                  <a:lnTo>
                    <a:pt x="416" y="196"/>
                  </a:lnTo>
                  <a:lnTo>
                    <a:pt x="414" y="194"/>
                  </a:lnTo>
                  <a:lnTo>
                    <a:pt x="414" y="194"/>
                  </a:lnTo>
                  <a:lnTo>
                    <a:pt x="416" y="192"/>
                  </a:lnTo>
                  <a:lnTo>
                    <a:pt x="418" y="189"/>
                  </a:lnTo>
                  <a:lnTo>
                    <a:pt x="418" y="187"/>
                  </a:lnTo>
                  <a:lnTo>
                    <a:pt x="419" y="187"/>
                  </a:lnTo>
                  <a:lnTo>
                    <a:pt x="419" y="186"/>
                  </a:lnTo>
                  <a:lnTo>
                    <a:pt x="419" y="186"/>
                  </a:lnTo>
                  <a:lnTo>
                    <a:pt x="418" y="182"/>
                  </a:lnTo>
                  <a:lnTo>
                    <a:pt x="418" y="182"/>
                  </a:lnTo>
                  <a:lnTo>
                    <a:pt x="416" y="180"/>
                  </a:lnTo>
                  <a:lnTo>
                    <a:pt x="416" y="179"/>
                  </a:lnTo>
                  <a:lnTo>
                    <a:pt x="416" y="179"/>
                  </a:lnTo>
                  <a:lnTo>
                    <a:pt x="414" y="179"/>
                  </a:lnTo>
                  <a:lnTo>
                    <a:pt x="413" y="177"/>
                  </a:lnTo>
                  <a:lnTo>
                    <a:pt x="413" y="174"/>
                  </a:lnTo>
                  <a:lnTo>
                    <a:pt x="413" y="172"/>
                  </a:lnTo>
                  <a:lnTo>
                    <a:pt x="413" y="170"/>
                  </a:lnTo>
                  <a:lnTo>
                    <a:pt x="413" y="169"/>
                  </a:lnTo>
                  <a:lnTo>
                    <a:pt x="414" y="167"/>
                  </a:lnTo>
                  <a:lnTo>
                    <a:pt x="413" y="167"/>
                  </a:lnTo>
                  <a:lnTo>
                    <a:pt x="413" y="165"/>
                  </a:lnTo>
                  <a:lnTo>
                    <a:pt x="413" y="162"/>
                  </a:lnTo>
                  <a:lnTo>
                    <a:pt x="411" y="160"/>
                  </a:lnTo>
                  <a:lnTo>
                    <a:pt x="411" y="157"/>
                  </a:lnTo>
                  <a:lnTo>
                    <a:pt x="409" y="157"/>
                  </a:lnTo>
                  <a:lnTo>
                    <a:pt x="409" y="155"/>
                  </a:lnTo>
                  <a:lnTo>
                    <a:pt x="409" y="153"/>
                  </a:lnTo>
                  <a:lnTo>
                    <a:pt x="408" y="152"/>
                  </a:lnTo>
                  <a:lnTo>
                    <a:pt x="408" y="150"/>
                  </a:lnTo>
                  <a:lnTo>
                    <a:pt x="406" y="150"/>
                  </a:lnTo>
                  <a:lnTo>
                    <a:pt x="404" y="150"/>
                  </a:lnTo>
                  <a:lnTo>
                    <a:pt x="402" y="152"/>
                  </a:lnTo>
                  <a:lnTo>
                    <a:pt x="401" y="153"/>
                  </a:lnTo>
                  <a:lnTo>
                    <a:pt x="401" y="152"/>
                  </a:lnTo>
                  <a:lnTo>
                    <a:pt x="401" y="148"/>
                  </a:lnTo>
                  <a:lnTo>
                    <a:pt x="401" y="146"/>
                  </a:lnTo>
                  <a:lnTo>
                    <a:pt x="399" y="146"/>
                  </a:lnTo>
                  <a:lnTo>
                    <a:pt x="399" y="146"/>
                  </a:lnTo>
                  <a:lnTo>
                    <a:pt x="399" y="146"/>
                  </a:lnTo>
                  <a:lnTo>
                    <a:pt x="397" y="143"/>
                  </a:lnTo>
                  <a:lnTo>
                    <a:pt x="397" y="141"/>
                  </a:lnTo>
                  <a:lnTo>
                    <a:pt x="394" y="141"/>
                  </a:lnTo>
                  <a:lnTo>
                    <a:pt x="392" y="141"/>
                  </a:lnTo>
                  <a:lnTo>
                    <a:pt x="392" y="143"/>
                  </a:lnTo>
                  <a:lnTo>
                    <a:pt x="391" y="145"/>
                  </a:lnTo>
                  <a:lnTo>
                    <a:pt x="391" y="146"/>
                  </a:lnTo>
                  <a:lnTo>
                    <a:pt x="389" y="148"/>
                  </a:lnTo>
                  <a:lnTo>
                    <a:pt x="387" y="148"/>
                  </a:lnTo>
                  <a:lnTo>
                    <a:pt x="389" y="146"/>
                  </a:lnTo>
                  <a:lnTo>
                    <a:pt x="389" y="145"/>
                  </a:lnTo>
                  <a:lnTo>
                    <a:pt x="387" y="141"/>
                  </a:lnTo>
                  <a:lnTo>
                    <a:pt x="389" y="140"/>
                  </a:lnTo>
                  <a:lnTo>
                    <a:pt x="389" y="140"/>
                  </a:lnTo>
                  <a:lnTo>
                    <a:pt x="391" y="140"/>
                  </a:lnTo>
                  <a:lnTo>
                    <a:pt x="391" y="138"/>
                  </a:lnTo>
                  <a:lnTo>
                    <a:pt x="392" y="138"/>
                  </a:lnTo>
                  <a:lnTo>
                    <a:pt x="392" y="136"/>
                  </a:lnTo>
                  <a:lnTo>
                    <a:pt x="392" y="135"/>
                  </a:lnTo>
                  <a:lnTo>
                    <a:pt x="394" y="135"/>
                  </a:lnTo>
                  <a:lnTo>
                    <a:pt x="396" y="135"/>
                  </a:lnTo>
                  <a:lnTo>
                    <a:pt x="396" y="135"/>
                  </a:lnTo>
                  <a:lnTo>
                    <a:pt x="396" y="133"/>
                  </a:lnTo>
                  <a:lnTo>
                    <a:pt x="396" y="133"/>
                  </a:lnTo>
                  <a:lnTo>
                    <a:pt x="397" y="131"/>
                  </a:lnTo>
                  <a:lnTo>
                    <a:pt x="397" y="131"/>
                  </a:lnTo>
                  <a:lnTo>
                    <a:pt x="396" y="129"/>
                  </a:lnTo>
                  <a:lnTo>
                    <a:pt x="392" y="128"/>
                  </a:lnTo>
                  <a:lnTo>
                    <a:pt x="391" y="128"/>
                  </a:lnTo>
                  <a:lnTo>
                    <a:pt x="391" y="128"/>
                  </a:lnTo>
                  <a:lnTo>
                    <a:pt x="391" y="126"/>
                  </a:lnTo>
                  <a:lnTo>
                    <a:pt x="391" y="126"/>
                  </a:lnTo>
                  <a:lnTo>
                    <a:pt x="391" y="126"/>
                  </a:lnTo>
                  <a:lnTo>
                    <a:pt x="391" y="126"/>
                  </a:lnTo>
                  <a:lnTo>
                    <a:pt x="391" y="126"/>
                  </a:lnTo>
                  <a:lnTo>
                    <a:pt x="391" y="126"/>
                  </a:lnTo>
                  <a:lnTo>
                    <a:pt x="389" y="126"/>
                  </a:lnTo>
                  <a:lnTo>
                    <a:pt x="389" y="126"/>
                  </a:lnTo>
                  <a:lnTo>
                    <a:pt x="387" y="128"/>
                  </a:lnTo>
                  <a:lnTo>
                    <a:pt x="387" y="128"/>
                  </a:lnTo>
                  <a:lnTo>
                    <a:pt x="384" y="128"/>
                  </a:lnTo>
                  <a:lnTo>
                    <a:pt x="382" y="128"/>
                  </a:lnTo>
                  <a:lnTo>
                    <a:pt x="380" y="129"/>
                  </a:lnTo>
                  <a:lnTo>
                    <a:pt x="380" y="131"/>
                  </a:lnTo>
                  <a:lnTo>
                    <a:pt x="379" y="135"/>
                  </a:lnTo>
                  <a:lnTo>
                    <a:pt x="379" y="136"/>
                  </a:lnTo>
                  <a:lnTo>
                    <a:pt x="379" y="138"/>
                  </a:lnTo>
                  <a:lnTo>
                    <a:pt x="375" y="140"/>
                  </a:lnTo>
                  <a:lnTo>
                    <a:pt x="374" y="143"/>
                  </a:lnTo>
                  <a:lnTo>
                    <a:pt x="372" y="145"/>
                  </a:lnTo>
                  <a:lnTo>
                    <a:pt x="370" y="145"/>
                  </a:lnTo>
                  <a:lnTo>
                    <a:pt x="368" y="145"/>
                  </a:lnTo>
                  <a:lnTo>
                    <a:pt x="367" y="145"/>
                  </a:lnTo>
                  <a:lnTo>
                    <a:pt x="365" y="146"/>
                  </a:lnTo>
                  <a:lnTo>
                    <a:pt x="363" y="146"/>
                  </a:lnTo>
                  <a:lnTo>
                    <a:pt x="363" y="146"/>
                  </a:lnTo>
                  <a:lnTo>
                    <a:pt x="358" y="146"/>
                  </a:lnTo>
                  <a:lnTo>
                    <a:pt x="357" y="148"/>
                  </a:lnTo>
                  <a:lnTo>
                    <a:pt x="357" y="152"/>
                  </a:lnTo>
                  <a:lnTo>
                    <a:pt x="357" y="158"/>
                  </a:lnTo>
                  <a:lnTo>
                    <a:pt x="358" y="165"/>
                  </a:lnTo>
                  <a:lnTo>
                    <a:pt x="357" y="169"/>
                  </a:lnTo>
                  <a:lnTo>
                    <a:pt x="355" y="172"/>
                  </a:lnTo>
                  <a:lnTo>
                    <a:pt x="355" y="174"/>
                  </a:lnTo>
                  <a:lnTo>
                    <a:pt x="355" y="175"/>
                  </a:lnTo>
                  <a:lnTo>
                    <a:pt x="355" y="180"/>
                  </a:lnTo>
                  <a:lnTo>
                    <a:pt x="355" y="182"/>
                  </a:lnTo>
                  <a:lnTo>
                    <a:pt x="345" y="213"/>
                  </a:lnTo>
                  <a:lnTo>
                    <a:pt x="345" y="216"/>
                  </a:lnTo>
                  <a:lnTo>
                    <a:pt x="345" y="218"/>
                  </a:lnTo>
                  <a:lnTo>
                    <a:pt x="345" y="218"/>
                  </a:lnTo>
                  <a:lnTo>
                    <a:pt x="341" y="223"/>
                  </a:lnTo>
                  <a:lnTo>
                    <a:pt x="340" y="230"/>
                  </a:lnTo>
                  <a:lnTo>
                    <a:pt x="340" y="235"/>
                  </a:lnTo>
                  <a:lnTo>
                    <a:pt x="340" y="236"/>
                  </a:lnTo>
                  <a:lnTo>
                    <a:pt x="340" y="236"/>
                  </a:lnTo>
                  <a:lnTo>
                    <a:pt x="341" y="236"/>
                  </a:lnTo>
                  <a:lnTo>
                    <a:pt x="341" y="236"/>
                  </a:lnTo>
                  <a:lnTo>
                    <a:pt x="343" y="238"/>
                  </a:lnTo>
                  <a:lnTo>
                    <a:pt x="343" y="238"/>
                  </a:lnTo>
                  <a:lnTo>
                    <a:pt x="345" y="242"/>
                  </a:lnTo>
                  <a:lnTo>
                    <a:pt x="346" y="242"/>
                  </a:lnTo>
                  <a:lnTo>
                    <a:pt x="346" y="242"/>
                  </a:lnTo>
                  <a:lnTo>
                    <a:pt x="346" y="245"/>
                  </a:lnTo>
                  <a:lnTo>
                    <a:pt x="341" y="242"/>
                  </a:lnTo>
                  <a:lnTo>
                    <a:pt x="341" y="242"/>
                  </a:lnTo>
                  <a:lnTo>
                    <a:pt x="340" y="243"/>
                  </a:lnTo>
                  <a:lnTo>
                    <a:pt x="336" y="248"/>
                  </a:lnTo>
                  <a:lnTo>
                    <a:pt x="336" y="247"/>
                  </a:lnTo>
                  <a:lnTo>
                    <a:pt x="336" y="245"/>
                  </a:lnTo>
                  <a:lnTo>
                    <a:pt x="334" y="240"/>
                  </a:lnTo>
                  <a:lnTo>
                    <a:pt x="334" y="238"/>
                  </a:lnTo>
                  <a:lnTo>
                    <a:pt x="336" y="236"/>
                  </a:lnTo>
                  <a:lnTo>
                    <a:pt x="336" y="235"/>
                  </a:lnTo>
                  <a:lnTo>
                    <a:pt x="333" y="236"/>
                  </a:lnTo>
                  <a:lnTo>
                    <a:pt x="329" y="240"/>
                  </a:lnTo>
                  <a:lnTo>
                    <a:pt x="326" y="243"/>
                  </a:lnTo>
                  <a:lnTo>
                    <a:pt x="326" y="248"/>
                  </a:lnTo>
                  <a:lnTo>
                    <a:pt x="324" y="252"/>
                  </a:lnTo>
                  <a:lnTo>
                    <a:pt x="323" y="255"/>
                  </a:lnTo>
                  <a:lnTo>
                    <a:pt x="323" y="257"/>
                  </a:lnTo>
                  <a:lnTo>
                    <a:pt x="323" y="257"/>
                  </a:lnTo>
                  <a:lnTo>
                    <a:pt x="324" y="259"/>
                  </a:lnTo>
                  <a:lnTo>
                    <a:pt x="324" y="257"/>
                  </a:lnTo>
                  <a:lnTo>
                    <a:pt x="324" y="257"/>
                  </a:lnTo>
                  <a:lnTo>
                    <a:pt x="324" y="257"/>
                  </a:lnTo>
                  <a:lnTo>
                    <a:pt x="326" y="257"/>
                  </a:lnTo>
                  <a:lnTo>
                    <a:pt x="326" y="257"/>
                  </a:lnTo>
                  <a:lnTo>
                    <a:pt x="326" y="259"/>
                  </a:lnTo>
                  <a:lnTo>
                    <a:pt x="326" y="259"/>
                  </a:lnTo>
                  <a:lnTo>
                    <a:pt x="328" y="259"/>
                  </a:lnTo>
                  <a:lnTo>
                    <a:pt x="326" y="260"/>
                  </a:lnTo>
                  <a:lnTo>
                    <a:pt x="326" y="260"/>
                  </a:lnTo>
                  <a:lnTo>
                    <a:pt x="324" y="260"/>
                  </a:lnTo>
                  <a:lnTo>
                    <a:pt x="321" y="259"/>
                  </a:lnTo>
                  <a:lnTo>
                    <a:pt x="319" y="259"/>
                  </a:lnTo>
                  <a:lnTo>
                    <a:pt x="319" y="260"/>
                  </a:lnTo>
                  <a:lnTo>
                    <a:pt x="318" y="265"/>
                  </a:lnTo>
                  <a:lnTo>
                    <a:pt x="309" y="284"/>
                  </a:lnTo>
                  <a:lnTo>
                    <a:pt x="309" y="286"/>
                  </a:lnTo>
                  <a:lnTo>
                    <a:pt x="309" y="287"/>
                  </a:lnTo>
                  <a:lnTo>
                    <a:pt x="311" y="287"/>
                  </a:lnTo>
                  <a:lnTo>
                    <a:pt x="314" y="286"/>
                  </a:lnTo>
                  <a:lnTo>
                    <a:pt x="318" y="286"/>
                  </a:lnTo>
                  <a:lnTo>
                    <a:pt x="318" y="286"/>
                  </a:lnTo>
                  <a:lnTo>
                    <a:pt x="318" y="284"/>
                  </a:lnTo>
                  <a:lnTo>
                    <a:pt x="318" y="284"/>
                  </a:lnTo>
                  <a:lnTo>
                    <a:pt x="314" y="284"/>
                  </a:lnTo>
                  <a:lnTo>
                    <a:pt x="314" y="284"/>
                  </a:lnTo>
                  <a:lnTo>
                    <a:pt x="314" y="279"/>
                  </a:lnTo>
                  <a:lnTo>
                    <a:pt x="314" y="277"/>
                  </a:lnTo>
                  <a:lnTo>
                    <a:pt x="314" y="277"/>
                  </a:lnTo>
                  <a:lnTo>
                    <a:pt x="314" y="277"/>
                  </a:lnTo>
                  <a:lnTo>
                    <a:pt x="314" y="277"/>
                  </a:lnTo>
                  <a:lnTo>
                    <a:pt x="314" y="277"/>
                  </a:lnTo>
                  <a:lnTo>
                    <a:pt x="316" y="277"/>
                  </a:lnTo>
                  <a:lnTo>
                    <a:pt x="318" y="279"/>
                  </a:lnTo>
                  <a:lnTo>
                    <a:pt x="321" y="277"/>
                  </a:lnTo>
                  <a:lnTo>
                    <a:pt x="323" y="279"/>
                  </a:lnTo>
                  <a:lnTo>
                    <a:pt x="321" y="281"/>
                  </a:lnTo>
                  <a:lnTo>
                    <a:pt x="318" y="282"/>
                  </a:lnTo>
                  <a:lnTo>
                    <a:pt x="321" y="284"/>
                  </a:lnTo>
                  <a:lnTo>
                    <a:pt x="323" y="284"/>
                  </a:lnTo>
                  <a:lnTo>
                    <a:pt x="323" y="286"/>
                  </a:lnTo>
                  <a:lnTo>
                    <a:pt x="324" y="287"/>
                  </a:lnTo>
                  <a:lnTo>
                    <a:pt x="324" y="287"/>
                  </a:lnTo>
                  <a:lnTo>
                    <a:pt x="326" y="289"/>
                  </a:lnTo>
                  <a:lnTo>
                    <a:pt x="328" y="289"/>
                  </a:lnTo>
                  <a:lnTo>
                    <a:pt x="329" y="289"/>
                  </a:lnTo>
                  <a:lnTo>
                    <a:pt x="333" y="289"/>
                  </a:lnTo>
                  <a:lnTo>
                    <a:pt x="334" y="289"/>
                  </a:lnTo>
                  <a:lnTo>
                    <a:pt x="334" y="289"/>
                  </a:lnTo>
                  <a:lnTo>
                    <a:pt x="336" y="287"/>
                  </a:lnTo>
                  <a:lnTo>
                    <a:pt x="338" y="287"/>
                  </a:lnTo>
                  <a:lnTo>
                    <a:pt x="340" y="289"/>
                  </a:lnTo>
                  <a:lnTo>
                    <a:pt x="341" y="289"/>
                  </a:lnTo>
                  <a:lnTo>
                    <a:pt x="340" y="289"/>
                  </a:lnTo>
                  <a:lnTo>
                    <a:pt x="338" y="289"/>
                  </a:lnTo>
                  <a:lnTo>
                    <a:pt x="338" y="289"/>
                  </a:lnTo>
                  <a:lnTo>
                    <a:pt x="336" y="291"/>
                  </a:lnTo>
                  <a:lnTo>
                    <a:pt x="334" y="291"/>
                  </a:lnTo>
                  <a:lnTo>
                    <a:pt x="333" y="293"/>
                  </a:lnTo>
                  <a:lnTo>
                    <a:pt x="329" y="294"/>
                  </a:lnTo>
                  <a:lnTo>
                    <a:pt x="328" y="296"/>
                  </a:lnTo>
                  <a:lnTo>
                    <a:pt x="329" y="296"/>
                  </a:lnTo>
                  <a:lnTo>
                    <a:pt x="333" y="296"/>
                  </a:lnTo>
                  <a:lnTo>
                    <a:pt x="334" y="298"/>
                  </a:lnTo>
                  <a:lnTo>
                    <a:pt x="336" y="299"/>
                  </a:lnTo>
                  <a:lnTo>
                    <a:pt x="338" y="299"/>
                  </a:lnTo>
                  <a:lnTo>
                    <a:pt x="340" y="301"/>
                  </a:lnTo>
                  <a:lnTo>
                    <a:pt x="343" y="301"/>
                  </a:lnTo>
                  <a:lnTo>
                    <a:pt x="345" y="301"/>
                  </a:lnTo>
                  <a:lnTo>
                    <a:pt x="343" y="301"/>
                  </a:lnTo>
                  <a:lnTo>
                    <a:pt x="336" y="304"/>
                  </a:lnTo>
                  <a:lnTo>
                    <a:pt x="336" y="304"/>
                  </a:lnTo>
                  <a:lnTo>
                    <a:pt x="336" y="309"/>
                  </a:lnTo>
                  <a:lnTo>
                    <a:pt x="338" y="311"/>
                  </a:lnTo>
                  <a:lnTo>
                    <a:pt x="338" y="313"/>
                  </a:lnTo>
                  <a:lnTo>
                    <a:pt x="338" y="316"/>
                  </a:lnTo>
                  <a:lnTo>
                    <a:pt x="338" y="316"/>
                  </a:lnTo>
                  <a:lnTo>
                    <a:pt x="336" y="313"/>
                  </a:lnTo>
                  <a:lnTo>
                    <a:pt x="334" y="313"/>
                  </a:lnTo>
                  <a:lnTo>
                    <a:pt x="334" y="311"/>
                  </a:lnTo>
                  <a:lnTo>
                    <a:pt x="334" y="309"/>
                  </a:lnTo>
                  <a:lnTo>
                    <a:pt x="334" y="306"/>
                  </a:lnTo>
                  <a:lnTo>
                    <a:pt x="333" y="301"/>
                  </a:lnTo>
                  <a:lnTo>
                    <a:pt x="333" y="299"/>
                  </a:lnTo>
                  <a:lnTo>
                    <a:pt x="331" y="298"/>
                  </a:lnTo>
                  <a:lnTo>
                    <a:pt x="329" y="298"/>
                  </a:lnTo>
                  <a:lnTo>
                    <a:pt x="328" y="299"/>
                  </a:lnTo>
                  <a:lnTo>
                    <a:pt x="328" y="299"/>
                  </a:lnTo>
                  <a:lnTo>
                    <a:pt x="328" y="298"/>
                  </a:lnTo>
                  <a:lnTo>
                    <a:pt x="328" y="296"/>
                  </a:lnTo>
                  <a:lnTo>
                    <a:pt x="328" y="296"/>
                  </a:lnTo>
                  <a:lnTo>
                    <a:pt x="326" y="298"/>
                  </a:lnTo>
                  <a:lnTo>
                    <a:pt x="326" y="299"/>
                  </a:lnTo>
                  <a:lnTo>
                    <a:pt x="326" y="301"/>
                  </a:lnTo>
                  <a:lnTo>
                    <a:pt x="324" y="306"/>
                  </a:lnTo>
                  <a:lnTo>
                    <a:pt x="323" y="308"/>
                  </a:lnTo>
                  <a:lnTo>
                    <a:pt x="323" y="309"/>
                  </a:lnTo>
                  <a:lnTo>
                    <a:pt x="321" y="311"/>
                  </a:lnTo>
                  <a:lnTo>
                    <a:pt x="319" y="313"/>
                  </a:lnTo>
                  <a:lnTo>
                    <a:pt x="316" y="315"/>
                  </a:lnTo>
                  <a:lnTo>
                    <a:pt x="314" y="316"/>
                  </a:lnTo>
                  <a:lnTo>
                    <a:pt x="312" y="316"/>
                  </a:lnTo>
                  <a:lnTo>
                    <a:pt x="312" y="316"/>
                  </a:lnTo>
                  <a:lnTo>
                    <a:pt x="312" y="318"/>
                  </a:lnTo>
                  <a:lnTo>
                    <a:pt x="311" y="318"/>
                  </a:lnTo>
                  <a:lnTo>
                    <a:pt x="309" y="320"/>
                  </a:lnTo>
                  <a:lnTo>
                    <a:pt x="307" y="323"/>
                  </a:lnTo>
                  <a:lnTo>
                    <a:pt x="307" y="323"/>
                  </a:lnTo>
                  <a:lnTo>
                    <a:pt x="307" y="325"/>
                  </a:lnTo>
                  <a:lnTo>
                    <a:pt x="309" y="325"/>
                  </a:lnTo>
                  <a:lnTo>
                    <a:pt x="309" y="325"/>
                  </a:lnTo>
                  <a:lnTo>
                    <a:pt x="309" y="325"/>
                  </a:lnTo>
                  <a:lnTo>
                    <a:pt x="311" y="330"/>
                  </a:lnTo>
                  <a:lnTo>
                    <a:pt x="311" y="335"/>
                  </a:lnTo>
                  <a:lnTo>
                    <a:pt x="311" y="337"/>
                  </a:lnTo>
                  <a:lnTo>
                    <a:pt x="312" y="338"/>
                  </a:lnTo>
                  <a:lnTo>
                    <a:pt x="312" y="340"/>
                  </a:lnTo>
                  <a:lnTo>
                    <a:pt x="314" y="340"/>
                  </a:lnTo>
                  <a:lnTo>
                    <a:pt x="314" y="342"/>
                  </a:lnTo>
                  <a:lnTo>
                    <a:pt x="314" y="342"/>
                  </a:lnTo>
                  <a:lnTo>
                    <a:pt x="314" y="342"/>
                  </a:lnTo>
                  <a:lnTo>
                    <a:pt x="316" y="342"/>
                  </a:lnTo>
                  <a:lnTo>
                    <a:pt x="316" y="343"/>
                  </a:lnTo>
                  <a:lnTo>
                    <a:pt x="316" y="343"/>
                  </a:lnTo>
                  <a:lnTo>
                    <a:pt x="318" y="343"/>
                  </a:lnTo>
                  <a:lnTo>
                    <a:pt x="318" y="345"/>
                  </a:lnTo>
                  <a:lnTo>
                    <a:pt x="318" y="345"/>
                  </a:lnTo>
                  <a:lnTo>
                    <a:pt x="318" y="347"/>
                  </a:lnTo>
                  <a:lnTo>
                    <a:pt x="318" y="347"/>
                  </a:lnTo>
                  <a:lnTo>
                    <a:pt x="316" y="349"/>
                  </a:lnTo>
                  <a:lnTo>
                    <a:pt x="316" y="350"/>
                  </a:lnTo>
                  <a:lnTo>
                    <a:pt x="316" y="350"/>
                  </a:lnTo>
                  <a:lnTo>
                    <a:pt x="314" y="352"/>
                  </a:lnTo>
                  <a:lnTo>
                    <a:pt x="314" y="354"/>
                  </a:lnTo>
                  <a:lnTo>
                    <a:pt x="316" y="355"/>
                  </a:lnTo>
                  <a:lnTo>
                    <a:pt x="314" y="355"/>
                  </a:lnTo>
                  <a:lnTo>
                    <a:pt x="314" y="355"/>
                  </a:lnTo>
                  <a:lnTo>
                    <a:pt x="312" y="355"/>
                  </a:lnTo>
                  <a:lnTo>
                    <a:pt x="312" y="355"/>
                  </a:lnTo>
                  <a:lnTo>
                    <a:pt x="311" y="357"/>
                  </a:lnTo>
                  <a:lnTo>
                    <a:pt x="309" y="362"/>
                  </a:lnTo>
                  <a:lnTo>
                    <a:pt x="309" y="364"/>
                  </a:lnTo>
                  <a:lnTo>
                    <a:pt x="306" y="367"/>
                  </a:lnTo>
                  <a:lnTo>
                    <a:pt x="306" y="367"/>
                  </a:lnTo>
                  <a:lnTo>
                    <a:pt x="306" y="371"/>
                  </a:lnTo>
                  <a:lnTo>
                    <a:pt x="302" y="374"/>
                  </a:lnTo>
                  <a:lnTo>
                    <a:pt x="299" y="391"/>
                  </a:lnTo>
                  <a:lnTo>
                    <a:pt x="297" y="399"/>
                  </a:lnTo>
                  <a:lnTo>
                    <a:pt x="299" y="406"/>
                  </a:lnTo>
                  <a:lnTo>
                    <a:pt x="304" y="413"/>
                  </a:lnTo>
                  <a:lnTo>
                    <a:pt x="306" y="415"/>
                  </a:lnTo>
                  <a:lnTo>
                    <a:pt x="307" y="418"/>
                  </a:lnTo>
                  <a:lnTo>
                    <a:pt x="309" y="422"/>
                  </a:lnTo>
                  <a:lnTo>
                    <a:pt x="309" y="425"/>
                  </a:lnTo>
                  <a:lnTo>
                    <a:pt x="309" y="428"/>
                  </a:lnTo>
                  <a:lnTo>
                    <a:pt x="309" y="432"/>
                  </a:lnTo>
                  <a:lnTo>
                    <a:pt x="304" y="445"/>
                  </a:lnTo>
                  <a:lnTo>
                    <a:pt x="302" y="449"/>
                  </a:lnTo>
                  <a:lnTo>
                    <a:pt x="302" y="452"/>
                  </a:lnTo>
                  <a:lnTo>
                    <a:pt x="302" y="454"/>
                  </a:lnTo>
                  <a:lnTo>
                    <a:pt x="304" y="457"/>
                  </a:lnTo>
                  <a:lnTo>
                    <a:pt x="304" y="459"/>
                  </a:lnTo>
                  <a:lnTo>
                    <a:pt x="304" y="464"/>
                  </a:lnTo>
                  <a:lnTo>
                    <a:pt x="309" y="486"/>
                  </a:lnTo>
                  <a:lnTo>
                    <a:pt x="311" y="488"/>
                  </a:lnTo>
                  <a:lnTo>
                    <a:pt x="312" y="491"/>
                  </a:lnTo>
                  <a:lnTo>
                    <a:pt x="312" y="491"/>
                  </a:lnTo>
                  <a:lnTo>
                    <a:pt x="312" y="493"/>
                  </a:lnTo>
                  <a:lnTo>
                    <a:pt x="312" y="493"/>
                  </a:lnTo>
                  <a:lnTo>
                    <a:pt x="314" y="495"/>
                  </a:lnTo>
                  <a:lnTo>
                    <a:pt x="314" y="496"/>
                  </a:lnTo>
                  <a:lnTo>
                    <a:pt x="314" y="498"/>
                  </a:lnTo>
                  <a:lnTo>
                    <a:pt x="314" y="500"/>
                  </a:lnTo>
                  <a:lnTo>
                    <a:pt x="314" y="501"/>
                  </a:lnTo>
                  <a:lnTo>
                    <a:pt x="314" y="503"/>
                  </a:lnTo>
                  <a:lnTo>
                    <a:pt x="314" y="505"/>
                  </a:lnTo>
                  <a:lnTo>
                    <a:pt x="312" y="505"/>
                  </a:lnTo>
                  <a:lnTo>
                    <a:pt x="312" y="506"/>
                  </a:lnTo>
                  <a:lnTo>
                    <a:pt x="312" y="508"/>
                  </a:lnTo>
                  <a:lnTo>
                    <a:pt x="312" y="510"/>
                  </a:lnTo>
                  <a:lnTo>
                    <a:pt x="312" y="510"/>
                  </a:lnTo>
                  <a:lnTo>
                    <a:pt x="311" y="512"/>
                  </a:lnTo>
                  <a:lnTo>
                    <a:pt x="309" y="513"/>
                  </a:lnTo>
                  <a:lnTo>
                    <a:pt x="309" y="515"/>
                  </a:lnTo>
                  <a:lnTo>
                    <a:pt x="309" y="515"/>
                  </a:lnTo>
                  <a:lnTo>
                    <a:pt x="307" y="517"/>
                  </a:lnTo>
                  <a:lnTo>
                    <a:pt x="307" y="518"/>
                  </a:lnTo>
                  <a:lnTo>
                    <a:pt x="307" y="520"/>
                  </a:lnTo>
                  <a:lnTo>
                    <a:pt x="307" y="522"/>
                  </a:lnTo>
                  <a:lnTo>
                    <a:pt x="299" y="539"/>
                  </a:lnTo>
                  <a:lnTo>
                    <a:pt x="295" y="552"/>
                  </a:lnTo>
                  <a:lnTo>
                    <a:pt x="292" y="571"/>
                  </a:lnTo>
                  <a:lnTo>
                    <a:pt x="292" y="574"/>
                  </a:lnTo>
                  <a:lnTo>
                    <a:pt x="292" y="574"/>
                  </a:lnTo>
                  <a:lnTo>
                    <a:pt x="290" y="576"/>
                  </a:lnTo>
                  <a:lnTo>
                    <a:pt x="290" y="578"/>
                  </a:lnTo>
                  <a:lnTo>
                    <a:pt x="290" y="578"/>
                  </a:lnTo>
                  <a:lnTo>
                    <a:pt x="294" y="586"/>
                  </a:lnTo>
                  <a:lnTo>
                    <a:pt x="295" y="588"/>
                  </a:lnTo>
                  <a:lnTo>
                    <a:pt x="294" y="590"/>
                  </a:lnTo>
                  <a:lnTo>
                    <a:pt x="289" y="598"/>
                  </a:lnTo>
                  <a:lnTo>
                    <a:pt x="289" y="600"/>
                  </a:lnTo>
                  <a:lnTo>
                    <a:pt x="289" y="602"/>
                  </a:lnTo>
                  <a:lnTo>
                    <a:pt x="287" y="603"/>
                  </a:lnTo>
                  <a:lnTo>
                    <a:pt x="287" y="607"/>
                  </a:lnTo>
                  <a:lnTo>
                    <a:pt x="287" y="608"/>
                  </a:lnTo>
                  <a:lnTo>
                    <a:pt x="285" y="612"/>
                  </a:lnTo>
                  <a:lnTo>
                    <a:pt x="285" y="613"/>
                  </a:lnTo>
                  <a:lnTo>
                    <a:pt x="285" y="615"/>
                  </a:lnTo>
                  <a:lnTo>
                    <a:pt x="284" y="617"/>
                  </a:lnTo>
                  <a:lnTo>
                    <a:pt x="282" y="619"/>
                  </a:lnTo>
                  <a:lnTo>
                    <a:pt x="282" y="620"/>
                  </a:lnTo>
                  <a:lnTo>
                    <a:pt x="282" y="620"/>
                  </a:lnTo>
                  <a:lnTo>
                    <a:pt x="284" y="620"/>
                  </a:lnTo>
                  <a:lnTo>
                    <a:pt x="284" y="622"/>
                  </a:lnTo>
                  <a:lnTo>
                    <a:pt x="284" y="622"/>
                  </a:lnTo>
                  <a:lnTo>
                    <a:pt x="284" y="624"/>
                  </a:lnTo>
                  <a:lnTo>
                    <a:pt x="284" y="625"/>
                  </a:lnTo>
                  <a:lnTo>
                    <a:pt x="282" y="629"/>
                  </a:lnTo>
                  <a:lnTo>
                    <a:pt x="280" y="632"/>
                  </a:lnTo>
                  <a:lnTo>
                    <a:pt x="278" y="630"/>
                  </a:lnTo>
                  <a:lnTo>
                    <a:pt x="278" y="632"/>
                  </a:lnTo>
                  <a:lnTo>
                    <a:pt x="277" y="639"/>
                  </a:lnTo>
                  <a:lnTo>
                    <a:pt x="275" y="641"/>
                  </a:lnTo>
                  <a:lnTo>
                    <a:pt x="275" y="642"/>
                  </a:lnTo>
                  <a:lnTo>
                    <a:pt x="275" y="644"/>
                  </a:lnTo>
                  <a:lnTo>
                    <a:pt x="270" y="649"/>
                  </a:lnTo>
                  <a:lnTo>
                    <a:pt x="268" y="651"/>
                  </a:lnTo>
                  <a:lnTo>
                    <a:pt x="268" y="651"/>
                  </a:lnTo>
                  <a:lnTo>
                    <a:pt x="267" y="653"/>
                  </a:lnTo>
                  <a:lnTo>
                    <a:pt x="265" y="653"/>
                  </a:lnTo>
                  <a:lnTo>
                    <a:pt x="265" y="653"/>
                  </a:lnTo>
                  <a:lnTo>
                    <a:pt x="261" y="659"/>
                  </a:lnTo>
                  <a:lnTo>
                    <a:pt x="255" y="669"/>
                  </a:lnTo>
                  <a:lnTo>
                    <a:pt x="253" y="671"/>
                  </a:lnTo>
                  <a:lnTo>
                    <a:pt x="253" y="673"/>
                  </a:lnTo>
                  <a:lnTo>
                    <a:pt x="253" y="675"/>
                  </a:lnTo>
                  <a:lnTo>
                    <a:pt x="255" y="676"/>
                  </a:lnTo>
                  <a:lnTo>
                    <a:pt x="253" y="681"/>
                  </a:lnTo>
                  <a:lnTo>
                    <a:pt x="253" y="683"/>
                  </a:lnTo>
                  <a:lnTo>
                    <a:pt x="253" y="683"/>
                  </a:lnTo>
                  <a:lnTo>
                    <a:pt x="251" y="686"/>
                  </a:lnTo>
                  <a:lnTo>
                    <a:pt x="250" y="688"/>
                  </a:lnTo>
                  <a:lnTo>
                    <a:pt x="250" y="688"/>
                  </a:lnTo>
                  <a:lnTo>
                    <a:pt x="248" y="692"/>
                  </a:lnTo>
                  <a:lnTo>
                    <a:pt x="248" y="700"/>
                  </a:lnTo>
                  <a:lnTo>
                    <a:pt x="244" y="705"/>
                  </a:lnTo>
                  <a:lnTo>
                    <a:pt x="244" y="707"/>
                  </a:lnTo>
                  <a:lnTo>
                    <a:pt x="243" y="709"/>
                  </a:lnTo>
                  <a:lnTo>
                    <a:pt x="241" y="709"/>
                  </a:lnTo>
                  <a:lnTo>
                    <a:pt x="239" y="709"/>
                  </a:lnTo>
                  <a:lnTo>
                    <a:pt x="238" y="710"/>
                  </a:lnTo>
                  <a:lnTo>
                    <a:pt x="236" y="710"/>
                  </a:lnTo>
                  <a:lnTo>
                    <a:pt x="236" y="712"/>
                  </a:lnTo>
                  <a:lnTo>
                    <a:pt x="236" y="714"/>
                  </a:lnTo>
                  <a:lnTo>
                    <a:pt x="234" y="714"/>
                  </a:lnTo>
                  <a:lnTo>
                    <a:pt x="231" y="714"/>
                  </a:lnTo>
                  <a:lnTo>
                    <a:pt x="229" y="715"/>
                  </a:lnTo>
                  <a:lnTo>
                    <a:pt x="228" y="717"/>
                  </a:lnTo>
                  <a:lnTo>
                    <a:pt x="224" y="719"/>
                  </a:lnTo>
                  <a:lnTo>
                    <a:pt x="224" y="720"/>
                  </a:lnTo>
                  <a:lnTo>
                    <a:pt x="222" y="720"/>
                  </a:lnTo>
                  <a:lnTo>
                    <a:pt x="221" y="720"/>
                  </a:lnTo>
                  <a:lnTo>
                    <a:pt x="221" y="720"/>
                  </a:lnTo>
                  <a:lnTo>
                    <a:pt x="217" y="722"/>
                  </a:lnTo>
                  <a:lnTo>
                    <a:pt x="217" y="724"/>
                  </a:lnTo>
                  <a:lnTo>
                    <a:pt x="216" y="724"/>
                  </a:lnTo>
                  <a:lnTo>
                    <a:pt x="211" y="724"/>
                  </a:lnTo>
                  <a:lnTo>
                    <a:pt x="209" y="726"/>
                  </a:lnTo>
                  <a:lnTo>
                    <a:pt x="209" y="726"/>
                  </a:lnTo>
                  <a:lnTo>
                    <a:pt x="209" y="726"/>
                  </a:lnTo>
                  <a:lnTo>
                    <a:pt x="207" y="727"/>
                  </a:lnTo>
                  <a:lnTo>
                    <a:pt x="192" y="731"/>
                  </a:lnTo>
                  <a:lnTo>
                    <a:pt x="182" y="731"/>
                  </a:lnTo>
                  <a:lnTo>
                    <a:pt x="171" y="731"/>
                  </a:lnTo>
                  <a:lnTo>
                    <a:pt x="171" y="731"/>
                  </a:lnTo>
                  <a:lnTo>
                    <a:pt x="168" y="727"/>
                  </a:lnTo>
                  <a:lnTo>
                    <a:pt x="166" y="724"/>
                  </a:lnTo>
                  <a:lnTo>
                    <a:pt x="165" y="722"/>
                  </a:lnTo>
                  <a:lnTo>
                    <a:pt x="156" y="720"/>
                  </a:lnTo>
                  <a:lnTo>
                    <a:pt x="156" y="719"/>
                  </a:lnTo>
                  <a:lnTo>
                    <a:pt x="155" y="719"/>
                  </a:lnTo>
                  <a:lnTo>
                    <a:pt x="153" y="719"/>
                  </a:lnTo>
                  <a:lnTo>
                    <a:pt x="146" y="717"/>
                  </a:lnTo>
                  <a:lnTo>
                    <a:pt x="143" y="715"/>
                  </a:lnTo>
                  <a:lnTo>
                    <a:pt x="141" y="715"/>
                  </a:lnTo>
                  <a:lnTo>
                    <a:pt x="139" y="714"/>
                  </a:lnTo>
                  <a:lnTo>
                    <a:pt x="134" y="710"/>
                  </a:lnTo>
                  <a:lnTo>
                    <a:pt x="131" y="707"/>
                  </a:lnTo>
                  <a:lnTo>
                    <a:pt x="131" y="707"/>
                  </a:lnTo>
                  <a:lnTo>
                    <a:pt x="129" y="705"/>
                  </a:lnTo>
                  <a:lnTo>
                    <a:pt x="126" y="703"/>
                  </a:lnTo>
                  <a:lnTo>
                    <a:pt x="124" y="702"/>
                  </a:lnTo>
                  <a:lnTo>
                    <a:pt x="124" y="702"/>
                  </a:lnTo>
                  <a:lnTo>
                    <a:pt x="121" y="702"/>
                  </a:lnTo>
                  <a:lnTo>
                    <a:pt x="112" y="700"/>
                  </a:lnTo>
                  <a:lnTo>
                    <a:pt x="109" y="700"/>
                  </a:lnTo>
                  <a:lnTo>
                    <a:pt x="105" y="697"/>
                  </a:lnTo>
                  <a:lnTo>
                    <a:pt x="104" y="693"/>
                  </a:lnTo>
                  <a:lnTo>
                    <a:pt x="100" y="686"/>
                  </a:lnTo>
                  <a:lnTo>
                    <a:pt x="98" y="685"/>
                  </a:lnTo>
                  <a:lnTo>
                    <a:pt x="97" y="680"/>
                  </a:lnTo>
                  <a:lnTo>
                    <a:pt x="97" y="675"/>
                  </a:lnTo>
                  <a:lnTo>
                    <a:pt x="98" y="673"/>
                  </a:lnTo>
                  <a:lnTo>
                    <a:pt x="93" y="669"/>
                  </a:lnTo>
                  <a:lnTo>
                    <a:pt x="90" y="668"/>
                  </a:lnTo>
                  <a:lnTo>
                    <a:pt x="88" y="663"/>
                  </a:lnTo>
                  <a:lnTo>
                    <a:pt x="87" y="661"/>
                  </a:lnTo>
                  <a:lnTo>
                    <a:pt x="83" y="659"/>
                  </a:lnTo>
                  <a:lnTo>
                    <a:pt x="75" y="659"/>
                  </a:lnTo>
                  <a:lnTo>
                    <a:pt x="71" y="658"/>
                  </a:lnTo>
                  <a:lnTo>
                    <a:pt x="68" y="656"/>
                  </a:lnTo>
                  <a:lnTo>
                    <a:pt x="65" y="656"/>
                  </a:lnTo>
                  <a:lnTo>
                    <a:pt x="63" y="656"/>
                  </a:lnTo>
                  <a:lnTo>
                    <a:pt x="61" y="654"/>
                  </a:lnTo>
                  <a:lnTo>
                    <a:pt x="59" y="654"/>
                  </a:lnTo>
                  <a:lnTo>
                    <a:pt x="58" y="653"/>
                  </a:lnTo>
                  <a:lnTo>
                    <a:pt x="56" y="651"/>
                  </a:lnTo>
                  <a:lnTo>
                    <a:pt x="54" y="651"/>
                  </a:lnTo>
                  <a:lnTo>
                    <a:pt x="46" y="651"/>
                  </a:lnTo>
                  <a:lnTo>
                    <a:pt x="42" y="653"/>
                  </a:lnTo>
                  <a:lnTo>
                    <a:pt x="37" y="651"/>
                  </a:lnTo>
                  <a:lnTo>
                    <a:pt x="34" y="649"/>
                  </a:lnTo>
                  <a:lnTo>
                    <a:pt x="32" y="647"/>
                  </a:lnTo>
                  <a:lnTo>
                    <a:pt x="25" y="647"/>
                  </a:lnTo>
                  <a:lnTo>
                    <a:pt x="24" y="647"/>
                  </a:lnTo>
                  <a:lnTo>
                    <a:pt x="24" y="647"/>
                  </a:lnTo>
                  <a:lnTo>
                    <a:pt x="24" y="646"/>
                  </a:lnTo>
                  <a:lnTo>
                    <a:pt x="22" y="646"/>
                  </a:lnTo>
                  <a:lnTo>
                    <a:pt x="22" y="646"/>
                  </a:lnTo>
                  <a:lnTo>
                    <a:pt x="20" y="646"/>
                  </a:lnTo>
                  <a:lnTo>
                    <a:pt x="19" y="644"/>
                  </a:lnTo>
                  <a:lnTo>
                    <a:pt x="15" y="644"/>
                  </a:lnTo>
                  <a:lnTo>
                    <a:pt x="12" y="642"/>
                  </a:lnTo>
                  <a:lnTo>
                    <a:pt x="8" y="637"/>
                  </a:lnTo>
                  <a:lnTo>
                    <a:pt x="5" y="636"/>
                  </a:lnTo>
                  <a:lnTo>
                    <a:pt x="0" y="630"/>
                  </a:lnTo>
                  <a:lnTo>
                    <a:pt x="0" y="630"/>
                  </a:lnTo>
                  <a:lnTo>
                    <a:pt x="0" y="1444"/>
                  </a:lnTo>
                  <a:lnTo>
                    <a:pt x="258" y="1444"/>
                  </a:lnTo>
                  <a:lnTo>
                    <a:pt x="258" y="1704"/>
                  </a:lnTo>
                  <a:lnTo>
                    <a:pt x="944" y="1704"/>
                  </a:lnTo>
                  <a:lnTo>
                    <a:pt x="944" y="1704"/>
                  </a:lnTo>
                  <a:lnTo>
                    <a:pt x="946" y="1700"/>
                  </a:lnTo>
                  <a:lnTo>
                    <a:pt x="949" y="1700"/>
                  </a:lnTo>
                  <a:lnTo>
                    <a:pt x="951" y="1699"/>
                  </a:lnTo>
                  <a:lnTo>
                    <a:pt x="953" y="1697"/>
                  </a:lnTo>
                  <a:lnTo>
                    <a:pt x="953" y="1695"/>
                  </a:lnTo>
                  <a:lnTo>
                    <a:pt x="954" y="1692"/>
                  </a:lnTo>
                  <a:lnTo>
                    <a:pt x="954" y="1690"/>
                  </a:lnTo>
                  <a:lnTo>
                    <a:pt x="956" y="1688"/>
                  </a:lnTo>
                  <a:lnTo>
                    <a:pt x="958" y="1688"/>
                  </a:lnTo>
                  <a:lnTo>
                    <a:pt x="959" y="1688"/>
                  </a:lnTo>
                  <a:lnTo>
                    <a:pt x="961" y="1687"/>
                  </a:lnTo>
                  <a:lnTo>
                    <a:pt x="963" y="1687"/>
                  </a:lnTo>
                  <a:lnTo>
                    <a:pt x="964" y="1685"/>
                  </a:lnTo>
                  <a:lnTo>
                    <a:pt x="964" y="1685"/>
                  </a:lnTo>
                  <a:lnTo>
                    <a:pt x="964" y="1683"/>
                  </a:lnTo>
                  <a:lnTo>
                    <a:pt x="966" y="1683"/>
                  </a:lnTo>
                  <a:lnTo>
                    <a:pt x="968" y="1682"/>
                  </a:lnTo>
                  <a:lnTo>
                    <a:pt x="970" y="1682"/>
                  </a:lnTo>
                  <a:lnTo>
                    <a:pt x="970" y="1680"/>
                  </a:lnTo>
                  <a:lnTo>
                    <a:pt x="970" y="1680"/>
                  </a:lnTo>
                  <a:lnTo>
                    <a:pt x="980" y="1676"/>
                  </a:lnTo>
                  <a:lnTo>
                    <a:pt x="981" y="1676"/>
                  </a:lnTo>
                  <a:lnTo>
                    <a:pt x="983" y="1675"/>
                  </a:lnTo>
                  <a:lnTo>
                    <a:pt x="983" y="1673"/>
                  </a:lnTo>
                  <a:lnTo>
                    <a:pt x="987" y="1668"/>
                  </a:lnTo>
                  <a:lnTo>
                    <a:pt x="988" y="1666"/>
                  </a:lnTo>
                  <a:lnTo>
                    <a:pt x="997" y="1666"/>
                  </a:lnTo>
                  <a:lnTo>
                    <a:pt x="998" y="1666"/>
                  </a:lnTo>
                  <a:lnTo>
                    <a:pt x="998" y="1666"/>
                  </a:lnTo>
                  <a:lnTo>
                    <a:pt x="1000" y="1668"/>
                  </a:lnTo>
                  <a:lnTo>
                    <a:pt x="1000" y="1670"/>
                  </a:lnTo>
                  <a:lnTo>
                    <a:pt x="1002" y="1670"/>
                  </a:lnTo>
                  <a:lnTo>
                    <a:pt x="1005" y="1670"/>
                  </a:lnTo>
                  <a:lnTo>
                    <a:pt x="1005" y="1670"/>
                  </a:lnTo>
                  <a:lnTo>
                    <a:pt x="1007" y="1671"/>
                  </a:lnTo>
                  <a:lnTo>
                    <a:pt x="1009" y="1670"/>
                  </a:lnTo>
                  <a:lnTo>
                    <a:pt x="1010" y="1670"/>
                  </a:lnTo>
                  <a:lnTo>
                    <a:pt x="1012" y="1670"/>
                  </a:lnTo>
                  <a:lnTo>
                    <a:pt x="1022" y="1668"/>
                  </a:lnTo>
                  <a:lnTo>
                    <a:pt x="1024" y="1670"/>
                  </a:lnTo>
                  <a:lnTo>
                    <a:pt x="1029" y="1668"/>
                  </a:lnTo>
                  <a:lnTo>
                    <a:pt x="1031" y="1668"/>
                  </a:lnTo>
                  <a:lnTo>
                    <a:pt x="1032" y="1668"/>
                  </a:lnTo>
                  <a:lnTo>
                    <a:pt x="1034" y="1668"/>
                  </a:lnTo>
                  <a:lnTo>
                    <a:pt x="1037" y="1666"/>
                  </a:lnTo>
                  <a:lnTo>
                    <a:pt x="1041" y="1666"/>
                  </a:lnTo>
                  <a:lnTo>
                    <a:pt x="1046" y="1665"/>
                  </a:lnTo>
                  <a:lnTo>
                    <a:pt x="1048" y="1665"/>
                  </a:lnTo>
                  <a:lnTo>
                    <a:pt x="1053" y="1665"/>
                  </a:lnTo>
                  <a:lnTo>
                    <a:pt x="1054" y="1665"/>
                  </a:lnTo>
                  <a:lnTo>
                    <a:pt x="1056" y="1663"/>
                  </a:lnTo>
                  <a:lnTo>
                    <a:pt x="1058" y="1663"/>
                  </a:lnTo>
                  <a:lnTo>
                    <a:pt x="1061" y="1663"/>
                  </a:lnTo>
                  <a:lnTo>
                    <a:pt x="1063" y="1666"/>
                  </a:lnTo>
                  <a:lnTo>
                    <a:pt x="1068" y="1671"/>
                  </a:lnTo>
                  <a:lnTo>
                    <a:pt x="1071" y="1673"/>
                  </a:lnTo>
                  <a:lnTo>
                    <a:pt x="1075" y="1673"/>
                  </a:lnTo>
                  <a:lnTo>
                    <a:pt x="1087" y="1673"/>
                  </a:lnTo>
                  <a:lnTo>
                    <a:pt x="1090" y="1673"/>
                  </a:lnTo>
                  <a:lnTo>
                    <a:pt x="1097" y="1671"/>
                  </a:lnTo>
                  <a:lnTo>
                    <a:pt x="1100" y="1671"/>
                  </a:lnTo>
                  <a:lnTo>
                    <a:pt x="1104" y="1673"/>
                  </a:lnTo>
                  <a:lnTo>
                    <a:pt x="1107" y="1675"/>
                  </a:lnTo>
                  <a:lnTo>
                    <a:pt x="1109" y="1675"/>
                  </a:lnTo>
                  <a:lnTo>
                    <a:pt x="1114" y="1676"/>
                  </a:lnTo>
                  <a:lnTo>
                    <a:pt x="1114" y="1676"/>
                  </a:lnTo>
                  <a:lnTo>
                    <a:pt x="1116" y="1678"/>
                  </a:lnTo>
                  <a:lnTo>
                    <a:pt x="1117" y="1680"/>
                  </a:lnTo>
                  <a:lnTo>
                    <a:pt x="1119" y="1680"/>
                  </a:lnTo>
                  <a:lnTo>
                    <a:pt x="1121" y="1680"/>
                  </a:lnTo>
                  <a:lnTo>
                    <a:pt x="1122" y="1680"/>
                  </a:lnTo>
                  <a:lnTo>
                    <a:pt x="1124" y="1682"/>
                  </a:lnTo>
                  <a:lnTo>
                    <a:pt x="1124" y="1685"/>
                  </a:lnTo>
                  <a:lnTo>
                    <a:pt x="1124" y="1687"/>
                  </a:lnTo>
                  <a:lnTo>
                    <a:pt x="1124" y="1688"/>
                  </a:lnTo>
                  <a:lnTo>
                    <a:pt x="1126" y="1688"/>
                  </a:lnTo>
                  <a:lnTo>
                    <a:pt x="1127" y="1688"/>
                  </a:lnTo>
                  <a:lnTo>
                    <a:pt x="1131" y="1690"/>
                  </a:lnTo>
                  <a:lnTo>
                    <a:pt x="1133" y="1690"/>
                  </a:lnTo>
                  <a:lnTo>
                    <a:pt x="1134" y="1690"/>
                  </a:lnTo>
                  <a:lnTo>
                    <a:pt x="1138" y="1693"/>
                  </a:lnTo>
                  <a:lnTo>
                    <a:pt x="1143" y="1697"/>
                  </a:lnTo>
                  <a:lnTo>
                    <a:pt x="1144" y="1702"/>
                  </a:lnTo>
                  <a:lnTo>
                    <a:pt x="1146" y="1704"/>
                  </a:lnTo>
                  <a:lnTo>
                    <a:pt x="1144" y="1704"/>
                  </a:lnTo>
                  <a:lnTo>
                    <a:pt x="1144" y="1704"/>
                  </a:lnTo>
                  <a:lnTo>
                    <a:pt x="1144" y="1705"/>
                  </a:lnTo>
                  <a:lnTo>
                    <a:pt x="1146" y="1705"/>
                  </a:lnTo>
                  <a:lnTo>
                    <a:pt x="1146" y="1709"/>
                  </a:lnTo>
                  <a:lnTo>
                    <a:pt x="1146" y="1712"/>
                  </a:lnTo>
                  <a:lnTo>
                    <a:pt x="1146" y="1712"/>
                  </a:lnTo>
                  <a:lnTo>
                    <a:pt x="1148" y="1712"/>
                  </a:lnTo>
                  <a:lnTo>
                    <a:pt x="1148" y="1714"/>
                  </a:lnTo>
                  <a:lnTo>
                    <a:pt x="1148" y="1716"/>
                  </a:lnTo>
                  <a:lnTo>
                    <a:pt x="1148" y="1716"/>
                  </a:lnTo>
                  <a:lnTo>
                    <a:pt x="1150" y="1717"/>
                  </a:lnTo>
                  <a:lnTo>
                    <a:pt x="1151" y="1717"/>
                  </a:lnTo>
                  <a:lnTo>
                    <a:pt x="1151" y="1717"/>
                  </a:lnTo>
                  <a:lnTo>
                    <a:pt x="1153" y="1717"/>
                  </a:lnTo>
                  <a:lnTo>
                    <a:pt x="1155" y="1716"/>
                  </a:lnTo>
                  <a:lnTo>
                    <a:pt x="1155" y="1716"/>
                  </a:lnTo>
                  <a:lnTo>
                    <a:pt x="1156" y="1716"/>
                  </a:lnTo>
                  <a:lnTo>
                    <a:pt x="1156" y="1714"/>
                  </a:lnTo>
                  <a:lnTo>
                    <a:pt x="1158" y="1714"/>
                  </a:lnTo>
                  <a:lnTo>
                    <a:pt x="1158" y="1714"/>
                  </a:lnTo>
                  <a:lnTo>
                    <a:pt x="1160" y="1712"/>
                  </a:lnTo>
                  <a:lnTo>
                    <a:pt x="1160" y="1710"/>
                  </a:lnTo>
                  <a:lnTo>
                    <a:pt x="1161" y="1710"/>
                  </a:lnTo>
                  <a:lnTo>
                    <a:pt x="1163" y="1709"/>
                  </a:lnTo>
                  <a:lnTo>
                    <a:pt x="1163" y="1709"/>
                  </a:lnTo>
                  <a:lnTo>
                    <a:pt x="1163" y="1707"/>
                  </a:lnTo>
                  <a:lnTo>
                    <a:pt x="1163" y="1705"/>
                  </a:lnTo>
                  <a:lnTo>
                    <a:pt x="1165" y="1704"/>
                  </a:lnTo>
                  <a:lnTo>
                    <a:pt x="1167" y="1700"/>
                  </a:lnTo>
                  <a:lnTo>
                    <a:pt x="1167" y="1699"/>
                  </a:lnTo>
                  <a:lnTo>
                    <a:pt x="1167" y="1699"/>
                  </a:lnTo>
                  <a:lnTo>
                    <a:pt x="1167" y="1699"/>
                  </a:lnTo>
                  <a:lnTo>
                    <a:pt x="1168" y="1699"/>
                  </a:lnTo>
                  <a:lnTo>
                    <a:pt x="1168" y="1699"/>
                  </a:lnTo>
                  <a:lnTo>
                    <a:pt x="1170" y="1699"/>
                  </a:lnTo>
                  <a:lnTo>
                    <a:pt x="1170" y="1699"/>
                  </a:lnTo>
                  <a:lnTo>
                    <a:pt x="1172" y="1697"/>
                  </a:lnTo>
                  <a:lnTo>
                    <a:pt x="1172" y="1697"/>
                  </a:lnTo>
                  <a:lnTo>
                    <a:pt x="1173" y="1697"/>
                  </a:lnTo>
                  <a:lnTo>
                    <a:pt x="1173" y="1697"/>
                  </a:lnTo>
                  <a:lnTo>
                    <a:pt x="1175" y="1697"/>
                  </a:lnTo>
                  <a:lnTo>
                    <a:pt x="1175" y="1697"/>
                  </a:lnTo>
                  <a:lnTo>
                    <a:pt x="1177" y="1695"/>
                  </a:lnTo>
                  <a:lnTo>
                    <a:pt x="1178" y="1693"/>
                  </a:lnTo>
                  <a:lnTo>
                    <a:pt x="1180" y="1693"/>
                  </a:lnTo>
                  <a:lnTo>
                    <a:pt x="1180" y="1693"/>
                  </a:lnTo>
                  <a:lnTo>
                    <a:pt x="1182" y="1693"/>
                  </a:lnTo>
                  <a:lnTo>
                    <a:pt x="1182" y="1693"/>
                  </a:lnTo>
                  <a:lnTo>
                    <a:pt x="1185" y="1699"/>
                  </a:lnTo>
                  <a:lnTo>
                    <a:pt x="1185" y="1699"/>
                  </a:lnTo>
                  <a:lnTo>
                    <a:pt x="1185" y="1699"/>
                  </a:lnTo>
                  <a:lnTo>
                    <a:pt x="1185" y="1699"/>
                  </a:lnTo>
                  <a:lnTo>
                    <a:pt x="1187" y="1699"/>
                  </a:lnTo>
                  <a:lnTo>
                    <a:pt x="1187" y="1699"/>
                  </a:lnTo>
                  <a:lnTo>
                    <a:pt x="1189" y="1699"/>
                  </a:lnTo>
                  <a:lnTo>
                    <a:pt x="1189" y="1700"/>
                  </a:lnTo>
                  <a:lnTo>
                    <a:pt x="1189" y="1700"/>
                  </a:lnTo>
                  <a:lnTo>
                    <a:pt x="1189" y="1700"/>
                  </a:lnTo>
                  <a:lnTo>
                    <a:pt x="1190" y="1700"/>
                  </a:lnTo>
                  <a:lnTo>
                    <a:pt x="1190" y="1700"/>
                  </a:lnTo>
                  <a:lnTo>
                    <a:pt x="1190" y="1700"/>
                  </a:lnTo>
                  <a:lnTo>
                    <a:pt x="1192" y="1697"/>
                  </a:lnTo>
                  <a:lnTo>
                    <a:pt x="1192" y="1697"/>
                  </a:lnTo>
                  <a:lnTo>
                    <a:pt x="1192" y="1695"/>
                  </a:lnTo>
                  <a:lnTo>
                    <a:pt x="1192" y="1695"/>
                  </a:lnTo>
                  <a:lnTo>
                    <a:pt x="1194" y="1695"/>
                  </a:lnTo>
                  <a:lnTo>
                    <a:pt x="1194" y="1695"/>
                  </a:lnTo>
                  <a:lnTo>
                    <a:pt x="1194" y="1695"/>
                  </a:lnTo>
                  <a:lnTo>
                    <a:pt x="1195" y="1695"/>
                  </a:lnTo>
                  <a:lnTo>
                    <a:pt x="1199" y="1697"/>
                  </a:lnTo>
                  <a:lnTo>
                    <a:pt x="1199" y="1697"/>
                  </a:lnTo>
                  <a:lnTo>
                    <a:pt x="1199" y="1697"/>
                  </a:lnTo>
                  <a:lnTo>
                    <a:pt x="1199" y="1697"/>
                  </a:lnTo>
                  <a:lnTo>
                    <a:pt x="1202" y="1695"/>
                  </a:lnTo>
                  <a:lnTo>
                    <a:pt x="1202" y="1695"/>
                  </a:lnTo>
                  <a:lnTo>
                    <a:pt x="1204" y="1695"/>
                  </a:lnTo>
                  <a:lnTo>
                    <a:pt x="1204" y="1695"/>
                  </a:lnTo>
                  <a:lnTo>
                    <a:pt x="1206" y="1695"/>
                  </a:lnTo>
                  <a:lnTo>
                    <a:pt x="1206" y="1695"/>
                  </a:lnTo>
                  <a:lnTo>
                    <a:pt x="1206" y="1695"/>
                  </a:lnTo>
                  <a:lnTo>
                    <a:pt x="1206" y="1693"/>
                  </a:lnTo>
                  <a:lnTo>
                    <a:pt x="1206" y="1693"/>
                  </a:lnTo>
                  <a:lnTo>
                    <a:pt x="1207" y="1693"/>
                  </a:lnTo>
                  <a:lnTo>
                    <a:pt x="1207" y="1693"/>
                  </a:lnTo>
                  <a:lnTo>
                    <a:pt x="1207" y="1692"/>
                  </a:lnTo>
                  <a:lnTo>
                    <a:pt x="1207" y="1690"/>
                  </a:lnTo>
                  <a:lnTo>
                    <a:pt x="1207" y="1690"/>
                  </a:lnTo>
                  <a:lnTo>
                    <a:pt x="1209" y="1687"/>
                  </a:lnTo>
                  <a:lnTo>
                    <a:pt x="1209" y="1687"/>
                  </a:lnTo>
                  <a:lnTo>
                    <a:pt x="1209" y="1685"/>
                  </a:lnTo>
                  <a:lnTo>
                    <a:pt x="1209" y="1683"/>
                  </a:lnTo>
                  <a:lnTo>
                    <a:pt x="1209" y="1682"/>
                  </a:lnTo>
                  <a:lnTo>
                    <a:pt x="1209" y="1680"/>
                  </a:lnTo>
                  <a:lnTo>
                    <a:pt x="1209" y="1680"/>
                  </a:lnTo>
                  <a:lnTo>
                    <a:pt x="1209" y="1680"/>
                  </a:lnTo>
                  <a:lnTo>
                    <a:pt x="1211" y="1678"/>
                  </a:lnTo>
                  <a:lnTo>
                    <a:pt x="1211" y="1678"/>
                  </a:lnTo>
                  <a:lnTo>
                    <a:pt x="1211" y="1676"/>
                  </a:lnTo>
                  <a:lnTo>
                    <a:pt x="1211" y="1676"/>
                  </a:lnTo>
                  <a:lnTo>
                    <a:pt x="1211" y="1676"/>
                  </a:lnTo>
                  <a:lnTo>
                    <a:pt x="1207" y="1673"/>
                  </a:lnTo>
                  <a:lnTo>
                    <a:pt x="1206" y="1671"/>
                  </a:lnTo>
                  <a:lnTo>
                    <a:pt x="1206" y="1671"/>
                  </a:lnTo>
                  <a:lnTo>
                    <a:pt x="1206" y="1671"/>
                  </a:lnTo>
                  <a:lnTo>
                    <a:pt x="1204" y="1670"/>
                  </a:lnTo>
                  <a:lnTo>
                    <a:pt x="1204" y="1668"/>
                  </a:lnTo>
                  <a:lnTo>
                    <a:pt x="1204" y="1668"/>
                  </a:lnTo>
                  <a:lnTo>
                    <a:pt x="1200" y="1665"/>
                  </a:lnTo>
                  <a:lnTo>
                    <a:pt x="1202" y="1665"/>
                  </a:lnTo>
                  <a:lnTo>
                    <a:pt x="1202" y="1663"/>
                  </a:lnTo>
                  <a:lnTo>
                    <a:pt x="1202" y="1663"/>
                  </a:lnTo>
                  <a:lnTo>
                    <a:pt x="1202" y="1663"/>
                  </a:lnTo>
                  <a:lnTo>
                    <a:pt x="1202" y="1663"/>
                  </a:lnTo>
                  <a:lnTo>
                    <a:pt x="1204" y="1663"/>
                  </a:lnTo>
                  <a:lnTo>
                    <a:pt x="1204" y="1663"/>
                  </a:lnTo>
                  <a:lnTo>
                    <a:pt x="1206" y="1663"/>
                  </a:lnTo>
                  <a:lnTo>
                    <a:pt x="1206" y="1661"/>
                  </a:lnTo>
                  <a:lnTo>
                    <a:pt x="1207" y="1661"/>
                  </a:lnTo>
                  <a:lnTo>
                    <a:pt x="1209" y="1659"/>
                  </a:lnTo>
                  <a:lnTo>
                    <a:pt x="1209" y="1659"/>
                  </a:lnTo>
                  <a:lnTo>
                    <a:pt x="1219" y="1654"/>
                  </a:lnTo>
                  <a:lnTo>
                    <a:pt x="1219" y="1654"/>
                  </a:lnTo>
                  <a:lnTo>
                    <a:pt x="1221" y="1654"/>
                  </a:lnTo>
                  <a:lnTo>
                    <a:pt x="1224" y="1654"/>
                  </a:lnTo>
                  <a:lnTo>
                    <a:pt x="1224" y="1654"/>
                  </a:lnTo>
                  <a:lnTo>
                    <a:pt x="1224" y="1654"/>
                  </a:lnTo>
                  <a:lnTo>
                    <a:pt x="1226" y="1654"/>
                  </a:lnTo>
                  <a:lnTo>
                    <a:pt x="1226" y="1653"/>
                  </a:lnTo>
                  <a:lnTo>
                    <a:pt x="1228" y="1651"/>
                  </a:lnTo>
                  <a:lnTo>
                    <a:pt x="1229" y="1649"/>
                  </a:lnTo>
                  <a:lnTo>
                    <a:pt x="1231" y="1649"/>
                  </a:lnTo>
                  <a:lnTo>
                    <a:pt x="1231" y="1649"/>
                  </a:lnTo>
                  <a:lnTo>
                    <a:pt x="1236" y="1649"/>
                  </a:lnTo>
                  <a:lnTo>
                    <a:pt x="1238" y="1648"/>
                  </a:lnTo>
                  <a:lnTo>
                    <a:pt x="1240" y="1648"/>
                  </a:lnTo>
                  <a:lnTo>
                    <a:pt x="1240" y="1648"/>
                  </a:lnTo>
                  <a:lnTo>
                    <a:pt x="1240" y="1646"/>
                  </a:lnTo>
                  <a:lnTo>
                    <a:pt x="1241" y="1646"/>
                  </a:lnTo>
                  <a:lnTo>
                    <a:pt x="1241" y="1643"/>
                  </a:lnTo>
                  <a:lnTo>
                    <a:pt x="1243" y="1643"/>
                  </a:lnTo>
                  <a:lnTo>
                    <a:pt x="1243" y="1643"/>
                  </a:lnTo>
                  <a:lnTo>
                    <a:pt x="1246" y="1639"/>
                  </a:lnTo>
                  <a:lnTo>
                    <a:pt x="1246" y="1639"/>
                  </a:lnTo>
                  <a:lnTo>
                    <a:pt x="1248" y="1639"/>
                  </a:lnTo>
                  <a:lnTo>
                    <a:pt x="1248" y="1639"/>
                  </a:lnTo>
                  <a:lnTo>
                    <a:pt x="1248" y="1639"/>
                  </a:lnTo>
                  <a:lnTo>
                    <a:pt x="1250" y="1641"/>
                  </a:lnTo>
                  <a:lnTo>
                    <a:pt x="1251" y="1641"/>
                  </a:lnTo>
                  <a:lnTo>
                    <a:pt x="1251" y="1643"/>
                  </a:lnTo>
                  <a:lnTo>
                    <a:pt x="1251" y="1643"/>
                  </a:lnTo>
                  <a:lnTo>
                    <a:pt x="1251" y="1644"/>
                  </a:lnTo>
                  <a:lnTo>
                    <a:pt x="1251" y="1644"/>
                  </a:lnTo>
                  <a:lnTo>
                    <a:pt x="1251" y="1644"/>
                  </a:lnTo>
                  <a:lnTo>
                    <a:pt x="1251" y="1644"/>
                  </a:lnTo>
                  <a:lnTo>
                    <a:pt x="1253" y="1644"/>
                  </a:lnTo>
                  <a:lnTo>
                    <a:pt x="1253" y="1646"/>
                  </a:lnTo>
                  <a:lnTo>
                    <a:pt x="1255" y="1646"/>
                  </a:lnTo>
                  <a:lnTo>
                    <a:pt x="1255" y="1646"/>
                  </a:lnTo>
                  <a:lnTo>
                    <a:pt x="1256" y="1644"/>
                  </a:lnTo>
                  <a:lnTo>
                    <a:pt x="1256" y="1644"/>
                  </a:lnTo>
                  <a:lnTo>
                    <a:pt x="1256" y="1644"/>
                  </a:lnTo>
                  <a:lnTo>
                    <a:pt x="1256" y="1643"/>
                  </a:lnTo>
                  <a:lnTo>
                    <a:pt x="1256" y="1643"/>
                  </a:lnTo>
                  <a:lnTo>
                    <a:pt x="1256" y="1643"/>
                  </a:lnTo>
                  <a:lnTo>
                    <a:pt x="1258" y="1643"/>
                  </a:lnTo>
                  <a:lnTo>
                    <a:pt x="1258" y="1643"/>
                  </a:lnTo>
                  <a:lnTo>
                    <a:pt x="1258" y="1643"/>
                  </a:lnTo>
                  <a:lnTo>
                    <a:pt x="1260" y="1644"/>
                  </a:lnTo>
                  <a:lnTo>
                    <a:pt x="1262" y="1644"/>
                  </a:lnTo>
                  <a:lnTo>
                    <a:pt x="1270" y="1648"/>
                  </a:lnTo>
                  <a:lnTo>
                    <a:pt x="1270" y="1648"/>
                  </a:lnTo>
                  <a:lnTo>
                    <a:pt x="1270" y="1648"/>
                  </a:lnTo>
                  <a:lnTo>
                    <a:pt x="1272" y="1648"/>
                  </a:lnTo>
                  <a:lnTo>
                    <a:pt x="1273" y="1648"/>
                  </a:lnTo>
                  <a:lnTo>
                    <a:pt x="1275" y="1646"/>
                  </a:lnTo>
                  <a:lnTo>
                    <a:pt x="1277" y="1646"/>
                  </a:lnTo>
                  <a:lnTo>
                    <a:pt x="1277" y="1646"/>
                  </a:lnTo>
                  <a:lnTo>
                    <a:pt x="1279" y="1644"/>
                  </a:lnTo>
                  <a:lnTo>
                    <a:pt x="1279" y="1644"/>
                  </a:lnTo>
                  <a:lnTo>
                    <a:pt x="1279" y="1644"/>
                  </a:lnTo>
                  <a:lnTo>
                    <a:pt x="1282" y="1644"/>
                  </a:lnTo>
                  <a:lnTo>
                    <a:pt x="1284" y="1644"/>
                  </a:lnTo>
                  <a:lnTo>
                    <a:pt x="1285" y="1646"/>
                  </a:lnTo>
                  <a:lnTo>
                    <a:pt x="1285" y="1646"/>
                  </a:lnTo>
                  <a:lnTo>
                    <a:pt x="1290" y="1646"/>
                  </a:lnTo>
                  <a:lnTo>
                    <a:pt x="1292" y="1646"/>
                  </a:lnTo>
                  <a:lnTo>
                    <a:pt x="1292" y="1646"/>
                  </a:lnTo>
                  <a:lnTo>
                    <a:pt x="1297" y="1646"/>
                  </a:lnTo>
                  <a:lnTo>
                    <a:pt x="1297" y="1646"/>
                  </a:lnTo>
                  <a:lnTo>
                    <a:pt x="1297" y="1646"/>
                  </a:lnTo>
                  <a:lnTo>
                    <a:pt x="1299" y="1648"/>
                  </a:lnTo>
                  <a:lnTo>
                    <a:pt x="1299" y="1648"/>
                  </a:lnTo>
                  <a:lnTo>
                    <a:pt x="1301" y="1648"/>
                  </a:lnTo>
                  <a:lnTo>
                    <a:pt x="1301" y="1648"/>
                  </a:lnTo>
                  <a:lnTo>
                    <a:pt x="1302" y="1646"/>
                  </a:lnTo>
                  <a:lnTo>
                    <a:pt x="1304" y="1643"/>
                  </a:lnTo>
                  <a:lnTo>
                    <a:pt x="1306" y="1643"/>
                  </a:lnTo>
                  <a:lnTo>
                    <a:pt x="1306" y="1643"/>
                  </a:lnTo>
                  <a:lnTo>
                    <a:pt x="1306" y="1643"/>
                  </a:lnTo>
                  <a:lnTo>
                    <a:pt x="1306" y="1641"/>
                  </a:lnTo>
                  <a:lnTo>
                    <a:pt x="1306" y="1641"/>
                  </a:lnTo>
                  <a:lnTo>
                    <a:pt x="1307" y="1639"/>
                  </a:lnTo>
                  <a:lnTo>
                    <a:pt x="1309" y="1639"/>
                  </a:lnTo>
                  <a:lnTo>
                    <a:pt x="1311" y="1639"/>
                  </a:lnTo>
                  <a:lnTo>
                    <a:pt x="1318" y="1637"/>
                  </a:lnTo>
                  <a:lnTo>
                    <a:pt x="1319" y="1637"/>
                  </a:lnTo>
                  <a:lnTo>
                    <a:pt x="1321" y="1639"/>
                  </a:lnTo>
                  <a:lnTo>
                    <a:pt x="1324" y="1637"/>
                  </a:lnTo>
                  <a:lnTo>
                    <a:pt x="1331" y="1632"/>
                  </a:lnTo>
                  <a:lnTo>
                    <a:pt x="1335" y="1629"/>
                  </a:lnTo>
                  <a:lnTo>
                    <a:pt x="1335" y="1629"/>
                  </a:lnTo>
                  <a:lnTo>
                    <a:pt x="1333" y="1626"/>
                  </a:lnTo>
                  <a:close/>
                  <a:moveTo>
                    <a:pt x="365" y="124"/>
                  </a:moveTo>
                  <a:lnTo>
                    <a:pt x="363" y="119"/>
                  </a:lnTo>
                  <a:lnTo>
                    <a:pt x="362" y="118"/>
                  </a:lnTo>
                  <a:lnTo>
                    <a:pt x="360" y="118"/>
                  </a:lnTo>
                  <a:lnTo>
                    <a:pt x="360" y="119"/>
                  </a:lnTo>
                  <a:lnTo>
                    <a:pt x="360" y="119"/>
                  </a:lnTo>
                  <a:lnTo>
                    <a:pt x="358" y="119"/>
                  </a:lnTo>
                  <a:lnTo>
                    <a:pt x="358" y="121"/>
                  </a:lnTo>
                  <a:lnTo>
                    <a:pt x="357" y="121"/>
                  </a:lnTo>
                  <a:lnTo>
                    <a:pt x="357" y="121"/>
                  </a:lnTo>
                  <a:lnTo>
                    <a:pt x="357" y="121"/>
                  </a:lnTo>
                  <a:lnTo>
                    <a:pt x="355" y="121"/>
                  </a:lnTo>
                  <a:lnTo>
                    <a:pt x="355" y="123"/>
                  </a:lnTo>
                  <a:lnTo>
                    <a:pt x="355" y="123"/>
                  </a:lnTo>
                  <a:lnTo>
                    <a:pt x="353" y="123"/>
                  </a:lnTo>
                  <a:lnTo>
                    <a:pt x="353" y="126"/>
                  </a:lnTo>
                  <a:lnTo>
                    <a:pt x="355" y="128"/>
                  </a:lnTo>
                  <a:lnTo>
                    <a:pt x="355" y="129"/>
                  </a:lnTo>
                  <a:lnTo>
                    <a:pt x="357" y="131"/>
                  </a:lnTo>
                  <a:lnTo>
                    <a:pt x="357" y="131"/>
                  </a:lnTo>
                  <a:lnTo>
                    <a:pt x="360" y="133"/>
                  </a:lnTo>
                  <a:lnTo>
                    <a:pt x="360" y="131"/>
                  </a:lnTo>
                  <a:lnTo>
                    <a:pt x="360" y="131"/>
                  </a:lnTo>
                  <a:lnTo>
                    <a:pt x="362" y="129"/>
                  </a:lnTo>
                  <a:lnTo>
                    <a:pt x="362" y="129"/>
                  </a:lnTo>
                  <a:lnTo>
                    <a:pt x="363" y="129"/>
                  </a:lnTo>
                  <a:lnTo>
                    <a:pt x="365" y="128"/>
                  </a:lnTo>
                  <a:lnTo>
                    <a:pt x="367" y="128"/>
                  </a:lnTo>
                  <a:lnTo>
                    <a:pt x="367" y="128"/>
                  </a:lnTo>
                  <a:lnTo>
                    <a:pt x="368" y="128"/>
                  </a:lnTo>
                  <a:lnTo>
                    <a:pt x="368" y="128"/>
                  </a:lnTo>
                  <a:lnTo>
                    <a:pt x="368" y="128"/>
                  </a:lnTo>
                  <a:lnTo>
                    <a:pt x="368" y="126"/>
                  </a:lnTo>
                  <a:lnTo>
                    <a:pt x="365" y="124"/>
                  </a:lnTo>
                  <a:close/>
                  <a:moveTo>
                    <a:pt x="696" y="776"/>
                  </a:moveTo>
                  <a:lnTo>
                    <a:pt x="696" y="778"/>
                  </a:lnTo>
                  <a:lnTo>
                    <a:pt x="696" y="780"/>
                  </a:lnTo>
                  <a:lnTo>
                    <a:pt x="698" y="780"/>
                  </a:lnTo>
                  <a:lnTo>
                    <a:pt x="698" y="782"/>
                  </a:lnTo>
                  <a:lnTo>
                    <a:pt x="703" y="783"/>
                  </a:lnTo>
                  <a:lnTo>
                    <a:pt x="703" y="785"/>
                  </a:lnTo>
                  <a:lnTo>
                    <a:pt x="705" y="788"/>
                  </a:lnTo>
                  <a:lnTo>
                    <a:pt x="706" y="788"/>
                  </a:lnTo>
                  <a:lnTo>
                    <a:pt x="706" y="793"/>
                  </a:lnTo>
                  <a:lnTo>
                    <a:pt x="708" y="795"/>
                  </a:lnTo>
                  <a:lnTo>
                    <a:pt x="708" y="797"/>
                  </a:lnTo>
                  <a:lnTo>
                    <a:pt x="711" y="797"/>
                  </a:lnTo>
                  <a:lnTo>
                    <a:pt x="713" y="799"/>
                  </a:lnTo>
                  <a:lnTo>
                    <a:pt x="715" y="797"/>
                  </a:lnTo>
                  <a:lnTo>
                    <a:pt x="717" y="795"/>
                  </a:lnTo>
                  <a:lnTo>
                    <a:pt x="717" y="793"/>
                  </a:lnTo>
                  <a:lnTo>
                    <a:pt x="717" y="792"/>
                  </a:lnTo>
                  <a:lnTo>
                    <a:pt x="718" y="792"/>
                  </a:lnTo>
                  <a:lnTo>
                    <a:pt x="718" y="792"/>
                  </a:lnTo>
                  <a:lnTo>
                    <a:pt x="718" y="790"/>
                  </a:lnTo>
                  <a:lnTo>
                    <a:pt x="718" y="790"/>
                  </a:lnTo>
                  <a:lnTo>
                    <a:pt x="717" y="790"/>
                  </a:lnTo>
                  <a:lnTo>
                    <a:pt x="715" y="788"/>
                  </a:lnTo>
                  <a:lnTo>
                    <a:pt x="717" y="788"/>
                  </a:lnTo>
                  <a:lnTo>
                    <a:pt x="717" y="788"/>
                  </a:lnTo>
                  <a:lnTo>
                    <a:pt x="718" y="788"/>
                  </a:lnTo>
                  <a:lnTo>
                    <a:pt x="718" y="787"/>
                  </a:lnTo>
                  <a:lnTo>
                    <a:pt x="717" y="787"/>
                  </a:lnTo>
                  <a:lnTo>
                    <a:pt x="715" y="787"/>
                  </a:lnTo>
                  <a:lnTo>
                    <a:pt x="715" y="787"/>
                  </a:lnTo>
                  <a:lnTo>
                    <a:pt x="713" y="783"/>
                  </a:lnTo>
                  <a:lnTo>
                    <a:pt x="711" y="782"/>
                  </a:lnTo>
                  <a:lnTo>
                    <a:pt x="711" y="780"/>
                  </a:lnTo>
                  <a:lnTo>
                    <a:pt x="713" y="778"/>
                  </a:lnTo>
                  <a:lnTo>
                    <a:pt x="713" y="776"/>
                  </a:lnTo>
                  <a:lnTo>
                    <a:pt x="715" y="776"/>
                  </a:lnTo>
                  <a:lnTo>
                    <a:pt x="713" y="775"/>
                  </a:lnTo>
                  <a:lnTo>
                    <a:pt x="710" y="775"/>
                  </a:lnTo>
                  <a:lnTo>
                    <a:pt x="708" y="775"/>
                  </a:lnTo>
                  <a:lnTo>
                    <a:pt x="708" y="773"/>
                  </a:lnTo>
                  <a:lnTo>
                    <a:pt x="706" y="775"/>
                  </a:lnTo>
                  <a:lnTo>
                    <a:pt x="708" y="778"/>
                  </a:lnTo>
                  <a:lnTo>
                    <a:pt x="706" y="780"/>
                  </a:lnTo>
                  <a:lnTo>
                    <a:pt x="703" y="778"/>
                  </a:lnTo>
                  <a:lnTo>
                    <a:pt x="698" y="776"/>
                  </a:lnTo>
                  <a:lnTo>
                    <a:pt x="696" y="776"/>
                  </a:lnTo>
                  <a:close/>
                  <a:moveTo>
                    <a:pt x="363" y="79"/>
                  </a:moveTo>
                  <a:lnTo>
                    <a:pt x="362" y="80"/>
                  </a:lnTo>
                  <a:lnTo>
                    <a:pt x="362" y="80"/>
                  </a:lnTo>
                  <a:lnTo>
                    <a:pt x="362" y="82"/>
                  </a:lnTo>
                  <a:lnTo>
                    <a:pt x="362" y="82"/>
                  </a:lnTo>
                  <a:lnTo>
                    <a:pt x="362" y="84"/>
                  </a:lnTo>
                  <a:lnTo>
                    <a:pt x="360" y="84"/>
                  </a:lnTo>
                  <a:lnTo>
                    <a:pt x="360" y="84"/>
                  </a:lnTo>
                  <a:lnTo>
                    <a:pt x="362" y="85"/>
                  </a:lnTo>
                  <a:lnTo>
                    <a:pt x="362" y="87"/>
                  </a:lnTo>
                  <a:lnTo>
                    <a:pt x="363" y="87"/>
                  </a:lnTo>
                  <a:lnTo>
                    <a:pt x="363" y="87"/>
                  </a:lnTo>
                  <a:lnTo>
                    <a:pt x="365" y="87"/>
                  </a:lnTo>
                  <a:lnTo>
                    <a:pt x="367" y="87"/>
                  </a:lnTo>
                  <a:lnTo>
                    <a:pt x="367" y="89"/>
                  </a:lnTo>
                  <a:lnTo>
                    <a:pt x="368" y="89"/>
                  </a:lnTo>
                  <a:lnTo>
                    <a:pt x="372" y="85"/>
                  </a:lnTo>
                  <a:lnTo>
                    <a:pt x="372" y="84"/>
                  </a:lnTo>
                  <a:lnTo>
                    <a:pt x="374" y="84"/>
                  </a:lnTo>
                  <a:lnTo>
                    <a:pt x="372" y="82"/>
                  </a:lnTo>
                  <a:lnTo>
                    <a:pt x="370" y="79"/>
                  </a:lnTo>
                  <a:lnTo>
                    <a:pt x="368" y="79"/>
                  </a:lnTo>
                  <a:lnTo>
                    <a:pt x="365" y="79"/>
                  </a:lnTo>
                  <a:lnTo>
                    <a:pt x="363" y="79"/>
                  </a:lnTo>
                  <a:close/>
                  <a:moveTo>
                    <a:pt x="372" y="119"/>
                  </a:moveTo>
                  <a:lnTo>
                    <a:pt x="372" y="118"/>
                  </a:lnTo>
                  <a:lnTo>
                    <a:pt x="368" y="116"/>
                  </a:lnTo>
                  <a:lnTo>
                    <a:pt x="367" y="116"/>
                  </a:lnTo>
                  <a:lnTo>
                    <a:pt x="365" y="118"/>
                  </a:lnTo>
                  <a:lnTo>
                    <a:pt x="365" y="121"/>
                  </a:lnTo>
                  <a:lnTo>
                    <a:pt x="367" y="121"/>
                  </a:lnTo>
                  <a:lnTo>
                    <a:pt x="370" y="121"/>
                  </a:lnTo>
                  <a:lnTo>
                    <a:pt x="372" y="119"/>
                  </a:lnTo>
                  <a:close/>
                  <a:moveTo>
                    <a:pt x="740" y="821"/>
                  </a:moveTo>
                  <a:lnTo>
                    <a:pt x="742" y="821"/>
                  </a:lnTo>
                  <a:lnTo>
                    <a:pt x="742" y="821"/>
                  </a:lnTo>
                  <a:lnTo>
                    <a:pt x="744" y="822"/>
                  </a:lnTo>
                  <a:lnTo>
                    <a:pt x="744" y="822"/>
                  </a:lnTo>
                  <a:lnTo>
                    <a:pt x="745" y="822"/>
                  </a:lnTo>
                  <a:lnTo>
                    <a:pt x="745" y="821"/>
                  </a:lnTo>
                  <a:lnTo>
                    <a:pt x="747" y="821"/>
                  </a:lnTo>
                  <a:lnTo>
                    <a:pt x="747" y="819"/>
                  </a:lnTo>
                  <a:lnTo>
                    <a:pt x="744" y="821"/>
                  </a:lnTo>
                  <a:lnTo>
                    <a:pt x="742" y="819"/>
                  </a:lnTo>
                  <a:lnTo>
                    <a:pt x="742" y="817"/>
                  </a:lnTo>
                  <a:lnTo>
                    <a:pt x="740" y="816"/>
                  </a:lnTo>
                  <a:lnTo>
                    <a:pt x="740" y="816"/>
                  </a:lnTo>
                  <a:lnTo>
                    <a:pt x="739" y="816"/>
                  </a:lnTo>
                  <a:lnTo>
                    <a:pt x="739" y="814"/>
                  </a:lnTo>
                  <a:lnTo>
                    <a:pt x="739" y="816"/>
                  </a:lnTo>
                  <a:lnTo>
                    <a:pt x="739" y="816"/>
                  </a:lnTo>
                  <a:lnTo>
                    <a:pt x="739" y="817"/>
                  </a:lnTo>
                  <a:lnTo>
                    <a:pt x="737" y="819"/>
                  </a:lnTo>
                  <a:lnTo>
                    <a:pt x="737" y="821"/>
                  </a:lnTo>
                  <a:lnTo>
                    <a:pt x="739" y="821"/>
                  </a:lnTo>
                  <a:lnTo>
                    <a:pt x="740" y="821"/>
                  </a:lnTo>
                  <a:close/>
                  <a:moveTo>
                    <a:pt x="1892" y="853"/>
                  </a:moveTo>
                  <a:lnTo>
                    <a:pt x="1890" y="851"/>
                  </a:lnTo>
                  <a:lnTo>
                    <a:pt x="1888" y="853"/>
                  </a:lnTo>
                  <a:lnTo>
                    <a:pt x="1888" y="858"/>
                  </a:lnTo>
                  <a:lnTo>
                    <a:pt x="1888" y="870"/>
                  </a:lnTo>
                  <a:lnTo>
                    <a:pt x="1888" y="870"/>
                  </a:lnTo>
                  <a:lnTo>
                    <a:pt x="1890" y="870"/>
                  </a:lnTo>
                  <a:lnTo>
                    <a:pt x="1892" y="868"/>
                  </a:lnTo>
                  <a:lnTo>
                    <a:pt x="1892" y="866"/>
                  </a:lnTo>
                  <a:lnTo>
                    <a:pt x="1892" y="863"/>
                  </a:lnTo>
                  <a:lnTo>
                    <a:pt x="1892" y="860"/>
                  </a:lnTo>
                  <a:lnTo>
                    <a:pt x="1892" y="856"/>
                  </a:lnTo>
                  <a:lnTo>
                    <a:pt x="1892" y="853"/>
                  </a:lnTo>
                  <a:close/>
                  <a:moveTo>
                    <a:pt x="397" y="17"/>
                  </a:moveTo>
                  <a:lnTo>
                    <a:pt x="399" y="17"/>
                  </a:lnTo>
                  <a:lnTo>
                    <a:pt x="406" y="17"/>
                  </a:lnTo>
                  <a:lnTo>
                    <a:pt x="408" y="17"/>
                  </a:lnTo>
                  <a:lnTo>
                    <a:pt x="408" y="17"/>
                  </a:lnTo>
                  <a:lnTo>
                    <a:pt x="409" y="16"/>
                  </a:lnTo>
                  <a:lnTo>
                    <a:pt x="409" y="14"/>
                  </a:lnTo>
                  <a:lnTo>
                    <a:pt x="411" y="14"/>
                  </a:lnTo>
                  <a:lnTo>
                    <a:pt x="411" y="12"/>
                  </a:lnTo>
                  <a:lnTo>
                    <a:pt x="409" y="12"/>
                  </a:lnTo>
                  <a:lnTo>
                    <a:pt x="406" y="12"/>
                  </a:lnTo>
                  <a:lnTo>
                    <a:pt x="404" y="12"/>
                  </a:lnTo>
                  <a:lnTo>
                    <a:pt x="401" y="12"/>
                  </a:lnTo>
                  <a:lnTo>
                    <a:pt x="399" y="12"/>
                  </a:lnTo>
                  <a:lnTo>
                    <a:pt x="396" y="14"/>
                  </a:lnTo>
                  <a:lnTo>
                    <a:pt x="396" y="16"/>
                  </a:lnTo>
                  <a:lnTo>
                    <a:pt x="396" y="16"/>
                  </a:lnTo>
                  <a:lnTo>
                    <a:pt x="397" y="17"/>
                  </a:lnTo>
                  <a:close/>
                  <a:moveTo>
                    <a:pt x="363" y="6"/>
                  </a:moveTo>
                  <a:lnTo>
                    <a:pt x="367" y="6"/>
                  </a:lnTo>
                  <a:lnTo>
                    <a:pt x="368" y="6"/>
                  </a:lnTo>
                  <a:lnTo>
                    <a:pt x="368" y="4"/>
                  </a:lnTo>
                  <a:lnTo>
                    <a:pt x="368" y="4"/>
                  </a:lnTo>
                  <a:lnTo>
                    <a:pt x="362" y="0"/>
                  </a:lnTo>
                  <a:lnTo>
                    <a:pt x="358" y="2"/>
                  </a:lnTo>
                  <a:lnTo>
                    <a:pt x="357" y="4"/>
                  </a:lnTo>
                  <a:lnTo>
                    <a:pt x="360" y="6"/>
                  </a:lnTo>
                  <a:lnTo>
                    <a:pt x="363" y="6"/>
                  </a:lnTo>
                  <a:close/>
                </a:path>
              </a:pathLst>
            </a:custGeom>
            <a:solidFill>
              <a:srgbClr val="0B1849"/>
            </a:solidFill>
            <a:ln>
              <a:solidFill>
                <a:schemeClr val="bg1"/>
              </a:solidFill>
            </a:ln>
          </p:spPr>
          <p:txBody>
            <a:bodyPr vert="horz" wrap="square" lIns="91440" tIns="45720" rIns="91440" bIns="45720" numCol="1" anchor="t" anchorCtr="0" compatLnSpc="1">
              <a:prstTxWarp prst="textNoShape">
                <a:avLst/>
              </a:prstTxWarp>
            </a:bodyPr>
            <a:lstStyle/>
            <a:p>
              <a:endParaRPr lang="en-US" sz="900"/>
            </a:p>
          </p:txBody>
        </p:sp>
        <p:sp>
          <p:nvSpPr>
            <p:cNvPr id="36" name="Freeform 10">
              <a:extLst>
                <a:ext uri="{FF2B5EF4-FFF2-40B4-BE49-F238E27FC236}">
                  <a16:creationId xmlns:a16="http://schemas.microsoft.com/office/drawing/2014/main" id="{D382099E-7683-3BAA-9C10-D53A85833630}"/>
                </a:ext>
              </a:extLst>
            </p:cNvPr>
            <p:cNvSpPr>
              <a:spLocks noEditPoints="1"/>
            </p:cNvSpPr>
            <p:nvPr/>
          </p:nvSpPr>
          <p:spPr bwMode="auto">
            <a:xfrm>
              <a:off x="4541" y="706"/>
              <a:ext cx="776" cy="1294"/>
            </a:xfrm>
            <a:custGeom>
              <a:avLst/>
              <a:gdLst>
                <a:gd name="T0" fmla="*/ 172 w 776"/>
                <a:gd name="T1" fmla="*/ 83 h 1294"/>
                <a:gd name="T2" fmla="*/ 209 w 776"/>
                <a:gd name="T3" fmla="*/ 24 h 1294"/>
                <a:gd name="T4" fmla="*/ 178 w 776"/>
                <a:gd name="T5" fmla="*/ 29 h 1294"/>
                <a:gd name="T6" fmla="*/ 117 w 776"/>
                <a:gd name="T7" fmla="*/ 22 h 1294"/>
                <a:gd name="T8" fmla="*/ 119 w 776"/>
                <a:gd name="T9" fmla="*/ 44 h 1294"/>
                <a:gd name="T10" fmla="*/ 672 w 776"/>
                <a:gd name="T11" fmla="*/ 246 h 1294"/>
                <a:gd name="T12" fmla="*/ 657 w 776"/>
                <a:gd name="T13" fmla="*/ 30 h 1294"/>
                <a:gd name="T14" fmla="*/ 645 w 776"/>
                <a:gd name="T15" fmla="*/ 41 h 1294"/>
                <a:gd name="T16" fmla="*/ 688 w 776"/>
                <a:gd name="T17" fmla="*/ 409 h 1294"/>
                <a:gd name="T18" fmla="*/ 644 w 776"/>
                <a:gd name="T19" fmla="*/ 78 h 1294"/>
                <a:gd name="T20" fmla="*/ 623 w 776"/>
                <a:gd name="T21" fmla="*/ 59 h 1294"/>
                <a:gd name="T22" fmla="*/ 294 w 776"/>
                <a:gd name="T23" fmla="*/ 100 h 1294"/>
                <a:gd name="T24" fmla="*/ 53 w 776"/>
                <a:gd name="T25" fmla="*/ 334 h 1294"/>
                <a:gd name="T26" fmla="*/ 307 w 776"/>
                <a:gd name="T27" fmla="*/ 3 h 1294"/>
                <a:gd name="T28" fmla="*/ 382 w 776"/>
                <a:gd name="T29" fmla="*/ 44 h 1294"/>
                <a:gd name="T30" fmla="*/ 686 w 776"/>
                <a:gd name="T31" fmla="*/ 275 h 1294"/>
                <a:gd name="T32" fmla="*/ 669 w 776"/>
                <a:gd name="T33" fmla="*/ 261 h 1294"/>
                <a:gd name="T34" fmla="*/ 666 w 776"/>
                <a:gd name="T35" fmla="*/ 233 h 1294"/>
                <a:gd name="T36" fmla="*/ 647 w 776"/>
                <a:gd name="T37" fmla="*/ 244 h 1294"/>
                <a:gd name="T38" fmla="*/ 674 w 776"/>
                <a:gd name="T39" fmla="*/ 285 h 1294"/>
                <a:gd name="T40" fmla="*/ 615 w 776"/>
                <a:gd name="T41" fmla="*/ 217 h 1294"/>
                <a:gd name="T42" fmla="*/ 676 w 776"/>
                <a:gd name="T43" fmla="*/ 399 h 1294"/>
                <a:gd name="T44" fmla="*/ 647 w 776"/>
                <a:gd name="T45" fmla="*/ 402 h 1294"/>
                <a:gd name="T46" fmla="*/ 613 w 776"/>
                <a:gd name="T47" fmla="*/ 238 h 1294"/>
                <a:gd name="T48" fmla="*/ 730 w 776"/>
                <a:gd name="T49" fmla="*/ 448 h 1294"/>
                <a:gd name="T50" fmla="*/ 664 w 776"/>
                <a:gd name="T51" fmla="*/ 421 h 1294"/>
                <a:gd name="T52" fmla="*/ 579 w 776"/>
                <a:gd name="T53" fmla="*/ 356 h 1294"/>
                <a:gd name="T54" fmla="*/ 593 w 776"/>
                <a:gd name="T55" fmla="*/ 278 h 1294"/>
                <a:gd name="T56" fmla="*/ 591 w 776"/>
                <a:gd name="T57" fmla="*/ 224 h 1294"/>
                <a:gd name="T58" fmla="*/ 608 w 776"/>
                <a:gd name="T59" fmla="*/ 200 h 1294"/>
                <a:gd name="T60" fmla="*/ 635 w 776"/>
                <a:gd name="T61" fmla="*/ 183 h 1294"/>
                <a:gd name="T62" fmla="*/ 645 w 776"/>
                <a:gd name="T63" fmla="*/ 173 h 1294"/>
                <a:gd name="T64" fmla="*/ 650 w 776"/>
                <a:gd name="T65" fmla="*/ 153 h 1294"/>
                <a:gd name="T66" fmla="*/ 684 w 776"/>
                <a:gd name="T67" fmla="*/ 122 h 1294"/>
                <a:gd name="T68" fmla="*/ 645 w 776"/>
                <a:gd name="T69" fmla="*/ 86 h 1294"/>
                <a:gd name="T70" fmla="*/ 635 w 776"/>
                <a:gd name="T71" fmla="*/ 110 h 1294"/>
                <a:gd name="T72" fmla="*/ 604 w 776"/>
                <a:gd name="T73" fmla="*/ 110 h 1294"/>
                <a:gd name="T74" fmla="*/ 576 w 776"/>
                <a:gd name="T75" fmla="*/ 107 h 1294"/>
                <a:gd name="T76" fmla="*/ 579 w 776"/>
                <a:gd name="T77" fmla="*/ 83 h 1294"/>
                <a:gd name="T78" fmla="*/ 543 w 776"/>
                <a:gd name="T79" fmla="*/ 102 h 1294"/>
                <a:gd name="T80" fmla="*/ 504 w 776"/>
                <a:gd name="T81" fmla="*/ 98 h 1294"/>
                <a:gd name="T82" fmla="*/ 447 w 776"/>
                <a:gd name="T83" fmla="*/ 88 h 1294"/>
                <a:gd name="T84" fmla="*/ 423 w 776"/>
                <a:gd name="T85" fmla="*/ 66 h 1294"/>
                <a:gd name="T86" fmla="*/ 379 w 776"/>
                <a:gd name="T87" fmla="*/ 68 h 1294"/>
                <a:gd name="T88" fmla="*/ 340 w 776"/>
                <a:gd name="T89" fmla="*/ 32 h 1294"/>
                <a:gd name="T90" fmla="*/ 302 w 776"/>
                <a:gd name="T91" fmla="*/ 27 h 1294"/>
                <a:gd name="T92" fmla="*/ 275 w 776"/>
                <a:gd name="T93" fmla="*/ 25 h 1294"/>
                <a:gd name="T94" fmla="*/ 265 w 776"/>
                <a:gd name="T95" fmla="*/ 19 h 1294"/>
                <a:gd name="T96" fmla="*/ 243 w 776"/>
                <a:gd name="T97" fmla="*/ 30 h 1294"/>
                <a:gd name="T98" fmla="*/ 277 w 776"/>
                <a:gd name="T99" fmla="*/ 42 h 1294"/>
                <a:gd name="T100" fmla="*/ 321 w 776"/>
                <a:gd name="T101" fmla="*/ 100 h 1294"/>
                <a:gd name="T102" fmla="*/ 273 w 776"/>
                <a:gd name="T103" fmla="*/ 109 h 1294"/>
                <a:gd name="T104" fmla="*/ 195 w 776"/>
                <a:gd name="T105" fmla="*/ 97 h 1294"/>
                <a:gd name="T106" fmla="*/ 163 w 776"/>
                <a:gd name="T107" fmla="*/ 119 h 1294"/>
                <a:gd name="T108" fmla="*/ 155 w 776"/>
                <a:gd name="T109" fmla="*/ 137 h 1294"/>
                <a:gd name="T110" fmla="*/ 139 w 776"/>
                <a:gd name="T111" fmla="*/ 148 h 1294"/>
                <a:gd name="T112" fmla="*/ 117 w 776"/>
                <a:gd name="T113" fmla="*/ 153 h 1294"/>
                <a:gd name="T114" fmla="*/ 97 w 776"/>
                <a:gd name="T115" fmla="*/ 214 h 1294"/>
                <a:gd name="T116" fmla="*/ 54 w 776"/>
                <a:gd name="T117" fmla="*/ 265 h 1294"/>
                <a:gd name="T118" fmla="*/ 39 w 776"/>
                <a:gd name="T119" fmla="*/ 304 h 1294"/>
                <a:gd name="T120" fmla="*/ 85 w 776"/>
                <a:gd name="T121" fmla="*/ 324 h 1294"/>
                <a:gd name="T122" fmla="*/ 51 w 776"/>
                <a:gd name="T123" fmla="*/ 362 h 1294"/>
                <a:gd name="T124" fmla="*/ 15 w 776"/>
                <a:gd name="T125" fmla="*/ 351 h 1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6" h="1294">
                  <a:moveTo>
                    <a:pt x="119" y="25"/>
                  </a:moveTo>
                  <a:lnTo>
                    <a:pt x="121" y="29"/>
                  </a:lnTo>
                  <a:lnTo>
                    <a:pt x="121" y="29"/>
                  </a:lnTo>
                  <a:lnTo>
                    <a:pt x="121" y="30"/>
                  </a:lnTo>
                  <a:lnTo>
                    <a:pt x="121" y="30"/>
                  </a:lnTo>
                  <a:lnTo>
                    <a:pt x="121" y="32"/>
                  </a:lnTo>
                  <a:lnTo>
                    <a:pt x="121" y="32"/>
                  </a:lnTo>
                  <a:lnTo>
                    <a:pt x="121" y="32"/>
                  </a:lnTo>
                  <a:lnTo>
                    <a:pt x="121" y="32"/>
                  </a:lnTo>
                  <a:lnTo>
                    <a:pt x="121" y="34"/>
                  </a:lnTo>
                  <a:lnTo>
                    <a:pt x="122" y="36"/>
                  </a:lnTo>
                  <a:lnTo>
                    <a:pt x="124" y="44"/>
                  </a:lnTo>
                  <a:lnTo>
                    <a:pt x="124" y="46"/>
                  </a:lnTo>
                  <a:lnTo>
                    <a:pt x="126" y="49"/>
                  </a:lnTo>
                  <a:lnTo>
                    <a:pt x="126" y="49"/>
                  </a:lnTo>
                  <a:lnTo>
                    <a:pt x="127" y="49"/>
                  </a:lnTo>
                  <a:lnTo>
                    <a:pt x="127" y="49"/>
                  </a:lnTo>
                  <a:lnTo>
                    <a:pt x="129" y="51"/>
                  </a:lnTo>
                  <a:lnTo>
                    <a:pt x="129" y="58"/>
                  </a:lnTo>
                  <a:lnTo>
                    <a:pt x="129" y="59"/>
                  </a:lnTo>
                  <a:lnTo>
                    <a:pt x="131" y="59"/>
                  </a:lnTo>
                  <a:lnTo>
                    <a:pt x="132" y="59"/>
                  </a:lnTo>
                  <a:lnTo>
                    <a:pt x="134" y="61"/>
                  </a:lnTo>
                  <a:lnTo>
                    <a:pt x="134" y="61"/>
                  </a:lnTo>
                  <a:lnTo>
                    <a:pt x="136" y="63"/>
                  </a:lnTo>
                  <a:lnTo>
                    <a:pt x="136" y="63"/>
                  </a:lnTo>
                  <a:lnTo>
                    <a:pt x="139" y="64"/>
                  </a:lnTo>
                  <a:lnTo>
                    <a:pt x="143" y="68"/>
                  </a:lnTo>
                  <a:lnTo>
                    <a:pt x="144" y="68"/>
                  </a:lnTo>
                  <a:lnTo>
                    <a:pt x="144" y="68"/>
                  </a:lnTo>
                  <a:lnTo>
                    <a:pt x="144" y="68"/>
                  </a:lnTo>
                  <a:lnTo>
                    <a:pt x="144" y="69"/>
                  </a:lnTo>
                  <a:lnTo>
                    <a:pt x="144" y="69"/>
                  </a:lnTo>
                  <a:lnTo>
                    <a:pt x="144" y="69"/>
                  </a:lnTo>
                  <a:lnTo>
                    <a:pt x="146" y="71"/>
                  </a:lnTo>
                  <a:lnTo>
                    <a:pt x="148" y="71"/>
                  </a:lnTo>
                  <a:lnTo>
                    <a:pt x="149" y="73"/>
                  </a:lnTo>
                  <a:lnTo>
                    <a:pt x="151" y="73"/>
                  </a:lnTo>
                  <a:lnTo>
                    <a:pt x="151" y="73"/>
                  </a:lnTo>
                  <a:lnTo>
                    <a:pt x="156" y="75"/>
                  </a:lnTo>
                  <a:lnTo>
                    <a:pt x="160" y="76"/>
                  </a:lnTo>
                  <a:lnTo>
                    <a:pt x="163" y="78"/>
                  </a:lnTo>
                  <a:lnTo>
                    <a:pt x="166" y="80"/>
                  </a:lnTo>
                  <a:lnTo>
                    <a:pt x="168" y="83"/>
                  </a:lnTo>
                  <a:lnTo>
                    <a:pt x="170" y="83"/>
                  </a:lnTo>
                  <a:lnTo>
                    <a:pt x="172" y="83"/>
                  </a:lnTo>
                  <a:lnTo>
                    <a:pt x="182" y="75"/>
                  </a:lnTo>
                  <a:lnTo>
                    <a:pt x="190" y="69"/>
                  </a:lnTo>
                  <a:lnTo>
                    <a:pt x="190" y="69"/>
                  </a:lnTo>
                  <a:lnTo>
                    <a:pt x="190" y="68"/>
                  </a:lnTo>
                  <a:lnTo>
                    <a:pt x="192" y="66"/>
                  </a:lnTo>
                  <a:lnTo>
                    <a:pt x="195" y="66"/>
                  </a:lnTo>
                  <a:lnTo>
                    <a:pt x="195" y="66"/>
                  </a:lnTo>
                  <a:lnTo>
                    <a:pt x="197" y="66"/>
                  </a:lnTo>
                  <a:lnTo>
                    <a:pt x="197" y="64"/>
                  </a:lnTo>
                  <a:lnTo>
                    <a:pt x="199" y="63"/>
                  </a:lnTo>
                  <a:lnTo>
                    <a:pt x="200" y="61"/>
                  </a:lnTo>
                  <a:lnTo>
                    <a:pt x="205" y="53"/>
                  </a:lnTo>
                  <a:lnTo>
                    <a:pt x="205" y="53"/>
                  </a:lnTo>
                  <a:lnTo>
                    <a:pt x="207" y="53"/>
                  </a:lnTo>
                  <a:lnTo>
                    <a:pt x="209" y="54"/>
                  </a:lnTo>
                  <a:lnTo>
                    <a:pt x="209" y="54"/>
                  </a:lnTo>
                  <a:lnTo>
                    <a:pt x="211" y="54"/>
                  </a:lnTo>
                  <a:lnTo>
                    <a:pt x="212" y="56"/>
                  </a:lnTo>
                  <a:lnTo>
                    <a:pt x="214" y="54"/>
                  </a:lnTo>
                  <a:lnTo>
                    <a:pt x="212" y="53"/>
                  </a:lnTo>
                  <a:lnTo>
                    <a:pt x="212" y="53"/>
                  </a:lnTo>
                  <a:lnTo>
                    <a:pt x="212" y="51"/>
                  </a:lnTo>
                  <a:lnTo>
                    <a:pt x="212" y="47"/>
                  </a:lnTo>
                  <a:lnTo>
                    <a:pt x="212" y="46"/>
                  </a:lnTo>
                  <a:lnTo>
                    <a:pt x="214" y="44"/>
                  </a:lnTo>
                  <a:lnTo>
                    <a:pt x="216" y="44"/>
                  </a:lnTo>
                  <a:lnTo>
                    <a:pt x="217" y="44"/>
                  </a:lnTo>
                  <a:lnTo>
                    <a:pt x="217" y="44"/>
                  </a:lnTo>
                  <a:lnTo>
                    <a:pt x="219" y="42"/>
                  </a:lnTo>
                  <a:lnTo>
                    <a:pt x="219" y="41"/>
                  </a:lnTo>
                  <a:lnTo>
                    <a:pt x="219" y="39"/>
                  </a:lnTo>
                  <a:lnTo>
                    <a:pt x="219" y="37"/>
                  </a:lnTo>
                  <a:lnTo>
                    <a:pt x="217" y="36"/>
                  </a:lnTo>
                  <a:lnTo>
                    <a:pt x="217" y="36"/>
                  </a:lnTo>
                  <a:lnTo>
                    <a:pt x="216" y="36"/>
                  </a:lnTo>
                  <a:lnTo>
                    <a:pt x="214" y="36"/>
                  </a:lnTo>
                  <a:lnTo>
                    <a:pt x="214" y="37"/>
                  </a:lnTo>
                  <a:lnTo>
                    <a:pt x="214" y="36"/>
                  </a:lnTo>
                  <a:lnTo>
                    <a:pt x="212" y="36"/>
                  </a:lnTo>
                  <a:lnTo>
                    <a:pt x="212" y="34"/>
                  </a:lnTo>
                  <a:lnTo>
                    <a:pt x="212" y="30"/>
                  </a:lnTo>
                  <a:lnTo>
                    <a:pt x="212" y="29"/>
                  </a:lnTo>
                  <a:lnTo>
                    <a:pt x="211" y="29"/>
                  </a:lnTo>
                  <a:lnTo>
                    <a:pt x="211" y="27"/>
                  </a:lnTo>
                  <a:lnTo>
                    <a:pt x="211" y="25"/>
                  </a:lnTo>
                  <a:lnTo>
                    <a:pt x="209" y="24"/>
                  </a:lnTo>
                  <a:lnTo>
                    <a:pt x="209" y="24"/>
                  </a:lnTo>
                  <a:lnTo>
                    <a:pt x="207" y="24"/>
                  </a:lnTo>
                  <a:lnTo>
                    <a:pt x="205" y="25"/>
                  </a:lnTo>
                  <a:lnTo>
                    <a:pt x="204" y="25"/>
                  </a:lnTo>
                  <a:lnTo>
                    <a:pt x="204" y="25"/>
                  </a:lnTo>
                  <a:lnTo>
                    <a:pt x="202" y="24"/>
                  </a:lnTo>
                  <a:lnTo>
                    <a:pt x="202" y="24"/>
                  </a:lnTo>
                  <a:lnTo>
                    <a:pt x="200" y="24"/>
                  </a:lnTo>
                  <a:lnTo>
                    <a:pt x="200" y="24"/>
                  </a:lnTo>
                  <a:lnTo>
                    <a:pt x="200" y="25"/>
                  </a:lnTo>
                  <a:lnTo>
                    <a:pt x="200" y="27"/>
                  </a:lnTo>
                  <a:lnTo>
                    <a:pt x="199" y="27"/>
                  </a:lnTo>
                  <a:lnTo>
                    <a:pt x="197" y="25"/>
                  </a:lnTo>
                  <a:lnTo>
                    <a:pt x="197" y="25"/>
                  </a:lnTo>
                  <a:lnTo>
                    <a:pt x="199" y="24"/>
                  </a:lnTo>
                  <a:lnTo>
                    <a:pt x="199" y="24"/>
                  </a:lnTo>
                  <a:lnTo>
                    <a:pt x="199" y="22"/>
                  </a:lnTo>
                  <a:lnTo>
                    <a:pt x="197" y="20"/>
                  </a:lnTo>
                  <a:lnTo>
                    <a:pt x="195" y="19"/>
                  </a:lnTo>
                  <a:lnTo>
                    <a:pt x="194" y="20"/>
                  </a:lnTo>
                  <a:lnTo>
                    <a:pt x="192" y="20"/>
                  </a:lnTo>
                  <a:lnTo>
                    <a:pt x="190" y="22"/>
                  </a:lnTo>
                  <a:lnTo>
                    <a:pt x="190" y="24"/>
                  </a:lnTo>
                  <a:lnTo>
                    <a:pt x="190" y="27"/>
                  </a:lnTo>
                  <a:lnTo>
                    <a:pt x="190" y="27"/>
                  </a:lnTo>
                  <a:lnTo>
                    <a:pt x="188" y="27"/>
                  </a:lnTo>
                  <a:lnTo>
                    <a:pt x="190" y="29"/>
                  </a:lnTo>
                  <a:lnTo>
                    <a:pt x="190" y="29"/>
                  </a:lnTo>
                  <a:lnTo>
                    <a:pt x="190" y="29"/>
                  </a:lnTo>
                  <a:lnTo>
                    <a:pt x="192" y="29"/>
                  </a:lnTo>
                  <a:lnTo>
                    <a:pt x="192" y="29"/>
                  </a:lnTo>
                  <a:lnTo>
                    <a:pt x="190" y="30"/>
                  </a:lnTo>
                  <a:lnTo>
                    <a:pt x="192" y="32"/>
                  </a:lnTo>
                  <a:lnTo>
                    <a:pt x="192" y="34"/>
                  </a:lnTo>
                  <a:lnTo>
                    <a:pt x="192" y="36"/>
                  </a:lnTo>
                  <a:lnTo>
                    <a:pt x="192" y="37"/>
                  </a:lnTo>
                  <a:lnTo>
                    <a:pt x="192" y="37"/>
                  </a:lnTo>
                  <a:lnTo>
                    <a:pt x="188" y="30"/>
                  </a:lnTo>
                  <a:lnTo>
                    <a:pt x="187" y="29"/>
                  </a:lnTo>
                  <a:lnTo>
                    <a:pt x="187" y="27"/>
                  </a:lnTo>
                  <a:lnTo>
                    <a:pt x="187" y="25"/>
                  </a:lnTo>
                  <a:lnTo>
                    <a:pt x="185" y="24"/>
                  </a:lnTo>
                  <a:lnTo>
                    <a:pt x="183" y="25"/>
                  </a:lnTo>
                  <a:lnTo>
                    <a:pt x="182" y="27"/>
                  </a:lnTo>
                  <a:lnTo>
                    <a:pt x="180" y="29"/>
                  </a:lnTo>
                  <a:lnTo>
                    <a:pt x="178" y="29"/>
                  </a:lnTo>
                  <a:lnTo>
                    <a:pt x="177" y="30"/>
                  </a:lnTo>
                  <a:lnTo>
                    <a:pt x="175" y="37"/>
                  </a:lnTo>
                  <a:lnTo>
                    <a:pt x="175" y="39"/>
                  </a:lnTo>
                  <a:lnTo>
                    <a:pt x="175" y="37"/>
                  </a:lnTo>
                  <a:lnTo>
                    <a:pt x="173" y="34"/>
                  </a:lnTo>
                  <a:lnTo>
                    <a:pt x="173" y="32"/>
                  </a:lnTo>
                  <a:lnTo>
                    <a:pt x="170" y="32"/>
                  </a:lnTo>
                  <a:lnTo>
                    <a:pt x="170" y="30"/>
                  </a:lnTo>
                  <a:lnTo>
                    <a:pt x="168" y="30"/>
                  </a:lnTo>
                  <a:lnTo>
                    <a:pt x="166" y="29"/>
                  </a:lnTo>
                  <a:lnTo>
                    <a:pt x="163" y="30"/>
                  </a:lnTo>
                  <a:lnTo>
                    <a:pt x="161" y="32"/>
                  </a:lnTo>
                  <a:lnTo>
                    <a:pt x="160" y="34"/>
                  </a:lnTo>
                  <a:lnTo>
                    <a:pt x="155" y="34"/>
                  </a:lnTo>
                  <a:lnTo>
                    <a:pt x="149" y="36"/>
                  </a:lnTo>
                  <a:lnTo>
                    <a:pt x="146" y="41"/>
                  </a:lnTo>
                  <a:lnTo>
                    <a:pt x="146" y="39"/>
                  </a:lnTo>
                  <a:lnTo>
                    <a:pt x="144" y="37"/>
                  </a:lnTo>
                  <a:lnTo>
                    <a:pt x="143" y="36"/>
                  </a:lnTo>
                  <a:lnTo>
                    <a:pt x="143" y="36"/>
                  </a:lnTo>
                  <a:lnTo>
                    <a:pt x="144" y="32"/>
                  </a:lnTo>
                  <a:lnTo>
                    <a:pt x="143" y="30"/>
                  </a:lnTo>
                  <a:lnTo>
                    <a:pt x="141" y="32"/>
                  </a:lnTo>
                  <a:lnTo>
                    <a:pt x="138" y="36"/>
                  </a:lnTo>
                  <a:lnTo>
                    <a:pt x="138" y="37"/>
                  </a:lnTo>
                  <a:lnTo>
                    <a:pt x="136" y="37"/>
                  </a:lnTo>
                  <a:lnTo>
                    <a:pt x="136" y="37"/>
                  </a:lnTo>
                  <a:lnTo>
                    <a:pt x="134" y="36"/>
                  </a:lnTo>
                  <a:lnTo>
                    <a:pt x="134" y="34"/>
                  </a:lnTo>
                  <a:lnTo>
                    <a:pt x="138" y="32"/>
                  </a:lnTo>
                  <a:lnTo>
                    <a:pt x="138" y="30"/>
                  </a:lnTo>
                  <a:lnTo>
                    <a:pt x="138" y="29"/>
                  </a:lnTo>
                  <a:lnTo>
                    <a:pt x="138" y="27"/>
                  </a:lnTo>
                  <a:lnTo>
                    <a:pt x="136" y="27"/>
                  </a:lnTo>
                  <a:lnTo>
                    <a:pt x="134" y="25"/>
                  </a:lnTo>
                  <a:lnTo>
                    <a:pt x="134" y="25"/>
                  </a:lnTo>
                  <a:lnTo>
                    <a:pt x="132" y="27"/>
                  </a:lnTo>
                  <a:lnTo>
                    <a:pt x="132" y="27"/>
                  </a:lnTo>
                  <a:lnTo>
                    <a:pt x="131" y="29"/>
                  </a:lnTo>
                  <a:lnTo>
                    <a:pt x="131" y="27"/>
                  </a:lnTo>
                  <a:lnTo>
                    <a:pt x="124" y="20"/>
                  </a:lnTo>
                  <a:lnTo>
                    <a:pt x="121" y="15"/>
                  </a:lnTo>
                  <a:lnTo>
                    <a:pt x="119" y="17"/>
                  </a:lnTo>
                  <a:lnTo>
                    <a:pt x="119" y="19"/>
                  </a:lnTo>
                  <a:lnTo>
                    <a:pt x="117" y="20"/>
                  </a:lnTo>
                  <a:lnTo>
                    <a:pt x="117" y="22"/>
                  </a:lnTo>
                  <a:lnTo>
                    <a:pt x="119" y="24"/>
                  </a:lnTo>
                  <a:lnTo>
                    <a:pt x="119" y="25"/>
                  </a:lnTo>
                  <a:close/>
                  <a:moveTo>
                    <a:pt x="88" y="71"/>
                  </a:moveTo>
                  <a:lnTo>
                    <a:pt x="90" y="73"/>
                  </a:lnTo>
                  <a:lnTo>
                    <a:pt x="92" y="73"/>
                  </a:lnTo>
                  <a:lnTo>
                    <a:pt x="93" y="75"/>
                  </a:lnTo>
                  <a:lnTo>
                    <a:pt x="97" y="75"/>
                  </a:lnTo>
                  <a:lnTo>
                    <a:pt x="98" y="75"/>
                  </a:lnTo>
                  <a:lnTo>
                    <a:pt x="107" y="71"/>
                  </a:lnTo>
                  <a:lnTo>
                    <a:pt x="110" y="69"/>
                  </a:lnTo>
                  <a:lnTo>
                    <a:pt x="112" y="69"/>
                  </a:lnTo>
                  <a:lnTo>
                    <a:pt x="114" y="69"/>
                  </a:lnTo>
                  <a:lnTo>
                    <a:pt x="115" y="69"/>
                  </a:lnTo>
                  <a:lnTo>
                    <a:pt x="117" y="71"/>
                  </a:lnTo>
                  <a:lnTo>
                    <a:pt x="119" y="71"/>
                  </a:lnTo>
                  <a:lnTo>
                    <a:pt x="121" y="71"/>
                  </a:lnTo>
                  <a:lnTo>
                    <a:pt x="124" y="73"/>
                  </a:lnTo>
                  <a:lnTo>
                    <a:pt x="127" y="75"/>
                  </a:lnTo>
                  <a:lnTo>
                    <a:pt x="129" y="75"/>
                  </a:lnTo>
                  <a:lnTo>
                    <a:pt x="131" y="75"/>
                  </a:lnTo>
                  <a:lnTo>
                    <a:pt x="136" y="75"/>
                  </a:lnTo>
                  <a:lnTo>
                    <a:pt x="139" y="73"/>
                  </a:lnTo>
                  <a:lnTo>
                    <a:pt x="141" y="71"/>
                  </a:lnTo>
                  <a:lnTo>
                    <a:pt x="141" y="71"/>
                  </a:lnTo>
                  <a:lnTo>
                    <a:pt x="141" y="69"/>
                  </a:lnTo>
                  <a:lnTo>
                    <a:pt x="141" y="68"/>
                  </a:lnTo>
                  <a:lnTo>
                    <a:pt x="139" y="68"/>
                  </a:lnTo>
                  <a:lnTo>
                    <a:pt x="136" y="64"/>
                  </a:lnTo>
                  <a:lnTo>
                    <a:pt x="134" y="63"/>
                  </a:lnTo>
                  <a:lnTo>
                    <a:pt x="132" y="63"/>
                  </a:lnTo>
                  <a:lnTo>
                    <a:pt x="132" y="63"/>
                  </a:lnTo>
                  <a:lnTo>
                    <a:pt x="129" y="63"/>
                  </a:lnTo>
                  <a:lnTo>
                    <a:pt x="127" y="63"/>
                  </a:lnTo>
                  <a:lnTo>
                    <a:pt x="127" y="63"/>
                  </a:lnTo>
                  <a:lnTo>
                    <a:pt x="126" y="63"/>
                  </a:lnTo>
                  <a:lnTo>
                    <a:pt x="126" y="63"/>
                  </a:lnTo>
                  <a:lnTo>
                    <a:pt x="126" y="63"/>
                  </a:lnTo>
                  <a:lnTo>
                    <a:pt x="126" y="63"/>
                  </a:lnTo>
                  <a:lnTo>
                    <a:pt x="126" y="61"/>
                  </a:lnTo>
                  <a:lnTo>
                    <a:pt x="126" y="59"/>
                  </a:lnTo>
                  <a:lnTo>
                    <a:pt x="126" y="56"/>
                  </a:lnTo>
                  <a:lnTo>
                    <a:pt x="126" y="54"/>
                  </a:lnTo>
                  <a:lnTo>
                    <a:pt x="124" y="51"/>
                  </a:lnTo>
                  <a:lnTo>
                    <a:pt x="121" y="49"/>
                  </a:lnTo>
                  <a:lnTo>
                    <a:pt x="119" y="47"/>
                  </a:lnTo>
                  <a:lnTo>
                    <a:pt x="119" y="44"/>
                  </a:lnTo>
                  <a:lnTo>
                    <a:pt x="119" y="42"/>
                  </a:lnTo>
                  <a:lnTo>
                    <a:pt x="121" y="41"/>
                  </a:lnTo>
                  <a:lnTo>
                    <a:pt x="121" y="41"/>
                  </a:lnTo>
                  <a:lnTo>
                    <a:pt x="119" y="37"/>
                  </a:lnTo>
                  <a:lnTo>
                    <a:pt x="117" y="34"/>
                  </a:lnTo>
                  <a:lnTo>
                    <a:pt x="117" y="32"/>
                  </a:lnTo>
                  <a:lnTo>
                    <a:pt x="115" y="30"/>
                  </a:lnTo>
                  <a:lnTo>
                    <a:pt x="114" y="30"/>
                  </a:lnTo>
                  <a:lnTo>
                    <a:pt x="114" y="32"/>
                  </a:lnTo>
                  <a:lnTo>
                    <a:pt x="112" y="32"/>
                  </a:lnTo>
                  <a:lnTo>
                    <a:pt x="110" y="32"/>
                  </a:lnTo>
                  <a:lnTo>
                    <a:pt x="109" y="32"/>
                  </a:lnTo>
                  <a:lnTo>
                    <a:pt x="105" y="37"/>
                  </a:lnTo>
                  <a:lnTo>
                    <a:pt x="105" y="37"/>
                  </a:lnTo>
                  <a:lnTo>
                    <a:pt x="104" y="39"/>
                  </a:lnTo>
                  <a:lnTo>
                    <a:pt x="102" y="41"/>
                  </a:lnTo>
                  <a:lnTo>
                    <a:pt x="102" y="41"/>
                  </a:lnTo>
                  <a:lnTo>
                    <a:pt x="98" y="44"/>
                  </a:lnTo>
                  <a:lnTo>
                    <a:pt x="100" y="44"/>
                  </a:lnTo>
                  <a:lnTo>
                    <a:pt x="102" y="44"/>
                  </a:lnTo>
                  <a:lnTo>
                    <a:pt x="102" y="44"/>
                  </a:lnTo>
                  <a:lnTo>
                    <a:pt x="104" y="46"/>
                  </a:lnTo>
                  <a:lnTo>
                    <a:pt x="104" y="46"/>
                  </a:lnTo>
                  <a:lnTo>
                    <a:pt x="104" y="47"/>
                  </a:lnTo>
                  <a:lnTo>
                    <a:pt x="104" y="49"/>
                  </a:lnTo>
                  <a:lnTo>
                    <a:pt x="102" y="49"/>
                  </a:lnTo>
                  <a:lnTo>
                    <a:pt x="104" y="58"/>
                  </a:lnTo>
                  <a:lnTo>
                    <a:pt x="104" y="59"/>
                  </a:lnTo>
                  <a:lnTo>
                    <a:pt x="102" y="61"/>
                  </a:lnTo>
                  <a:lnTo>
                    <a:pt x="100" y="63"/>
                  </a:lnTo>
                  <a:lnTo>
                    <a:pt x="98" y="63"/>
                  </a:lnTo>
                  <a:lnTo>
                    <a:pt x="97" y="63"/>
                  </a:lnTo>
                  <a:lnTo>
                    <a:pt x="93" y="61"/>
                  </a:lnTo>
                  <a:lnTo>
                    <a:pt x="92" y="61"/>
                  </a:lnTo>
                  <a:lnTo>
                    <a:pt x="92" y="63"/>
                  </a:lnTo>
                  <a:lnTo>
                    <a:pt x="92" y="66"/>
                  </a:lnTo>
                  <a:lnTo>
                    <a:pt x="92" y="68"/>
                  </a:lnTo>
                  <a:lnTo>
                    <a:pt x="92" y="68"/>
                  </a:lnTo>
                  <a:lnTo>
                    <a:pt x="88" y="68"/>
                  </a:lnTo>
                  <a:lnTo>
                    <a:pt x="88" y="68"/>
                  </a:lnTo>
                  <a:lnTo>
                    <a:pt x="88" y="69"/>
                  </a:lnTo>
                  <a:lnTo>
                    <a:pt x="88" y="69"/>
                  </a:lnTo>
                  <a:lnTo>
                    <a:pt x="88" y="71"/>
                  </a:lnTo>
                  <a:close/>
                  <a:moveTo>
                    <a:pt x="672" y="244"/>
                  </a:moveTo>
                  <a:lnTo>
                    <a:pt x="672" y="244"/>
                  </a:lnTo>
                  <a:lnTo>
                    <a:pt x="672" y="246"/>
                  </a:lnTo>
                  <a:lnTo>
                    <a:pt x="672" y="244"/>
                  </a:lnTo>
                  <a:lnTo>
                    <a:pt x="672" y="244"/>
                  </a:lnTo>
                  <a:lnTo>
                    <a:pt x="674" y="244"/>
                  </a:lnTo>
                  <a:lnTo>
                    <a:pt x="672" y="244"/>
                  </a:lnTo>
                  <a:lnTo>
                    <a:pt x="672" y="244"/>
                  </a:lnTo>
                  <a:close/>
                  <a:moveTo>
                    <a:pt x="525" y="83"/>
                  </a:moveTo>
                  <a:lnTo>
                    <a:pt x="528" y="81"/>
                  </a:lnTo>
                  <a:lnTo>
                    <a:pt x="528" y="81"/>
                  </a:lnTo>
                  <a:lnTo>
                    <a:pt x="526" y="81"/>
                  </a:lnTo>
                  <a:lnTo>
                    <a:pt x="525" y="81"/>
                  </a:lnTo>
                  <a:lnTo>
                    <a:pt x="523" y="81"/>
                  </a:lnTo>
                  <a:lnTo>
                    <a:pt x="521" y="83"/>
                  </a:lnTo>
                  <a:lnTo>
                    <a:pt x="523" y="83"/>
                  </a:lnTo>
                  <a:lnTo>
                    <a:pt x="525" y="83"/>
                  </a:lnTo>
                  <a:close/>
                  <a:moveTo>
                    <a:pt x="511" y="93"/>
                  </a:moveTo>
                  <a:lnTo>
                    <a:pt x="513" y="93"/>
                  </a:lnTo>
                  <a:lnTo>
                    <a:pt x="514" y="92"/>
                  </a:lnTo>
                  <a:lnTo>
                    <a:pt x="516" y="92"/>
                  </a:lnTo>
                  <a:lnTo>
                    <a:pt x="514" y="90"/>
                  </a:lnTo>
                  <a:lnTo>
                    <a:pt x="513" y="90"/>
                  </a:lnTo>
                  <a:lnTo>
                    <a:pt x="509" y="90"/>
                  </a:lnTo>
                  <a:lnTo>
                    <a:pt x="509" y="90"/>
                  </a:lnTo>
                  <a:lnTo>
                    <a:pt x="511" y="92"/>
                  </a:lnTo>
                  <a:lnTo>
                    <a:pt x="511" y="93"/>
                  </a:lnTo>
                  <a:close/>
                  <a:moveTo>
                    <a:pt x="506" y="97"/>
                  </a:moveTo>
                  <a:lnTo>
                    <a:pt x="508" y="98"/>
                  </a:lnTo>
                  <a:lnTo>
                    <a:pt x="509" y="98"/>
                  </a:lnTo>
                  <a:lnTo>
                    <a:pt x="511" y="98"/>
                  </a:lnTo>
                  <a:lnTo>
                    <a:pt x="511" y="97"/>
                  </a:lnTo>
                  <a:lnTo>
                    <a:pt x="511" y="95"/>
                  </a:lnTo>
                  <a:lnTo>
                    <a:pt x="509" y="95"/>
                  </a:lnTo>
                  <a:lnTo>
                    <a:pt x="509" y="93"/>
                  </a:lnTo>
                  <a:lnTo>
                    <a:pt x="508" y="93"/>
                  </a:lnTo>
                  <a:lnTo>
                    <a:pt x="506" y="93"/>
                  </a:lnTo>
                  <a:lnTo>
                    <a:pt x="504" y="92"/>
                  </a:lnTo>
                  <a:lnTo>
                    <a:pt x="506" y="95"/>
                  </a:lnTo>
                  <a:lnTo>
                    <a:pt x="506" y="97"/>
                  </a:lnTo>
                  <a:close/>
                  <a:moveTo>
                    <a:pt x="647" y="42"/>
                  </a:moveTo>
                  <a:lnTo>
                    <a:pt x="649" y="41"/>
                  </a:lnTo>
                  <a:lnTo>
                    <a:pt x="649" y="41"/>
                  </a:lnTo>
                  <a:lnTo>
                    <a:pt x="649" y="41"/>
                  </a:lnTo>
                  <a:lnTo>
                    <a:pt x="649" y="41"/>
                  </a:lnTo>
                  <a:lnTo>
                    <a:pt x="650" y="42"/>
                  </a:lnTo>
                  <a:lnTo>
                    <a:pt x="650" y="41"/>
                  </a:lnTo>
                  <a:lnTo>
                    <a:pt x="655" y="34"/>
                  </a:lnTo>
                  <a:lnTo>
                    <a:pt x="657" y="30"/>
                  </a:lnTo>
                  <a:lnTo>
                    <a:pt x="659" y="27"/>
                  </a:lnTo>
                  <a:lnTo>
                    <a:pt x="661" y="25"/>
                  </a:lnTo>
                  <a:lnTo>
                    <a:pt x="662" y="24"/>
                  </a:lnTo>
                  <a:lnTo>
                    <a:pt x="664" y="20"/>
                  </a:lnTo>
                  <a:lnTo>
                    <a:pt x="664" y="20"/>
                  </a:lnTo>
                  <a:lnTo>
                    <a:pt x="664" y="20"/>
                  </a:lnTo>
                  <a:lnTo>
                    <a:pt x="664" y="20"/>
                  </a:lnTo>
                  <a:lnTo>
                    <a:pt x="666" y="20"/>
                  </a:lnTo>
                  <a:lnTo>
                    <a:pt x="666" y="20"/>
                  </a:lnTo>
                  <a:lnTo>
                    <a:pt x="666" y="19"/>
                  </a:lnTo>
                  <a:lnTo>
                    <a:pt x="666" y="15"/>
                  </a:lnTo>
                  <a:lnTo>
                    <a:pt x="667" y="13"/>
                  </a:lnTo>
                  <a:lnTo>
                    <a:pt x="669" y="8"/>
                  </a:lnTo>
                  <a:lnTo>
                    <a:pt x="669" y="7"/>
                  </a:lnTo>
                  <a:lnTo>
                    <a:pt x="671" y="7"/>
                  </a:lnTo>
                  <a:lnTo>
                    <a:pt x="671" y="5"/>
                  </a:lnTo>
                  <a:lnTo>
                    <a:pt x="671" y="5"/>
                  </a:lnTo>
                  <a:lnTo>
                    <a:pt x="669" y="5"/>
                  </a:lnTo>
                  <a:lnTo>
                    <a:pt x="669" y="5"/>
                  </a:lnTo>
                  <a:lnTo>
                    <a:pt x="667" y="5"/>
                  </a:lnTo>
                  <a:lnTo>
                    <a:pt x="667" y="7"/>
                  </a:lnTo>
                  <a:lnTo>
                    <a:pt x="667" y="5"/>
                  </a:lnTo>
                  <a:lnTo>
                    <a:pt x="667" y="5"/>
                  </a:lnTo>
                  <a:lnTo>
                    <a:pt x="667" y="5"/>
                  </a:lnTo>
                  <a:lnTo>
                    <a:pt x="667" y="5"/>
                  </a:lnTo>
                  <a:lnTo>
                    <a:pt x="666" y="7"/>
                  </a:lnTo>
                  <a:lnTo>
                    <a:pt x="667" y="10"/>
                  </a:lnTo>
                  <a:lnTo>
                    <a:pt x="667" y="10"/>
                  </a:lnTo>
                  <a:lnTo>
                    <a:pt x="666" y="10"/>
                  </a:lnTo>
                  <a:lnTo>
                    <a:pt x="666" y="10"/>
                  </a:lnTo>
                  <a:lnTo>
                    <a:pt x="666" y="13"/>
                  </a:lnTo>
                  <a:lnTo>
                    <a:pt x="664" y="19"/>
                  </a:lnTo>
                  <a:lnTo>
                    <a:pt x="664" y="19"/>
                  </a:lnTo>
                  <a:lnTo>
                    <a:pt x="661" y="20"/>
                  </a:lnTo>
                  <a:lnTo>
                    <a:pt x="655" y="25"/>
                  </a:lnTo>
                  <a:lnTo>
                    <a:pt x="655" y="25"/>
                  </a:lnTo>
                  <a:lnTo>
                    <a:pt x="654" y="30"/>
                  </a:lnTo>
                  <a:lnTo>
                    <a:pt x="654" y="30"/>
                  </a:lnTo>
                  <a:lnTo>
                    <a:pt x="652" y="32"/>
                  </a:lnTo>
                  <a:lnTo>
                    <a:pt x="652" y="34"/>
                  </a:lnTo>
                  <a:lnTo>
                    <a:pt x="650" y="36"/>
                  </a:lnTo>
                  <a:lnTo>
                    <a:pt x="647" y="37"/>
                  </a:lnTo>
                  <a:lnTo>
                    <a:pt x="647" y="39"/>
                  </a:lnTo>
                  <a:lnTo>
                    <a:pt x="647" y="39"/>
                  </a:lnTo>
                  <a:lnTo>
                    <a:pt x="647" y="41"/>
                  </a:lnTo>
                  <a:lnTo>
                    <a:pt x="645" y="41"/>
                  </a:lnTo>
                  <a:lnTo>
                    <a:pt x="647" y="42"/>
                  </a:lnTo>
                  <a:lnTo>
                    <a:pt x="647" y="42"/>
                  </a:lnTo>
                  <a:close/>
                  <a:moveTo>
                    <a:pt x="672" y="100"/>
                  </a:moveTo>
                  <a:lnTo>
                    <a:pt x="674" y="100"/>
                  </a:lnTo>
                  <a:lnTo>
                    <a:pt x="674" y="100"/>
                  </a:lnTo>
                  <a:lnTo>
                    <a:pt x="676" y="98"/>
                  </a:lnTo>
                  <a:lnTo>
                    <a:pt x="676" y="98"/>
                  </a:lnTo>
                  <a:lnTo>
                    <a:pt x="674" y="97"/>
                  </a:lnTo>
                  <a:lnTo>
                    <a:pt x="674" y="95"/>
                  </a:lnTo>
                  <a:lnTo>
                    <a:pt x="672" y="97"/>
                  </a:lnTo>
                  <a:lnTo>
                    <a:pt x="672" y="97"/>
                  </a:lnTo>
                  <a:lnTo>
                    <a:pt x="672" y="100"/>
                  </a:lnTo>
                  <a:lnTo>
                    <a:pt x="672" y="100"/>
                  </a:lnTo>
                  <a:close/>
                  <a:moveTo>
                    <a:pt x="654" y="68"/>
                  </a:moveTo>
                  <a:lnTo>
                    <a:pt x="652" y="69"/>
                  </a:lnTo>
                  <a:lnTo>
                    <a:pt x="650" y="69"/>
                  </a:lnTo>
                  <a:lnTo>
                    <a:pt x="649" y="69"/>
                  </a:lnTo>
                  <a:lnTo>
                    <a:pt x="649" y="69"/>
                  </a:lnTo>
                  <a:lnTo>
                    <a:pt x="647" y="71"/>
                  </a:lnTo>
                  <a:lnTo>
                    <a:pt x="649" y="71"/>
                  </a:lnTo>
                  <a:lnTo>
                    <a:pt x="652" y="71"/>
                  </a:lnTo>
                  <a:lnTo>
                    <a:pt x="654" y="71"/>
                  </a:lnTo>
                  <a:lnTo>
                    <a:pt x="654" y="69"/>
                  </a:lnTo>
                  <a:lnTo>
                    <a:pt x="654" y="69"/>
                  </a:lnTo>
                  <a:lnTo>
                    <a:pt x="655" y="68"/>
                  </a:lnTo>
                  <a:lnTo>
                    <a:pt x="657" y="66"/>
                  </a:lnTo>
                  <a:lnTo>
                    <a:pt x="657" y="66"/>
                  </a:lnTo>
                  <a:lnTo>
                    <a:pt x="657" y="66"/>
                  </a:lnTo>
                  <a:lnTo>
                    <a:pt x="655" y="68"/>
                  </a:lnTo>
                  <a:lnTo>
                    <a:pt x="654" y="68"/>
                  </a:lnTo>
                  <a:close/>
                  <a:moveTo>
                    <a:pt x="688" y="404"/>
                  </a:moveTo>
                  <a:lnTo>
                    <a:pt x="688" y="404"/>
                  </a:lnTo>
                  <a:lnTo>
                    <a:pt x="688" y="404"/>
                  </a:lnTo>
                  <a:lnTo>
                    <a:pt x="686" y="402"/>
                  </a:lnTo>
                  <a:lnTo>
                    <a:pt x="684" y="404"/>
                  </a:lnTo>
                  <a:lnTo>
                    <a:pt x="684" y="404"/>
                  </a:lnTo>
                  <a:lnTo>
                    <a:pt x="684" y="406"/>
                  </a:lnTo>
                  <a:lnTo>
                    <a:pt x="684" y="407"/>
                  </a:lnTo>
                  <a:lnTo>
                    <a:pt x="684" y="409"/>
                  </a:lnTo>
                  <a:lnTo>
                    <a:pt x="684" y="409"/>
                  </a:lnTo>
                  <a:lnTo>
                    <a:pt x="684" y="409"/>
                  </a:lnTo>
                  <a:lnTo>
                    <a:pt x="684" y="409"/>
                  </a:lnTo>
                  <a:lnTo>
                    <a:pt x="684" y="409"/>
                  </a:lnTo>
                  <a:lnTo>
                    <a:pt x="686" y="409"/>
                  </a:lnTo>
                  <a:lnTo>
                    <a:pt x="686" y="409"/>
                  </a:lnTo>
                  <a:lnTo>
                    <a:pt x="688" y="409"/>
                  </a:lnTo>
                  <a:lnTo>
                    <a:pt x="688" y="409"/>
                  </a:lnTo>
                  <a:lnTo>
                    <a:pt x="688" y="409"/>
                  </a:lnTo>
                  <a:lnTo>
                    <a:pt x="688" y="411"/>
                  </a:lnTo>
                  <a:lnTo>
                    <a:pt x="688" y="413"/>
                  </a:lnTo>
                  <a:lnTo>
                    <a:pt x="689" y="414"/>
                  </a:lnTo>
                  <a:lnTo>
                    <a:pt x="689" y="416"/>
                  </a:lnTo>
                  <a:lnTo>
                    <a:pt x="691" y="416"/>
                  </a:lnTo>
                  <a:lnTo>
                    <a:pt x="693" y="416"/>
                  </a:lnTo>
                  <a:lnTo>
                    <a:pt x="693" y="416"/>
                  </a:lnTo>
                  <a:lnTo>
                    <a:pt x="693" y="418"/>
                  </a:lnTo>
                  <a:lnTo>
                    <a:pt x="693" y="418"/>
                  </a:lnTo>
                  <a:lnTo>
                    <a:pt x="694" y="418"/>
                  </a:lnTo>
                  <a:lnTo>
                    <a:pt x="696" y="418"/>
                  </a:lnTo>
                  <a:lnTo>
                    <a:pt x="696" y="416"/>
                  </a:lnTo>
                  <a:lnTo>
                    <a:pt x="698" y="414"/>
                  </a:lnTo>
                  <a:lnTo>
                    <a:pt x="698" y="413"/>
                  </a:lnTo>
                  <a:lnTo>
                    <a:pt x="698" y="413"/>
                  </a:lnTo>
                  <a:lnTo>
                    <a:pt x="696" y="413"/>
                  </a:lnTo>
                  <a:lnTo>
                    <a:pt x="696" y="413"/>
                  </a:lnTo>
                  <a:lnTo>
                    <a:pt x="694" y="411"/>
                  </a:lnTo>
                  <a:lnTo>
                    <a:pt x="694" y="411"/>
                  </a:lnTo>
                  <a:lnTo>
                    <a:pt x="696" y="409"/>
                  </a:lnTo>
                  <a:lnTo>
                    <a:pt x="694" y="404"/>
                  </a:lnTo>
                  <a:lnTo>
                    <a:pt x="694" y="402"/>
                  </a:lnTo>
                  <a:lnTo>
                    <a:pt x="693" y="401"/>
                  </a:lnTo>
                  <a:lnTo>
                    <a:pt x="691" y="401"/>
                  </a:lnTo>
                  <a:lnTo>
                    <a:pt x="691" y="399"/>
                  </a:lnTo>
                  <a:lnTo>
                    <a:pt x="691" y="399"/>
                  </a:lnTo>
                  <a:lnTo>
                    <a:pt x="689" y="399"/>
                  </a:lnTo>
                  <a:lnTo>
                    <a:pt x="688" y="399"/>
                  </a:lnTo>
                  <a:lnTo>
                    <a:pt x="688" y="401"/>
                  </a:lnTo>
                  <a:lnTo>
                    <a:pt x="688" y="404"/>
                  </a:lnTo>
                  <a:lnTo>
                    <a:pt x="688" y="404"/>
                  </a:lnTo>
                  <a:close/>
                  <a:moveTo>
                    <a:pt x="645" y="71"/>
                  </a:moveTo>
                  <a:lnTo>
                    <a:pt x="644" y="73"/>
                  </a:lnTo>
                  <a:lnTo>
                    <a:pt x="644" y="75"/>
                  </a:lnTo>
                  <a:lnTo>
                    <a:pt x="644" y="78"/>
                  </a:lnTo>
                  <a:lnTo>
                    <a:pt x="644" y="80"/>
                  </a:lnTo>
                  <a:lnTo>
                    <a:pt x="644" y="80"/>
                  </a:lnTo>
                  <a:lnTo>
                    <a:pt x="644" y="81"/>
                  </a:lnTo>
                  <a:lnTo>
                    <a:pt x="644" y="81"/>
                  </a:lnTo>
                  <a:lnTo>
                    <a:pt x="644" y="80"/>
                  </a:lnTo>
                  <a:lnTo>
                    <a:pt x="645" y="80"/>
                  </a:lnTo>
                  <a:lnTo>
                    <a:pt x="645" y="78"/>
                  </a:lnTo>
                  <a:lnTo>
                    <a:pt x="644" y="78"/>
                  </a:lnTo>
                  <a:lnTo>
                    <a:pt x="644" y="78"/>
                  </a:lnTo>
                  <a:lnTo>
                    <a:pt x="645" y="73"/>
                  </a:lnTo>
                  <a:lnTo>
                    <a:pt x="645" y="71"/>
                  </a:lnTo>
                  <a:close/>
                  <a:moveTo>
                    <a:pt x="615" y="93"/>
                  </a:moveTo>
                  <a:lnTo>
                    <a:pt x="615" y="95"/>
                  </a:lnTo>
                  <a:lnTo>
                    <a:pt x="616" y="95"/>
                  </a:lnTo>
                  <a:lnTo>
                    <a:pt x="618" y="95"/>
                  </a:lnTo>
                  <a:lnTo>
                    <a:pt x="618" y="95"/>
                  </a:lnTo>
                  <a:lnTo>
                    <a:pt x="620" y="95"/>
                  </a:lnTo>
                  <a:lnTo>
                    <a:pt x="621" y="95"/>
                  </a:lnTo>
                  <a:lnTo>
                    <a:pt x="621" y="93"/>
                  </a:lnTo>
                  <a:lnTo>
                    <a:pt x="623" y="93"/>
                  </a:lnTo>
                  <a:lnTo>
                    <a:pt x="627" y="92"/>
                  </a:lnTo>
                  <a:lnTo>
                    <a:pt x="630" y="90"/>
                  </a:lnTo>
                  <a:lnTo>
                    <a:pt x="630" y="88"/>
                  </a:lnTo>
                  <a:lnTo>
                    <a:pt x="628" y="86"/>
                  </a:lnTo>
                  <a:lnTo>
                    <a:pt x="627" y="88"/>
                  </a:lnTo>
                  <a:lnTo>
                    <a:pt x="625" y="90"/>
                  </a:lnTo>
                  <a:lnTo>
                    <a:pt x="623" y="92"/>
                  </a:lnTo>
                  <a:lnTo>
                    <a:pt x="623" y="92"/>
                  </a:lnTo>
                  <a:lnTo>
                    <a:pt x="621" y="92"/>
                  </a:lnTo>
                  <a:lnTo>
                    <a:pt x="621" y="92"/>
                  </a:lnTo>
                  <a:lnTo>
                    <a:pt x="620" y="92"/>
                  </a:lnTo>
                  <a:lnTo>
                    <a:pt x="621" y="90"/>
                  </a:lnTo>
                  <a:lnTo>
                    <a:pt x="621" y="90"/>
                  </a:lnTo>
                  <a:lnTo>
                    <a:pt x="621" y="90"/>
                  </a:lnTo>
                  <a:lnTo>
                    <a:pt x="620" y="88"/>
                  </a:lnTo>
                  <a:lnTo>
                    <a:pt x="620" y="90"/>
                  </a:lnTo>
                  <a:lnTo>
                    <a:pt x="618" y="92"/>
                  </a:lnTo>
                  <a:lnTo>
                    <a:pt x="616" y="92"/>
                  </a:lnTo>
                  <a:lnTo>
                    <a:pt x="616" y="92"/>
                  </a:lnTo>
                  <a:lnTo>
                    <a:pt x="615" y="92"/>
                  </a:lnTo>
                  <a:lnTo>
                    <a:pt x="615" y="90"/>
                  </a:lnTo>
                  <a:lnTo>
                    <a:pt x="615" y="92"/>
                  </a:lnTo>
                  <a:lnTo>
                    <a:pt x="615" y="92"/>
                  </a:lnTo>
                  <a:lnTo>
                    <a:pt x="615" y="93"/>
                  </a:lnTo>
                  <a:lnTo>
                    <a:pt x="615" y="93"/>
                  </a:lnTo>
                  <a:close/>
                  <a:moveTo>
                    <a:pt x="603" y="64"/>
                  </a:moveTo>
                  <a:lnTo>
                    <a:pt x="604" y="63"/>
                  </a:lnTo>
                  <a:lnTo>
                    <a:pt x="606" y="61"/>
                  </a:lnTo>
                  <a:lnTo>
                    <a:pt x="608" y="59"/>
                  </a:lnTo>
                  <a:lnTo>
                    <a:pt x="606" y="59"/>
                  </a:lnTo>
                  <a:lnTo>
                    <a:pt x="603" y="61"/>
                  </a:lnTo>
                  <a:lnTo>
                    <a:pt x="599" y="63"/>
                  </a:lnTo>
                  <a:lnTo>
                    <a:pt x="601" y="64"/>
                  </a:lnTo>
                  <a:lnTo>
                    <a:pt x="603" y="64"/>
                  </a:lnTo>
                  <a:close/>
                  <a:moveTo>
                    <a:pt x="623" y="59"/>
                  </a:moveTo>
                  <a:lnTo>
                    <a:pt x="623" y="59"/>
                  </a:lnTo>
                  <a:lnTo>
                    <a:pt x="625" y="59"/>
                  </a:lnTo>
                  <a:lnTo>
                    <a:pt x="627" y="58"/>
                  </a:lnTo>
                  <a:lnTo>
                    <a:pt x="628" y="56"/>
                  </a:lnTo>
                  <a:lnTo>
                    <a:pt x="628" y="56"/>
                  </a:lnTo>
                  <a:lnTo>
                    <a:pt x="628" y="56"/>
                  </a:lnTo>
                  <a:lnTo>
                    <a:pt x="630" y="56"/>
                  </a:lnTo>
                  <a:lnTo>
                    <a:pt x="630" y="56"/>
                  </a:lnTo>
                  <a:lnTo>
                    <a:pt x="630" y="56"/>
                  </a:lnTo>
                  <a:lnTo>
                    <a:pt x="632" y="56"/>
                  </a:lnTo>
                  <a:lnTo>
                    <a:pt x="635" y="54"/>
                  </a:lnTo>
                  <a:lnTo>
                    <a:pt x="637" y="51"/>
                  </a:lnTo>
                  <a:lnTo>
                    <a:pt x="637" y="51"/>
                  </a:lnTo>
                  <a:lnTo>
                    <a:pt x="638" y="51"/>
                  </a:lnTo>
                  <a:lnTo>
                    <a:pt x="642" y="47"/>
                  </a:lnTo>
                  <a:lnTo>
                    <a:pt x="644" y="46"/>
                  </a:lnTo>
                  <a:lnTo>
                    <a:pt x="645" y="44"/>
                  </a:lnTo>
                  <a:lnTo>
                    <a:pt x="644" y="42"/>
                  </a:lnTo>
                  <a:lnTo>
                    <a:pt x="644" y="44"/>
                  </a:lnTo>
                  <a:lnTo>
                    <a:pt x="642" y="44"/>
                  </a:lnTo>
                  <a:lnTo>
                    <a:pt x="640" y="47"/>
                  </a:lnTo>
                  <a:lnTo>
                    <a:pt x="637" y="47"/>
                  </a:lnTo>
                  <a:lnTo>
                    <a:pt x="635" y="49"/>
                  </a:lnTo>
                  <a:lnTo>
                    <a:pt x="635" y="51"/>
                  </a:lnTo>
                  <a:lnTo>
                    <a:pt x="635" y="49"/>
                  </a:lnTo>
                  <a:lnTo>
                    <a:pt x="635" y="49"/>
                  </a:lnTo>
                  <a:lnTo>
                    <a:pt x="632" y="53"/>
                  </a:lnTo>
                  <a:lnTo>
                    <a:pt x="632" y="54"/>
                  </a:lnTo>
                  <a:lnTo>
                    <a:pt x="630" y="54"/>
                  </a:lnTo>
                  <a:lnTo>
                    <a:pt x="628" y="54"/>
                  </a:lnTo>
                  <a:lnTo>
                    <a:pt x="628" y="53"/>
                  </a:lnTo>
                  <a:lnTo>
                    <a:pt x="628" y="51"/>
                  </a:lnTo>
                  <a:lnTo>
                    <a:pt x="627" y="53"/>
                  </a:lnTo>
                  <a:lnTo>
                    <a:pt x="625" y="54"/>
                  </a:lnTo>
                  <a:lnTo>
                    <a:pt x="623" y="56"/>
                  </a:lnTo>
                  <a:lnTo>
                    <a:pt x="623" y="56"/>
                  </a:lnTo>
                  <a:lnTo>
                    <a:pt x="621" y="58"/>
                  </a:lnTo>
                  <a:lnTo>
                    <a:pt x="620" y="58"/>
                  </a:lnTo>
                  <a:lnTo>
                    <a:pt x="620" y="58"/>
                  </a:lnTo>
                  <a:lnTo>
                    <a:pt x="618" y="61"/>
                  </a:lnTo>
                  <a:lnTo>
                    <a:pt x="618" y="61"/>
                  </a:lnTo>
                  <a:lnTo>
                    <a:pt x="618" y="61"/>
                  </a:lnTo>
                  <a:lnTo>
                    <a:pt x="618" y="63"/>
                  </a:lnTo>
                  <a:lnTo>
                    <a:pt x="620" y="61"/>
                  </a:lnTo>
                  <a:lnTo>
                    <a:pt x="623" y="59"/>
                  </a:lnTo>
                  <a:close/>
                  <a:moveTo>
                    <a:pt x="294" y="100"/>
                  </a:moveTo>
                  <a:lnTo>
                    <a:pt x="294" y="98"/>
                  </a:lnTo>
                  <a:lnTo>
                    <a:pt x="294" y="97"/>
                  </a:lnTo>
                  <a:lnTo>
                    <a:pt x="292" y="95"/>
                  </a:lnTo>
                  <a:lnTo>
                    <a:pt x="290" y="95"/>
                  </a:lnTo>
                  <a:lnTo>
                    <a:pt x="289" y="95"/>
                  </a:lnTo>
                  <a:lnTo>
                    <a:pt x="289" y="97"/>
                  </a:lnTo>
                  <a:lnTo>
                    <a:pt x="289" y="97"/>
                  </a:lnTo>
                  <a:lnTo>
                    <a:pt x="292" y="100"/>
                  </a:lnTo>
                  <a:lnTo>
                    <a:pt x="294" y="100"/>
                  </a:lnTo>
                  <a:close/>
                  <a:moveTo>
                    <a:pt x="306" y="64"/>
                  </a:moveTo>
                  <a:lnTo>
                    <a:pt x="307" y="64"/>
                  </a:lnTo>
                  <a:lnTo>
                    <a:pt x="309" y="64"/>
                  </a:lnTo>
                  <a:lnTo>
                    <a:pt x="311" y="64"/>
                  </a:lnTo>
                  <a:lnTo>
                    <a:pt x="312" y="64"/>
                  </a:lnTo>
                  <a:lnTo>
                    <a:pt x="312" y="63"/>
                  </a:lnTo>
                  <a:lnTo>
                    <a:pt x="314" y="63"/>
                  </a:lnTo>
                  <a:lnTo>
                    <a:pt x="314" y="61"/>
                  </a:lnTo>
                  <a:lnTo>
                    <a:pt x="314" y="61"/>
                  </a:lnTo>
                  <a:lnTo>
                    <a:pt x="314" y="59"/>
                  </a:lnTo>
                  <a:lnTo>
                    <a:pt x="314" y="58"/>
                  </a:lnTo>
                  <a:lnTo>
                    <a:pt x="312" y="58"/>
                  </a:lnTo>
                  <a:lnTo>
                    <a:pt x="309" y="59"/>
                  </a:lnTo>
                  <a:lnTo>
                    <a:pt x="309" y="58"/>
                  </a:lnTo>
                  <a:lnTo>
                    <a:pt x="307" y="58"/>
                  </a:lnTo>
                  <a:lnTo>
                    <a:pt x="307" y="58"/>
                  </a:lnTo>
                  <a:lnTo>
                    <a:pt x="306" y="58"/>
                  </a:lnTo>
                  <a:lnTo>
                    <a:pt x="304" y="58"/>
                  </a:lnTo>
                  <a:lnTo>
                    <a:pt x="302" y="59"/>
                  </a:lnTo>
                  <a:lnTo>
                    <a:pt x="302" y="61"/>
                  </a:lnTo>
                  <a:lnTo>
                    <a:pt x="304" y="63"/>
                  </a:lnTo>
                  <a:lnTo>
                    <a:pt x="306" y="64"/>
                  </a:lnTo>
                  <a:close/>
                  <a:moveTo>
                    <a:pt x="53" y="334"/>
                  </a:moveTo>
                  <a:lnTo>
                    <a:pt x="53" y="336"/>
                  </a:lnTo>
                  <a:lnTo>
                    <a:pt x="54" y="336"/>
                  </a:lnTo>
                  <a:lnTo>
                    <a:pt x="54" y="336"/>
                  </a:lnTo>
                  <a:lnTo>
                    <a:pt x="54" y="334"/>
                  </a:lnTo>
                  <a:lnTo>
                    <a:pt x="54" y="334"/>
                  </a:lnTo>
                  <a:lnTo>
                    <a:pt x="54" y="333"/>
                  </a:lnTo>
                  <a:lnTo>
                    <a:pt x="53" y="333"/>
                  </a:lnTo>
                  <a:lnTo>
                    <a:pt x="53" y="331"/>
                  </a:lnTo>
                  <a:lnTo>
                    <a:pt x="51" y="331"/>
                  </a:lnTo>
                  <a:lnTo>
                    <a:pt x="51" y="331"/>
                  </a:lnTo>
                  <a:lnTo>
                    <a:pt x="51" y="331"/>
                  </a:lnTo>
                  <a:lnTo>
                    <a:pt x="51" y="333"/>
                  </a:lnTo>
                  <a:lnTo>
                    <a:pt x="51" y="333"/>
                  </a:lnTo>
                  <a:lnTo>
                    <a:pt x="53" y="334"/>
                  </a:lnTo>
                  <a:close/>
                  <a:moveTo>
                    <a:pt x="301" y="7"/>
                  </a:moveTo>
                  <a:lnTo>
                    <a:pt x="301" y="8"/>
                  </a:lnTo>
                  <a:lnTo>
                    <a:pt x="301" y="8"/>
                  </a:lnTo>
                  <a:lnTo>
                    <a:pt x="302" y="10"/>
                  </a:lnTo>
                  <a:lnTo>
                    <a:pt x="302" y="10"/>
                  </a:lnTo>
                  <a:lnTo>
                    <a:pt x="304" y="13"/>
                  </a:lnTo>
                  <a:lnTo>
                    <a:pt x="304" y="15"/>
                  </a:lnTo>
                  <a:lnTo>
                    <a:pt x="302" y="15"/>
                  </a:lnTo>
                  <a:lnTo>
                    <a:pt x="302" y="15"/>
                  </a:lnTo>
                  <a:lnTo>
                    <a:pt x="301" y="15"/>
                  </a:lnTo>
                  <a:lnTo>
                    <a:pt x="301" y="17"/>
                  </a:lnTo>
                  <a:lnTo>
                    <a:pt x="301" y="17"/>
                  </a:lnTo>
                  <a:lnTo>
                    <a:pt x="304" y="22"/>
                  </a:lnTo>
                  <a:lnTo>
                    <a:pt x="306" y="24"/>
                  </a:lnTo>
                  <a:lnTo>
                    <a:pt x="307" y="27"/>
                  </a:lnTo>
                  <a:lnTo>
                    <a:pt x="307" y="29"/>
                  </a:lnTo>
                  <a:lnTo>
                    <a:pt x="311" y="32"/>
                  </a:lnTo>
                  <a:lnTo>
                    <a:pt x="311" y="30"/>
                  </a:lnTo>
                  <a:lnTo>
                    <a:pt x="312" y="25"/>
                  </a:lnTo>
                  <a:lnTo>
                    <a:pt x="312" y="24"/>
                  </a:lnTo>
                  <a:lnTo>
                    <a:pt x="312" y="22"/>
                  </a:lnTo>
                  <a:lnTo>
                    <a:pt x="311" y="20"/>
                  </a:lnTo>
                  <a:lnTo>
                    <a:pt x="311" y="19"/>
                  </a:lnTo>
                  <a:lnTo>
                    <a:pt x="312" y="17"/>
                  </a:lnTo>
                  <a:lnTo>
                    <a:pt x="312" y="17"/>
                  </a:lnTo>
                  <a:lnTo>
                    <a:pt x="311" y="17"/>
                  </a:lnTo>
                  <a:lnTo>
                    <a:pt x="309" y="15"/>
                  </a:lnTo>
                  <a:lnTo>
                    <a:pt x="309" y="13"/>
                  </a:lnTo>
                  <a:lnTo>
                    <a:pt x="309" y="13"/>
                  </a:lnTo>
                  <a:lnTo>
                    <a:pt x="311" y="13"/>
                  </a:lnTo>
                  <a:lnTo>
                    <a:pt x="311" y="13"/>
                  </a:lnTo>
                  <a:lnTo>
                    <a:pt x="311" y="12"/>
                  </a:lnTo>
                  <a:lnTo>
                    <a:pt x="311" y="12"/>
                  </a:lnTo>
                  <a:lnTo>
                    <a:pt x="311" y="10"/>
                  </a:lnTo>
                  <a:lnTo>
                    <a:pt x="311" y="8"/>
                  </a:lnTo>
                  <a:lnTo>
                    <a:pt x="309" y="8"/>
                  </a:lnTo>
                  <a:lnTo>
                    <a:pt x="311" y="8"/>
                  </a:lnTo>
                  <a:lnTo>
                    <a:pt x="309" y="7"/>
                  </a:lnTo>
                  <a:lnTo>
                    <a:pt x="309" y="5"/>
                  </a:lnTo>
                  <a:lnTo>
                    <a:pt x="309" y="3"/>
                  </a:lnTo>
                  <a:lnTo>
                    <a:pt x="309" y="3"/>
                  </a:lnTo>
                  <a:lnTo>
                    <a:pt x="309" y="2"/>
                  </a:lnTo>
                  <a:lnTo>
                    <a:pt x="311" y="0"/>
                  </a:lnTo>
                  <a:lnTo>
                    <a:pt x="309" y="0"/>
                  </a:lnTo>
                  <a:lnTo>
                    <a:pt x="307" y="2"/>
                  </a:lnTo>
                  <a:lnTo>
                    <a:pt x="307" y="3"/>
                  </a:lnTo>
                  <a:lnTo>
                    <a:pt x="307" y="5"/>
                  </a:lnTo>
                  <a:lnTo>
                    <a:pt x="306" y="5"/>
                  </a:lnTo>
                  <a:lnTo>
                    <a:pt x="304" y="7"/>
                  </a:lnTo>
                  <a:lnTo>
                    <a:pt x="304" y="7"/>
                  </a:lnTo>
                  <a:lnTo>
                    <a:pt x="302" y="7"/>
                  </a:lnTo>
                  <a:lnTo>
                    <a:pt x="302" y="7"/>
                  </a:lnTo>
                  <a:lnTo>
                    <a:pt x="301" y="5"/>
                  </a:lnTo>
                  <a:lnTo>
                    <a:pt x="299" y="5"/>
                  </a:lnTo>
                  <a:lnTo>
                    <a:pt x="299" y="7"/>
                  </a:lnTo>
                  <a:lnTo>
                    <a:pt x="301" y="7"/>
                  </a:lnTo>
                  <a:close/>
                  <a:moveTo>
                    <a:pt x="46" y="329"/>
                  </a:moveTo>
                  <a:lnTo>
                    <a:pt x="46" y="329"/>
                  </a:lnTo>
                  <a:lnTo>
                    <a:pt x="44" y="329"/>
                  </a:lnTo>
                  <a:lnTo>
                    <a:pt x="44" y="329"/>
                  </a:lnTo>
                  <a:lnTo>
                    <a:pt x="44" y="329"/>
                  </a:lnTo>
                  <a:lnTo>
                    <a:pt x="44" y="331"/>
                  </a:lnTo>
                  <a:lnTo>
                    <a:pt x="46" y="333"/>
                  </a:lnTo>
                  <a:lnTo>
                    <a:pt x="46" y="334"/>
                  </a:lnTo>
                  <a:lnTo>
                    <a:pt x="48" y="339"/>
                  </a:lnTo>
                  <a:lnTo>
                    <a:pt x="49" y="341"/>
                  </a:lnTo>
                  <a:lnTo>
                    <a:pt x="51" y="341"/>
                  </a:lnTo>
                  <a:lnTo>
                    <a:pt x="51" y="343"/>
                  </a:lnTo>
                  <a:lnTo>
                    <a:pt x="51" y="343"/>
                  </a:lnTo>
                  <a:lnTo>
                    <a:pt x="51" y="345"/>
                  </a:lnTo>
                  <a:lnTo>
                    <a:pt x="51" y="339"/>
                  </a:lnTo>
                  <a:lnTo>
                    <a:pt x="51" y="338"/>
                  </a:lnTo>
                  <a:lnTo>
                    <a:pt x="49" y="334"/>
                  </a:lnTo>
                  <a:lnTo>
                    <a:pt x="46" y="329"/>
                  </a:lnTo>
                  <a:close/>
                  <a:moveTo>
                    <a:pt x="379" y="49"/>
                  </a:moveTo>
                  <a:lnTo>
                    <a:pt x="379" y="49"/>
                  </a:lnTo>
                  <a:lnTo>
                    <a:pt x="379" y="49"/>
                  </a:lnTo>
                  <a:lnTo>
                    <a:pt x="379" y="49"/>
                  </a:lnTo>
                  <a:lnTo>
                    <a:pt x="380" y="47"/>
                  </a:lnTo>
                  <a:lnTo>
                    <a:pt x="382" y="46"/>
                  </a:lnTo>
                  <a:lnTo>
                    <a:pt x="382" y="46"/>
                  </a:lnTo>
                  <a:lnTo>
                    <a:pt x="384" y="46"/>
                  </a:lnTo>
                  <a:lnTo>
                    <a:pt x="385" y="46"/>
                  </a:lnTo>
                  <a:lnTo>
                    <a:pt x="387" y="46"/>
                  </a:lnTo>
                  <a:lnTo>
                    <a:pt x="389" y="46"/>
                  </a:lnTo>
                  <a:lnTo>
                    <a:pt x="387" y="46"/>
                  </a:lnTo>
                  <a:lnTo>
                    <a:pt x="387" y="44"/>
                  </a:lnTo>
                  <a:lnTo>
                    <a:pt x="385" y="44"/>
                  </a:lnTo>
                  <a:lnTo>
                    <a:pt x="385" y="42"/>
                  </a:lnTo>
                  <a:lnTo>
                    <a:pt x="384" y="42"/>
                  </a:lnTo>
                  <a:lnTo>
                    <a:pt x="384" y="44"/>
                  </a:lnTo>
                  <a:lnTo>
                    <a:pt x="382" y="44"/>
                  </a:lnTo>
                  <a:lnTo>
                    <a:pt x="379" y="44"/>
                  </a:lnTo>
                  <a:lnTo>
                    <a:pt x="379" y="46"/>
                  </a:lnTo>
                  <a:lnTo>
                    <a:pt x="379" y="46"/>
                  </a:lnTo>
                  <a:lnTo>
                    <a:pt x="379" y="47"/>
                  </a:lnTo>
                  <a:lnTo>
                    <a:pt x="379" y="47"/>
                  </a:lnTo>
                  <a:lnTo>
                    <a:pt x="379" y="49"/>
                  </a:lnTo>
                  <a:close/>
                  <a:moveTo>
                    <a:pt x="375" y="59"/>
                  </a:moveTo>
                  <a:lnTo>
                    <a:pt x="377" y="59"/>
                  </a:lnTo>
                  <a:lnTo>
                    <a:pt x="379" y="59"/>
                  </a:lnTo>
                  <a:lnTo>
                    <a:pt x="379" y="59"/>
                  </a:lnTo>
                  <a:lnTo>
                    <a:pt x="380" y="59"/>
                  </a:lnTo>
                  <a:lnTo>
                    <a:pt x="380" y="58"/>
                  </a:lnTo>
                  <a:lnTo>
                    <a:pt x="379" y="58"/>
                  </a:lnTo>
                  <a:lnTo>
                    <a:pt x="379" y="56"/>
                  </a:lnTo>
                  <a:lnTo>
                    <a:pt x="380" y="56"/>
                  </a:lnTo>
                  <a:lnTo>
                    <a:pt x="384" y="56"/>
                  </a:lnTo>
                  <a:lnTo>
                    <a:pt x="385" y="56"/>
                  </a:lnTo>
                  <a:lnTo>
                    <a:pt x="387" y="54"/>
                  </a:lnTo>
                  <a:lnTo>
                    <a:pt x="385" y="53"/>
                  </a:lnTo>
                  <a:lnTo>
                    <a:pt x="384" y="53"/>
                  </a:lnTo>
                  <a:lnTo>
                    <a:pt x="382" y="53"/>
                  </a:lnTo>
                  <a:lnTo>
                    <a:pt x="380" y="54"/>
                  </a:lnTo>
                  <a:lnTo>
                    <a:pt x="377" y="56"/>
                  </a:lnTo>
                  <a:lnTo>
                    <a:pt x="377" y="56"/>
                  </a:lnTo>
                  <a:lnTo>
                    <a:pt x="375" y="56"/>
                  </a:lnTo>
                  <a:lnTo>
                    <a:pt x="375" y="58"/>
                  </a:lnTo>
                  <a:lnTo>
                    <a:pt x="377" y="59"/>
                  </a:lnTo>
                  <a:lnTo>
                    <a:pt x="375" y="59"/>
                  </a:lnTo>
                  <a:close/>
                  <a:moveTo>
                    <a:pt x="684" y="285"/>
                  </a:moveTo>
                  <a:lnTo>
                    <a:pt x="684" y="285"/>
                  </a:lnTo>
                  <a:lnTo>
                    <a:pt x="684" y="283"/>
                  </a:lnTo>
                  <a:lnTo>
                    <a:pt x="684" y="283"/>
                  </a:lnTo>
                  <a:lnTo>
                    <a:pt x="684" y="282"/>
                  </a:lnTo>
                  <a:lnTo>
                    <a:pt x="686" y="282"/>
                  </a:lnTo>
                  <a:lnTo>
                    <a:pt x="686" y="282"/>
                  </a:lnTo>
                  <a:lnTo>
                    <a:pt x="686" y="280"/>
                  </a:lnTo>
                  <a:lnTo>
                    <a:pt x="684" y="280"/>
                  </a:lnTo>
                  <a:lnTo>
                    <a:pt x="684" y="280"/>
                  </a:lnTo>
                  <a:lnTo>
                    <a:pt x="684" y="278"/>
                  </a:lnTo>
                  <a:lnTo>
                    <a:pt x="684" y="278"/>
                  </a:lnTo>
                  <a:lnTo>
                    <a:pt x="684" y="277"/>
                  </a:lnTo>
                  <a:lnTo>
                    <a:pt x="684" y="277"/>
                  </a:lnTo>
                  <a:lnTo>
                    <a:pt x="684" y="277"/>
                  </a:lnTo>
                  <a:lnTo>
                    <a:pt x="684" y="277"/>
                  </a:lnTo>
                  <a:lnTo>
                    <a:pt x="684" y="277"/>
                  </a:lnTo>
                  <a:lnTo>
                    <a:pt x="686" y="275"/>
                  </a:lnTo>
                  <a:lnTo>
                    <a:pt x="686" y="275"/>
                  </a:lnTo>
                  <a:lnTo>
                    <a:pt x="688" y="273"/>
                  </a:lnTo>
                  <a:lnTo>
                    <a:pt x="686" y="273"/>
                  </a:lnTo>
                  <a:lnTo>
                    <a:pt x="684" y="275"/>
                  </a:lnTo>
                  <a:lnTo>
                    <a:pt x="684" y="275"/>
                  </a:lnTo>
                  <a:lnTo>
                    <a:pt x="683" y="273"/>
                  </a:lnTo>
                  <a:lnTo>
                    <a:pt x="683" y="273"/>
                  </a:lnTo>
                  <a:lnTo>
                    <a:pt x="681" y="275"/>
                  </a:lnTo>
                  <a:lnTo>
                    <a:pt x="681" y="277"/>
                  </a:lnTo>
                  <a:lnTo>
                    <a:pt x="681" y="277"/>
                  </a:lnTo>
                  <a:lnTo>
                    <a:pt x="679" y="278"/>
                  </a:lnTo>
                  <a:lnTo>
                    <a:pt x="679" y="278"/>
                  </a:lnTo>
                  <a:lnTo>
                    <a:pt x="678" y="278"/>
                  </a:lnTo>
                  <a:lnTo>
                    <a:pt x="672" y="275"/>
                  </a:lnTo>
                  <a:lnTo>
                    <a:pt x="671" y="273"/>
                  </a:lnTo>
                  <a:lnTo>
                    <a:pt x="671" y="275"/>
                  </a:lnTo>
                  <a:lnTo>
                    <a:pt x="671" y="277"/>
                  </a:lnTo>
                  <a:lnTo>
                    <a:pt x="671" y="277"/>
                  </a:lnTo>
                  <a:lnTo>
                    <a:pt x="671" y="277"/>
                  </a:lnTo>
                  <a:lnTo>
                    <a:pt x="667" y="277"/>
                  </a:lnTo>
                  <a:lnTo>
                    <a:pt x="666" y="277"/>
                  </a:lnTo>
                  <a:lnTo>
                    <a:pt x="666" y="277"/>
                  </a:lnTo>
                  <a:lnTo>
                    <a:pt x="666" y="277"/>
                  </a:lnTo>
                  <a:lnTo>
                    <a:pt x="664" y="275"/>
                  </a:lnTo>
                  <a:lnTo>
                    <a:pt x="664" y="272"/>
                  </a:lnTo>
                  <a:lnTo>
                    <a:pt x="664" y="270"/>
                  </a:lnTo>
                  <a:lnTo>
                    <a:pt x="664" y="268"/>
                  </a:lnTo>
                  <a:lnTo>
                    <a:pt x="664" y="268"/>
                  </a:lnTo>
                  <a:lnTo>
                    <a:pt x="666" y="266"/>
                  </a:lnTo>
                  <a:lnTo>
                    <a:pt x="666" y="266"/>
                  </a:lnTo>
                  <a:lnTo>
                    <a:pt x="667" y="266"/>
                  </a:lnTo>
                  <a:lnTo>
                    <a:pt x="667" y="268"/>
                  </a:lnTo>
                  <a:lnTo>
                    <a:pt x="667" y="266"/>
                  </a:lnTo>
                  <a:lnTo>
                    <a:pt x="667" y="265"/>
                  </a:lnTo>
                  <a:lnTo>
                    <a:pt x="669" y="265"/>
                  </a:lnTo>
                  <a:lnTo>
                    <a:pt x="671" y="265"/>
                  </a:lnTo>
                  <a:lnTo>
                    <a:pt x="671" y="265"/>
                  </a:lnTo>
                  <a:lnTo>
                    <a:pt x="671" y="265"/>
                  </a:lnTo>
                  <a:lnTo>
                    <a:pt x="671" y="265"/>
                  </a:lnTo>
                  <a:lnTo>
                    <a:pt x="672" y="263"/>
                  </a:lnTo>
                  <a:lnTo>
                    <a:pt x="672" y="263"/>
                  </a:lnTo>
                  <a:lnTo>
                    <a:pt x="672" y="263"/>
                  </a:lnTo>
                  <a:lnTo>
                    <a:pt x="672" y="263"/>
                  </a:lnTo>
                  <a:lnTo>
                    <a:pt x="671" y="263"/>
                  </a:lnTo>
                  <a:lnTo>
                    <a:pt x="671" y="261"/>
                  </a:lnTo>
                  <a:lnTo>
                    <a:pt x="669" y="261"/>
                  </a:lnTo>
                  <a:lnTo>
                    <a:pt x="669" y="261"/>
                  </a:lnTo>
                  <a:lnTo>
                    <a:pt x="669" y="260"/>
                  </a:lnTo>
                  <a:lnTo>
                    <a:pt x="669" y="256"/>
                  </a:lnTo>
                  <a:lnTo>
                    <a:pt x="671" y="255"/>
                  </a:lnTo>
                  <a:lnTo>
                    <a:pt x="674" y="253"/>
                  </a:lnTo>
                  <a:lnTo>
                    <a:pt x="678" y="255"/>
                  </a:lnTo>
                  <a:lnTo>
                    <a:pt x="679" y="249"/>
                  </a:lnTo>
                  <a:lnTo>
                    <a:pt x="679" y="248"/>
                  </a:lnTo>
                  <a:lnTo>
                    <a:pt x="683" y="246"/>
                  </a:lnTo>
                  <a:lnTo>
                    <a:pt x="683" y="244"/>
                  </a:lnTo>
                  <a:lnTo>
                    <a:pt x="683" y="243"/>
                  </a:lnTo>
                  <a:lnTo>
                    <a:pt x="683" y="243"/>
                  </a:lnTo>
                  <a:lnTo>
                    <a:pt x="681" y="241"/>
                  </a:lnTo>
                  <a:lnTo>
                    <a:pt x="681" y="241"/>
                  </a:lnTo>
                  <a:lnTo>
                    <a:pt x="679" y="239"/>
                  </a:lnTo>
                  <a:lnTo>
                    <a:pt x="678" y="241"/>
                  </a:lnTo>
                  <a:lnTo>
                    <a:pt x="676" y="239"/>
                  </a:lnTo>
                  <a:lnTo>
                    <a:pt x="674" y="243"/>
                  </a:lnTo>
                  <a:lnTo>
                    <a:pt x="674" y="243"/>
                  </a:lnTo>
                  <a:lnTo>
                    <a:pt x="674" y="244"/>
                  </a:lnTo>
                  <a:lnTo>
                    <a:pt x="674" y="244"/>
                  </a:lnTo>
                  <a:lnTo>
                    <a:pt x="674" y="244"/>
                  </a:lnTo>
                  <a:lnTo>
                    <a:pt x="676" y="244"/>
                  </a:lnTo>
                  <a:lnTo>
                    <a:pt x="676" y="244"/>
                  </a:lnTo>
                  <a:lnTo>
                    <a:pt x="676" y="246"/>
                  </a:lnTo>
                  <a:lnTo>
                    <a:pt x="674" y="248"/>
                  </a:lnTo>
                  <a:lnTo>
                    <a:pt x="672" y="248"/>
                  </a:lnTo>
                  <a:lnTo>
                    <a:pt x="672" y="248"/>
                  </a:lnTo>
                  <a:lnTo>
                    <a:pt x="667" y="248"/>
                  </a:lnTo>
                  <a:lnTo>
                    <a:pt x="666" y="248"/>
                  </a:lnTo>
                  <a:lnTo>
                    <a:pt x="666" y="246"/>
                  </a:lnTo>
                  <a:lnTo>
                    <a:pt x="664" y="246"/>
                  </a:lnTo>
                  <a:lnTo>
                    <a:pt x="664" y="244"/>
                  </a:lnTo>
                  <a:lnTo>
                    <a:pt x="664" y="243"/>
                  </a:lnTo>
                  <a:lnTo>
                    <a:pt x="666" y="241"/>
                  </a:lnTo>
                  <a:lnTo>
                    <a:pt x="666" y="241"/>
                  </a:lnTo>
                  <a:lnTo>
                    <a:pt x="664" y="241"/>
                  </a:lnTo>
                  <a:lnTo>
                    <a:pt x="664" y="241"/>
                  </a:lnTo>
                  <a:lnTo>
                    <a:pt x="662" y="241"/>
                  </a:lnTo>
                  <a:lnTo>
                    <a:pt x="662" y="239"/>
                  </a:lnTo>
                  <a:lnTo>
                    <a:pt x="661" y="239"/>
                  </a:lnTo>
                  <a:lnTo>
                    <a:pt x="662" y="238"/>
                  </a:lnTo>
                  <a:lnTo>
                    <a:pt x="662" y="238"/>
                  </a:lnTo>
                  <a:lnTo>
                    <a:pt x="664" y="236"/>
                  </a:lnTo>
                  <a:lnTo>
                    <a:pt x="666" y="234"/>
                  </a:lnTo>
                  <a:lnTo>
                    <a:pt x="666" y="233"/>
                  </a:lnTo>
                  <a:lnTo>
                    <a:pt x="666" y="231"/>
                  </a:lnTo>
                  <a:lnTo>
                    <a:pt x="664" y="231"/>
                  </a:lnTo>
                  <a:lnTo>
                    <a:pt x="662" y="231"/>
                  </a:lnTo>
                  <a:lnTo>
                    <a:pt x="661" y="233"/>
                  </a:lnTo>
                  <a:lnTo>
                    <a:pt x="661" y="233"/>
                  </a:lnTo>
                  <a:lnTo>
                    <a:pt x="659" y="236"/>
                  </a:lnTo>
                  <a:lnTo>
                    <a:pt x="659" y="234"/>
                  </a:lnTo>
                  <a:lnTo>
                    <a:pt x="657" y="236"/>
                  </a:lnTo>
                  <a:lnTo>
                    <a:pt x="657" y="236"/>
                  </a:lnTo>
                  <a:lnTo>
                    <a:pt x="657" y="236"/>
                  </a:lnTo>
                  <a:lnTo>
                    <a:pt x="657" y="236"/>
                  </a:lnTo>
                  <a:lnTo>
                    <a:pt x="657" y="236"/>
                  </a:lnTo>
                  <a:lnTo>
                    <a:pt x="657" y="238"/>
                  </a:lnTo>
                  <a:lnTo>
                    <a:pt x="655" y="236"/>
                  </a:lnTo>
                  <a:lnTo>
                    <a:pt x="655" y="236"/>
                  </a:lnTo>
                  <a:lnTo>
                    <a:pt x="655" y="236"/>
                  </a:lnTo>
                  <a:lnTo>
                    <a:pt x="655" y="234"/>
                  </a:lnTo>
                  <a:lnTo>
                    <a:pt x="655" y="234"/>
                  </a:lnTo>
                  <a:lnTo>
                    <a:pt x="657" y="234"/>
                  </a:lnTo>
                  <a:lnTo>
                    <a:pt x="655" y="234"/>
                  </a:lnTo>
                  <a:lnTo>
                    <a:pt x="655" y="234"/>
                  </a:lnTo>
                  <a:lnTo>
                    <a:pt x="654" y="234"/>
                  </a:lnTo>
                  <a:lnTo>
                    <a:pt x="654" y="234"/>
                  </a:lnTo>
                  <a:lnTo>
                    <a:pt x="652" y="234"/>
                  </a:lnTo>
                  <a:lnTo>
                    <a:pt x="652" y="234"/>
                  </a:lnTo>
                  <a:lnTo>
                    <a:pt x="652" y="236"/>
                  </a:lnTo>
                  <a:lnTo>
                    <a:pt x="654" y="236"/>
                  </a:lnTo>
                  <a:lnTo>
                    <a:pt x="654" y="236"/>
                  </a:lnTo>
                  <a:lnTo>
                    <a:pt x="652" y="238"/>
                  </a:lnTo>
                  <a:lnTo>
                    <a:pt x="654" y="238"/>
                  </a:lnTo>
                  <a:lnTo>
                    <a:pt x="655" y="238"/>
                  </a:lnTo>
                  <a:lnTo>
                    <a:pt x="655" y="239"/>
                  </a:lnTo>
                  <a:lnTo>
                    <a:pt x="655" y="241"/>
                  </a:lnTo>
                  <a:lnTo>
                    <a:pt x="655" y="241"/>
                  </a:lnTo>
                  <a:lnTo>
                    <a:pt x="657" y="241"/>
                  </a:lnTo>
                  <a:lnTo>
                    <a:pt x="657" y="243"/>
                  </a:lnTo>
                  <a:lnTo>
                    <a:pt x="655" y="243"/>
                  </a:lnTo>
                  <a:lnTo>
                    <a:pt x="654" y="243"/>
                  </a:lnTo>
                  <a:lnTo>
                    <a:pt x="654" y="244"/>
                  </a:lnTo>
                  <a:lnTo>
                    <a:pt x="654" y="244"/>
                  </a:lnTo>
                  <a:lnTo>
                    <a:pt x="652" y="244"/>
                  </a:lnTo>
                  <a:lnTo>
                    <a:pt x="652" y="246"/>
                  </a:lnTo>
                  <a:lnTo>
                    <a:pt x="650" y="244"/>
                  </a:lnTo>
                  <a:lnTo>
                    <a:pt x="649" y="243"/>
                  </a:lnTo>
                  <a:lnTo>
                    <a:pt x="649" y="243"/>
                  </a:lnTo>
                  <a:lnTo>
                    <a:pt x="647" y="244"/>
                  </a:lnTo>
                  <a:lnTo>
                    <a:pt x="647" y="246"/>
                  </a:lnTo>
                  <a:lnTo>
                    <a:pt x="647" y="246"/>
                  </a:lnTo>
                  <a:lnTo>
                    <a:pt x="645" y="246"/>
                  </a:lnTo>
                  <a:lnTo>
                    <a:pt x="644" y="246"/>
                  </a:lnTo>
                  <a:lnTo>
                    <a:pt x="644" y="248"/>
                  </a:lnTo>
                  <a:lnTo>
                    <a:pt x="640" y="246"/>
                  </a:lnTo>
                  <a:lnTo>
                    <a:pt x="640" y="244"/>
                  </a:lnTo>
                  <a:lnTo>
                    <a:pt x="638" y="246"/>
                  </a:lnTo>
                  <a:lnTo>
                    <a:pt x="638" y="246"/>
                  </a:lnTo>
                  <a:lnTo>
                    <a:pt x="638" y="248"/>
                  </a:lnTo>
                  <a:lnTo>
                    <a:pt x="640" y="249"/>
                  </a:lnTo>
                  <a:lnTo>
                    <a:pt x="640" y="251"/>
                  </a:lnTo>
                  <a:lnTo>
                    <a:pt x="640" y="253"/>
                  </a:lnTo>
                  <a:lnTo>
                    <a:pt x="638" y="258"/>
                  </a:lnTo>
                  <a:lnTo>
                    <a:pt x="638" y="261"/>
                  </a:lnTo>
                  <a:lnTo>
                    <a:pt x="638" y="266"/>
                  </a:lnTo>
                  <a:lnTo>
                    <a:pt x="640" y="268"/>
                  </a:lnTo>
                  <a:lnTo>
                    <a:pt x="640" y="270"/>
                  </a:lnTo>
                  <a:lnTo>
                    <a:pt x="640" y="272"/>
                  </a:lnTo>
                  <a:lnTo>
                    <a:pt x="640" y="272"/>
                  </a:lnTo>
                  <a:lnTo>
                    <a:pt x="640" y="273"/>
                  </a:lnTo>
                  <a:lnTo>
                    <a:pt x="638" y="275"/>
                  </a:lnTo>
                  <a:lnTo>
                    <a:pt x="637" y="277"/>
                  </a:lnTo>
                  <a:lnTo>
                    <a:pt x="635" y="277"/>
                  </a:lnTo>
                  <a:lnTo>
                    <a:pt x="633" y="278"/>
                  </a:lnTo>
                  <a:lnTo>
                    <a:pt x="632" y="278"/>
                  </a:lnTo>
                  <a:lnTo>
                    <a:pt x="632" y="280"/>
                  </a:lnTo>
                  <a:lnTo>
                    <a:pt x="632" y="280"/>
                  </a:lnTo>
                  <a:lnTo>
                    <a:pt x="632" y="282"/>
                  </a:lnTo>
                  <a:lnTo>
                    <a:pt x="632" y="282"/>
                  </a:lnTo>
                  <a:lnTo>
                    <a:pt x="632" y="280"/>
                  </a:lnTo>
                  <a:lnTo>
                    <a:pt x="633" y="280"/>
                  </a:lnTo>
                  <a:lnTo>
                    <a:pt x="635" y="278"/>
                  </a:lnTo>
                  <a:lnTo>
                    <a:pt x="638" y="278"/>
                  </a:lnTo>
                  <a:lnTo>
                    <a:pt x="640" y="278"/>
                  </a:lnTo>
                  <a:lnTo>
                    <a:pt x="640" y="278"/>
                  </a:lnTo>
                  <a:lnTo>
                    <a:pt x="642" y="280"/>
                  </a:lnTo>
                  <a:lnTo>
                    <a:pt x="644" y="280"/>
                  </a:lnTo>
                  <a:lnTo>
                    <a:pt x="659" y="285"/>
                  </a:lnTo>
                  <a:lnTo>
                    <a:pt x="662" y="285"/>
                  </a:lnTo>
                  <a:lnTo>
                    <a:pt x="666" y="283"/>
                  </a:lnTo>
                  <a:lnTo>
                    <a:pt x="666" y="283"/>
                  </a:lnTo>
                  <a:lnTo>
                    <a:pt x="667" y="283"/>
                  </a:lnTo>
                  <a:lnTo>
                    <a:pt x="669" y="283"/>
                  </a:lnTo>
                  <a:lnTo>
                    <a:pt x="672" y="283"/>
                  </a:lnTo>
                  <a:lnTo>
                    <a:pt x="674" y="285"/>
                  </a:lnTo>
                  <a:lnTo>
                    <a:pt x="676" y="285"/>
                  </a:lnTo>
                  <a:lnTo>
                    <a:pt x="676" y="285"/>
                  </a:lnTo>
                  <a:lnTo>
                    <a:pt x="678" y="285"/>
                  </a:lnTo>
                  <a:lnTo>
                    <a:pt x="681" y="287"/>
                  </a:lnTo>
                  <a:lnTo>
                    <a:pt x="681" y="285"/>
                  </a:lnTo>
                  <a:lnTo>
                    <a:pt x="681" y="285"/>
                  </a:lnTo>
                  <a:lnTo>
                    <a:pt x="683" y="285"/>
                  </a:lnTo>
                  <a:lnTo>
                    <a:pt x="684" y="287"/>
                  </a:lnTo>
                  <a:lnTo>
                    <a:pt x="683" y="285"/>
                  </a:lnTo>
                  <a:lnTo>
                    <a:pt x="683" y="285"/>
                  </a:lnTo>
                  <a:lnTo>
                    <a:pt x="684" y="285"/>
                  </a:lnTo>
                  <a:close/>
                  <a:moveTo>
                    <a:pt x="657" y="413"/>
                  </a:moveTo>
                  <a:lnTo>
                    <a:pt x="659" y="413"/>
                  </a:lnTo>
                  <a:lnTo>
                    <a:pt x="659" y="414"/>
                  </a:lnTo>
                  <a:lnTo>
                    <a:pt x="661" y="414"/>
                  </a:lnTo>
                  <a:lnTo>
                    <a:pt x="662" y="411"/>
                  </a:lnTo>
                  <a:lnTo>
                    <a:pt x="664" y="409"/>
                  </a:lnTo>
                  <a:lnTo>
                    <a:pt x="664" y="407"/>
                  </a:lnTo>
                  <a:lnTo>
                    <a:pt x="664" y="407"/>
                  </a:lnTo>
                  <a:lnTo>
                    <a:pt x="662" y="406"/>
                  </a:lnTo>
                  <a:lnTo>
                    <a:pt x="661" y="406"/>
                  </a:lnTo>
                  <a:lnTo>
                    <a:pt x="661" y="404"/>
                  </a:lnTo>
                  <a:lnTo>
                    <a:pt x="659" y="406"/>
                  </a:lnTo>
                  <a:lnTo>
                    <a:pt x="657" y="406"/>
                  </a:lnTo>
                  <a:lnTo>
                    <a:pt x="657" y="407"/>
                  </a:lnTo>
                  <a:lnTo>
                    <a:pt x="655" y="409"/>
                  </a:lnTo>
                  <a:lnTo>
                    <a:pt x="657" y="411"/>
                  </a:lnTo>
                  <a:lnTo>
                    <a:pt x="657" y="413"/>
                  </a:lnTo>
                  <a:close/>
                  <a:moveTo>
                    <a:pt x="618" y="214"/>
                  </a:moveTo>
                  <a:lnTo>
                    <a:pt x="620" y="216"/>
                  </a:lnTo>
                  <a:lnTo>
                    <a:pt x="620" y="214"/>
                  </a:lnTo>
                  <a:lnTo>
                    <a:pt x="620" y="214"/>
                  </a:lnTo>
                  <a:lnTo>
                    <a:pt x="620" y="214"/>
                  </a:lnTo>
                  <a:lnTo>
                    <a:pt x="618" y="214"/>
                  </a:lnTo>
                  <a:lnTo>
                    <a:pt x="618" y="212"/>
                  </a:lnTo>
                  <a:lnTo>
                    <a:pt x="616" y="210"/>
                  </a:lnTo>
                  <a:lnTo>
                    <a:pt x="616" y="209"/>
                  </a:lnTo>
                  <a:lnTo>
                    <a:pt x="615" y="207"/>
                  </a:lnTo>
                  <a:lnTo>
                    <a:pt x="613" y="205"/>
                  </a:lnTo>
                  <a:lnTo>
                    <a:pt x="611" y="205"/>
                  </a:lnTo>
                  <a:lnTo>
                    <a:pt x="613" y="207"/>
                  </a:lnTo>
                  <a:lnTo>
                    <a:pt x="615" y="209"/>
                  </a:lnTo>
                  <a:lnTo>
                    <a:pt x="615" y="210"/>
                  </a:lnTo>
                  <a:lnTo>
                    <a:pt x="615" y="212"/>
                  </a:lnTo>
                  <a:lnTo>
                    <a:pt x="615" y="217"/>
                  </a:lnTo>
                  <a:lnTo>
                    <a:pt x="615" y="217"/>
                  </a:lnTo>
                  <a:lnTo>
                    <a:pt x="616" y="219"/>
                  </a:lnTo>
                  <a:lnTo>
                    <a:pt x="616" y="219"/>
                  </a:lnTo>
                  <a:lnTo>
                    <a:pt x="616" y="221"/>
                  </a:lnTo>
                  <a:lnTo>
                    <a:pt x="616" y="221"/>
                  </a:lnTo>
                  <a:lnTo>
                    <a:pt x="616" y="221"/>
                  </a:lnTo>
                  <a:lnTo>
                    <a:pt x="616" y="221"/>
                  </a:lnTo>
                  <a:lnTo>
                    <a:pt x="616" y="219"/>
                  </a:lnTo>
                  <a:lnTo>
                    <a:pt x="616" y="217"/>
                  </a:lnTo>
                  <a:lnTo>
                    <a:pt x="616" y="216"/>
                  </a:lnTo>
                  <a:lnTo>
                    <a:pt x="618" y="216"/>
                  </a:lnTo>
                  <a:lnTo>
                    <a:pt x="618" y="214"/>
                  </a:lnTo>
                  <a:close/>
                  <a:moveTo>
                    <a:pt x="577" y="338"/>
                  </a:moveTo>
                  <a:lnTo>
                    <a:pt x="577" y="338"/>
                  </a:lnTo>
                  <a:lnTo>
                    <a:pt x="577" y="338"/>
                  </a:lnTo>
                  <a:lnTo>
                    <a:pt x="577" y="339"/>
                  </a:lnTo>
                  <a:lnTo>
                    <a:pt x="579" y="339"/>
                  </a:lnTo>
                  <a:lnTo>
                    <a:pt x="581" y="338"/>
                  </a:lnTo>
                  <a:lnTo>
                    <a:pt x="582" y="338"/>
                  </a:lnTo>
                  <a:lnTo>
                    <a:pt x="582" y="338"/>
                  </a:lnTo>
                  <a:lnTo>
                    <a:pt x="584" y="338"/>
                  </a:lnTo>
                  <a:lnTo>
                    <a:pt x="584" y="336"/>
                  </a:lnTo>
                  <a:lnTo>
                    <a:pt x="582" y="334"/>
                  </a:lnTo>
                  <a:lnTo>
                    <a:pt x="582" y="333"/>
                  </a:lnTo>
                  <a:lnTo>
                    <a:pt x="581" y="333"/>
                  </a:lnTo>
                  <a:lnTo>
                    <a:pt x="579" y="334"/>
                  </a:lnTo>
                  <a:lnTo>
                    <a:pt x="579" y="334"/>
                  </a:lnTo>
                  <a:lnTo>
                    <a:pt x="579" y="336"/>
                  </a:lnTo>
                  <a:lnTo>
                    <a:pt x="579" y="336"/>
                  </a:lnTo>
                  <a:lnTo>
                    <a:pt x="577" y="338"/>
                  </a:lnTo>
                  <a:close/>
                  <a:moveTo>
                    <a:pt x="679" y="399"/>
                  </a:moveTo>
                  <a:lnTo>
                    <a:pt x="681" y="397"/>
                  </a:lnTo>
                  <a:lnTo>
                    <a:pt x="679" y="394"/>
                  </a:lnTo>
                  <a:lnTo>
                    <a:pt x="679" y="392"/>
                  </a:lnTo>
                  <a:lnTo>
                    <a:pt x="679" y="390"/>
                  </a:lnTo>
                  <a:lnTo>
                    <a:pt x="678" y="390"/>
                  </a:lnTo>
                  <a:lnTo>
                    <a:pt x="678" y="392"/>
                  </a:lnTo>
                  <a:lnTo>
                    <a:pt x="676" y="394"/>
                  </a:lnTo>
                  <a:lnTo>
                    <a:pt x="676" y="396"/>
                  </a:lnTo>
                  <a:lnTo>
                    <a:pt x="676" y="396"/>
                  </a:lnTo>
                  <a:lnTo>
                    <a:pt x="676" y="396"/>
                  </a:lnTo>
                  <a:lnTo>
                    <a:pt x="678" y="396"/>
                  </a:lnTo>
                  <a:lnTo>
                    <a:pt x="678" y="397"/>
                  </a:lnTo>
                  <a:lnTo>
                    <a:pt x="676" y="397"/>
                  </a:lnTo>
                  <a:lnTo>
                    <a:pt x="676" y="397"/>
                  </a:lnTo>
                  <a:lnTo>
                    <a:pt x="676" y="399"/>
                  </a:lnTo>
                  <a:lnTo>
                    <a:pt x="676" y="399"/>
                  </a:lnTo>
                  <a:lnTo>
                    <a:pt x="676" y="399"/>
                  </a:lnTo>
                  <a:lnTo>
                    <a:pt x="676" y="399"/>
                  </a:lnTo>
                  <a:lnTo>
                    <a:pt x="676" y="401"/>
                  </a:lnTo>
                  <a:lnTo>
                    <a:pt x="676" y="401"/>
                  </a:lnTo>
                  <a:lnTo>
                    <a:pt x="676" y="401"/>
                  </a:lnTo>
                  <a:lnTo>
                    <a:pt x="676" y="401"/>
                  </a:lnTo>
                  <a:lnTo>
                    <a:pt x="676" y="401"/>
                  </a:lnTo>
                  <a:lnTo>
                    <a:pt x="676" y="402"/>
                  </a:lnTo>
                  <a:lnTo>
                    <a:pt x="676" y="402"/>
                  </a:lnTo>
                  <a:lnTo>
                    <a:pt x="678" y="401"/>
                  </a:lnTo>
                  <a:lnTo>
                    <a:pt x="678" y="401"/>
                  </a:lnTo>
                  <a:lnTo>
                    <a:pt x="679" y="401"/>
                  </a:lnTo>
                  <a:lnTo>
                    <a:pt x="678" y="399"/>
                  </a:lnTo>
                  <a:lnTo>
                    <a:pt x="678" y="399"/>
                  </a:lnTo>
                  <a:lnTo>
                    <a:pt x="679" y="399"/>
                  </a:lnTo>
                  <a:close/>
                  <a:moveTo>
                    <a:pt x="671" y="404"/>
                  </a:moveTo>
                  <a:lnTo>
                    <a:pt x="672" y="406"/>
                  </a:lnTo>
                  <a:lnTo>
                    <a:pt x="672" y="406"/>
                  </a:lnTo>
                  <a:lnTo>
                    <a:pt x="674" y="407"/>
                  </a:lnTo>
                  <a:lnTo>
                    <a:pt x="674" y="406"/>
                  </a:lnTo>
                  <a:lnTo>
                    <a:pt x="674" y="404"/>
                  </a:lnTo>
                  <a:lnTo>
                    <a:pt x="674" y="404"/>
                  </a:lnTo>
                  <a:lnTo>
                    <a:pt x="672" y="402"/>
                  </a:lnTo>
                  <a:lnTo>
                    <a:pt x="671" y="402"/>
                  </a:lnTo>
                  <a:lnTo>
                    <a:pt x="667" y="402"/>
                  </a:lnTo>
                  <a:lnTo>
                    <a:pt x="666" y="402"/>
                  </a:lnTo>
                  <a:lnTo>
                    <a:pt x="667" y="406"/>
                  </a:lnTo>
                  <a:lnTo>
                    <a:pt x="667" y="407"/>
                  </a:lnTo>
                  <a:lnTo>
                    <a:pt x="666" y="409"/>
                  </a:lnTo>
                  <a:lnTo>
                    <a:pt x="666" y="411"/>
                  </a:lnTo>
                  <a:lnTo>
                    <a:pt x="667" y="413"/>
                  </a:lnTo>
                  <a:lnTo>
                    <a:pt x="667" y="411"/>
                  </a:lnTo>
                  <a:lnTo>
                    <a:pt x="669" y="411"/>
                  </a:lnTo>
                  <a:lnTo>
                    <a:pt x="671" y="409"/>
                  </a:lnTo>
                  <a:lnTo>
                    <a:pt x="671" y="409"/>
                  </a:lnTo>
                  <a:lnTo>
                    <a:pt x="671" y="409"/>
                  </a:lnTo>
                  <a:lnTo>
                    <a:pt x="671" y="409"/>
                  </a:lnTo>
                  <a:lnTo>
                    <a:pt x="671" y="407"/>
                  </a:lnTo>
                  <a:lnTo>
                    <a:pt x="671" y="407"/>
                  </a:lnTo>
                  <a:lnTo>
                    <a:pt x="671" y="406"/>
                  </a:lnTo>
                  <a:lnTo>
                    <a:pt x="671" y="406"/>
                  </a:lnTo>
                  <a:lnTo>
                    <a:pt x="671" y="404"/>
                  </a:lnTo>
                  <a:close/>
                  <a:moveTo>
                    <a:pt x="645" y="401"/>
                  </a:moveTo>
                  <a:lnTo>
                    <a:pt x="647" y="402"/>
                  </a:lnTo>
                  <a:lnTo>
                    <a:pt x="647" y="402"/>
                  </a:lnTo>
                  <a:lnTo>
                    <a:pt x="647" y="402"/>
                  </a:lnTo>
                  <a:lnTo>
                    <a:pt x="649" y="402"/>
                  </a:lnTo>
                  <a:lnTo>
                    <a:pt x="650" y="402"/>
                  </a:lnTo>
                  <a:lnTo>
                    <a:pt x="650" y="401"/>
                  </a:lnTo>
                  <a:lnTo>
                    <a:pt x="650" y="402"/>
                  </a:lnTo>
                  <a:lnTo>
                    <a:pt x="652" y="402"/>
                  </a:lnTo>
                  <a:lnTo>
                    <a:pt x="654" y="402"/>
                  </a:lnTo>
                  <a:lnTo>
                    <a:pt x="655" y="401"/>
                  </a:lnTo>
                  <a:lnTo>
                    <a:pt x="655" y="396"/>
                  </a:lnTo>
                  <a:lnTo>
                    <a:pt x="655" y="394"/>
                  </a:lnTo>
                  <a:lnTo>
                    <a:pt x="655" y="392"/>
                  </a:lnTo>
                  <a:lnTo>
                    <a:pt x="654" y="392"/>
                  </a:lnTo>
                  <a:lnTo>
                    <a:pt x="652" y="392"/>
                  </a:lnTo>
                  <a:lnTo>
                    <a:pt x="650" y="394"/>
                  </a:lnTo>
                  <a:lnTo>
                    <a:pt x="649" y="394"/>
                  </a:lnTo>
                  <a:lnTo>
                    <a:pt x="649" y="394"/>
                  </a:lnTo>
                  <a:lnTo>
                    <a:pt x="649" y="394"/>
                  </a:lnTo>
                  <a:lnTo>
                    <a:pt x="649" y="396"/>
                  </a:lnTo>
                  <a:lnTo>
                    <a:pt x="649" y="396"/>
                  </a:lnTo>
                  <a:lnTo>
                    <a:pt x="647" y="397"/>
                  </a:lnTo>
                  <a:lnTo>
                    <a:pt x="645" y="397"/>
                  </a:lnTo>
                  <a:lnTo>
                    <a:pt x="647" y="399"/>
                  </a:lnTo>
                  <a:lnTo>
                    <a:pt x="647" y="399"/>
                  </a:lnTo>
                  <a:lnTo>
                    <a:pt x="647" y="401"/>
                  </a:lnTo>
                  <a:lnTo>
                    <a:pt x="645" y="401"/>
                  </a:lnTo>
                  <a:close/>
                  <a:moveTo>
                    <a:pt x="625" y="239"/>
                  </a:moveTo>
                  <a:lnTo>
                    <a:pt x="627" y="239"/>
                  </a:lnTo>
                  <a:lnTo>
                    <a:pt x="627" y="238"/>
                  </a:lnTo>
                  <a:lnTo>
                    <a:pt x="628" y="238"/>
                  </a:lnTo>
                  <a:lnTo>
                    <a:pt x="628" y="238"/>
                  </a:lnTo>
                  <a:lnTo>
                    <a:pt x="628" y="238"/>
                  </a:lnTo>
                  <a:lnTo>
                    <a:pt x="628" y="236"/>
                  </a:lnTo>
                  <a:lnTo>
                    <a:pt x="627" y="236"/>
                  </a:lnTo>
                  <a:lnTo>
                    <a:pt x="627" y="234"/>
                  </a:lnTo>
                  <a:lnTo>
                    <a:pt x="625" y="234"/>
                  </a:lnTo>
                  <a:lnTo>
                    <a:pt x="625" y="234"/>
                  </a:lnTo>
                  <a:lnTo>
                    <a:pt x="625" y="233"/>
                  </a:lnTo>
                  <a:lnTo>
                    <a:pt x="623" y="233"/>
                  </a:lnTo>
                  <a:lnTo>
                    <a:pt x="621" y="233"/>
                  </a:lnTo>
                  <a:lnTo>
                    <a:pt x="621" y="233"/>
                  </a:lnTo>
                  <a:lnTo>
                    <a:pt x="620" y="233"/>
                  </a:lnTo>
                  <a:lnTo>
                    <a:pt x="618" y="234"/>
                  </a:lnTo>
                  <a:lnTo>
                    <a:pt x="618" y="236"/>
                  </a:lnTo>
                  <a:lnTo>
                    <a:pt x="618" y="238"/>
                  </a:lnTo>
                  <a:lnTo>
                    <a:pt x="618" y="239"/>
                  </a:lnTo>
                  <a:lnTo>
                    <a:pt x="616" y="239"/>
                  </a:lnTo>
                  <a:lnTo>
                    <a:pt x="613" y="238"/>
                  </a:lnTo>
                  <a:lnTo>
                    <a:pt x="613" y="246"/>
                  </a:lnTo>
                  <a:lnTo>
                    <a:pt x="613" y="246"/>
                  </a:lnTo>
                  <a:lnTo>
                    <a:pt x="616" y="248"/>
                  </a:lnTo>
                  <a:lnTo>
                    <a:pt x="616" y="246"/>
                  </a:lnTo>
                  <a:lnTo>
                    <a:pt x="616" y="243"/>
                  </a:lnTo>
                  <a:lnTo>
                    <a:pt x="616" y="241"/>
                  </a:lnTo>
                  <a:lnTo>
                    <a:pt x="618" y="241"/>
                  </a:lnTo>
                  <a:lnTo>
                    <a:pt x="620" y="241"/>
                  </a:lnTo>
                  <a:lnTo>
                    <a:pt x="620" y="244"/>
                  </a:lnTo>
                  <a:lnTo>
                    <a:pt x="621" y="246"/>
                  </a:lnTo>
                  <a:lnTo>
                    <a:pt x="621" y="246"/>
                  </a:lnTo>
                  <a:lnTo>
                    <a:pt x="621" y="246"/>
                  </a:lnTo>
                  <a:lnTo>
                    <a:pt x="621" y="248"/>
                  </a:lnTo>
                  <a:lnTo>
                    <a:pt x="621" y="248"/>
                  </a:lnTo>
                  <a:lnTo>
                    <a:pt x="620" y="248"/>
                  </a:lnTo>
                  <a:lnTo>
                    <a:pt x="621" y="249"/>
                  </a:lnTo>
                  <a:lnTo>
                    <a:pt x="621" y="248"/>
                  </a:lnTo>
                  <a:lnTo>
                    <a:pt x="623" y="248"/>
                  </a:lnTo>
                  <a:lnTo>
                    <a:pt x="625" y="248"/>
                  </a:lnTo>
                  <a:lnTo>
                    <a:pt x="625" y="246"/>
                  </a:lnTo>
                  <a:lnTo>
                    <a:pt x="625" y="244"/>
                  </a:lnTo>
                  <a:lnTo>
                    <a:pt x="625" y="243"/>
                  </a:lnTo>
                  <a:lnTo>
                    <a:pt x="627" y="243"/>
                  </a:lnTo>
                  <a:lnTo>
                    <a:pt x="627" y="243"/>
                  </a:lnTo>
                  <a:lnTo>
                    <a:pt x="627" y="241"/>
                  </a:lnTo>
                  <a:lnTo>
                    <a:pt x="625" y="241"/>
                  </a:lnTo>
                  <a:lnTo>
                    <a:pt x="625" y="241"/>
                  </a:lnTo>
                  <a:lnTo>
                    <a:pt x="625" y="239"/>
                  </a:lnTo>
                  <a:lnTo>
                    <a:pt x="625" y="239"/>
                  </a:lnTo>
                  <a:close/>
                  <a:moveTo>
                    <a:pt x="771" y="477"/>
                  </a:moveTo>
                  <a:lnTo>
                    <a:pt x="767" y="474"/>
                  </a:lnTo>
                  <a:lnTo>
                    <a:pt x="764" y="470"/>
                  </a:lnTo>
                  <a:lnTo>
                    <a:pt x="762" y="469"/>
                  </a:lnTo>
                  <a:lnTo>
                    <a:pt x="762" y="469"/>
                  </a:lnTo>
                  <a:lnTo>
                    <a:pt x="757" y="460"/>
                  </a:lnTo>
                  <a:lnTo>
                    <a:pt x="756" y="460"/>
                  </a:lnTo>
                  <a:lnTo>
                    <a:pt x="754" y="455"/>
                  </a:lnTo>
                  <a:lnTo>
                    <a:pt x="752" y="455"/>
                  </a:lnTo>
                  <a:lnTo>
                    <a:pt x="749" y="453"/>
                  </a:lnTo>
                  <a:lnTo>
                    <a:pt x="745" y="452"/>
                  </a:lnTo>
                  <a:lnTo>
                    <a:pt x="737" y="448"/>
                  </a:lnTo>
                  <a:lnTo>
                    <a:pt x="735" y="448"/>
                  </a:lnTo>
                  <a:lnTo>
                    <a:pt x="734" y="448"/>
                  </a:lnTo>
                  <a:lnTo>
                    <a:pt x="732" y="448"/>
                  </a:lnTo>
                  <a:lnTo>
                    <a:pt x="730" y="448"/>
                  </a:lnTo>
                  <a:lnTo>
                    <a:pt x="730" y="448"/>
                  </a:lnTo>
                  <a:lnTo>
                    <a:pt x="728" y="446"/>
                  </a:lnTo>
                  <a:lnTo>
                    <a:pt x="727" y="446"/>
                  </a:lnTo>
                  <a:lnTo>
                    <a:pt x="727" y="446"/>
                  </a:lnTo>
                  <a:lnTo>
                    <a:pt x="725" y="446"/>
                  </a:lnTo>
                  <a:lnTo>
                    <a:pt x="725" y="445"/>
                  </a:lnTo>
                  <a:lnTo>
                    <a:pt x="725" y="445"/>
                  </a:lnTo>
                  <a:lnTo>
                    <a:pt x="723" y="445"/>
                  </a:lnTo>
                  <a:lnTo>
                    <a:pt x="722" y="445"/>
                  </a:lnTo>
                  <a:lnTo>
                    <a:pt x="720" y="443"/>
                  </a:lnTo>
                  <a:lnTo>
                    <a:pt x="715" y="440"/>
                  </a:lnTo>
                  <a:lnTo>
                    <a:pt x="711" y="436"/>
                  </a:lnTo>
                  <a:lnTo>
                    <a:pt x="711" y="436"/>
                  </a:lnTo>
                  <a:lnTo>
                    <a:pt x="711" y="435"/>
                  </a:lnTo>
                  <a:lnTo>
                    <a:pt x="706" y="431"/>
                  </a:lnTo>
                  <a:lnTo>
                    <a:pt x="705" y="431"/>
                  </a:lnTo>
                  <a:lnTo>
                    <a:pt x="705" y="431"/>
                  </a:lnTo>
                  <a:lnTo>
                    <a:pt x="703" y="431"/>
                  </a:lnTo>
                  <a:lnTo>
                    <a:pt x="703" y="431"/>
                  </a:lnTo>
                  <a:lnTo>
                    <a:pt x="701" y="429"/>
                  </a:lnTo>
                  <a:lnTo>
                    <a:pt x="696" y="429"/>
                  </a:lnTo>
                  <a:lnTo>
                    <a:pt x="693" y="426"/>
                  </a:lnTo>
                  <a:lnTo>
                    <a:pt x="689" y="424"/>
                  </a:lnTo>
                  <a:lnTo>
                    <a:pt x="688" y="421"/>
                  </a:lnTo>
                  <a:lnTo>
                    <a:pt x="688" y="421"/>
                  </a:lnTo>
                  <a:lnTo>
                    <a:pt x="684" y="423"/>
                  </a:lnTo>
                  <a:lnTo>
                    <a:pt x="683" y="424"/>
                  </a:lnTo>
                  <a:lnTo>
                    <a:pt x="683" y="426"/>
                  </a:lnTo>
                  <a:lnTo>
                    <a:pt x="683" y="428"/>
                  </a:lnTo>
                  <a:lnTo>
                    <a:pt x="683" y="428"/>
                  </a:lnTo>
                  <a:lnTo>
                    <a:pt x="681" y="428"/>
                  </a:lnTo>
                  <a:lnTo>
                    <a:pt x="681" y="428"/>
                  </a:lnTo>
                  <a:lnTo>
                    <a:pt x="679" y="426"/>
                  </a:lnTo>
                  <a:lnTo>
                    <a:pt x="678" y="426"/>
                  </a:lnTo>
                  <a:lnTo>
                    <a:pt x="678" y="426"/>
                  </a:lnTo>
                  <a:lnTo>
                    <a:pt x="674" y="426"/>
                  </a:lnTo>
                  <a:lnTo>
                    <a:pt x="671" y="424"/>
                  </a:lnTo>
                  <a:lnTo>
                    <a:pt x="669" y="424"/>
                  </a:lnTo>
                  <a:lnTo>
                    <a:pt x="669" y="426"/>
                  </a:lnTo>
                  <a:lnTo>
                    <a:pt x="667" y="428"/>
                  </a:lnTo>
                  <a:lnTo>
                    <a:pt x="666" y="428"/>
                  </a:lnTo>
                  <a:lnTo>
                    <a:pt x="664" y="428"/>
                  </a:lnTo>
                  <a:lnTo>
                    <a:pt x="664" y="426"/>
                  </a:lnTo>
                  <a:lnTo>
                    <a:pt x="664" y="424"/>
                  </a:lnTo>
                  <a:lnTo>
                    <a:pt x="666" y="423"/>
                  </a:lnTo>
                  <a:lnTo>
                    <a:pt x="666" y="421"/>
                  </a:lnTo>
                  <a:lnTo>
                    <a:pt x="664" y="421"/>
                  </a:lnTo>
                  <a:lnTo>
                    <a:pt x="664" y="421"/>
                  </a:lnTo>
                  <a:lnTo>
                    <a:pt x="661" y="416"/>
                  </a:lnTo>
                  <a:lnTo>
                    <a:pt x="661" y="414"/>
                  </a:lnTo>
                  <a:lnTo>
                    <a:pt x="655" y="413"/>
                  </a:lnTo>
                  <a:lnTo>
                    <a:pt x="655" y="411"/>
                  </a:lnTo>
                  <a:lnTo>
                    <a:pt x="654" y="409"/>
                  </a:lnTo>
                  <a:lnTo>
                    <a:pt x="654" y="409"/>
                  </a:lnTo>
                  <a:lnTo>
                    <a:pt x="654" y="407"/>
                  </a:lnTo>
                  <a:lnTo>
                    <a:pt x="652" y="409"/>
                  </a:lnTo>
                  <a:lnTo>
                    <a:pt x="652" y="409"/>
                  </a:lnTo>
                  <a:lnTo>
                    <a:pt x="650" y="409"/>
                  </a:lnTo>
                  <a:lnTo>
                    <a:pt x="649" y="409"/>
                  </a:lnTo>
                  <a:lnTo>
                    <a:pt x="647" y="407"/>
                  </a:lnTo>
                  <a:lnTo>
                    <a:pt x="645" y="407"/>
                  </a:lnTo>
                  <a:lnTo>
                    <a:pt x="644" y="406"/>
                  </a:lnTo>
                  <a:lnTo>
                    <a:pt x="638" y="401"/>
                  </a:lnTo>
                  <a:lnTo>
                    <a:pt x="637" y="401"/>
                  </a:lnTo>
                  <a:lnTo>
                    <a:pt x="633" y="401"/>
                  </a:lnTo>
                  <a:lnTo>
                    <a:pt x="632" y="399"/>
                  </a:lnTo>
                  <a:lnTo>
                    <a:pt x="628" y="396"/>
                  </a:lnTo>
                  <a:lnTo>
                    <a:pt x="627" y="396"/>
                  </a:lnTo>
                  <a:lnTo>
                    <a:pt x="627" y="394"/>
                  </a:lnTo>
                  <a:lnTo>
                    <a:pt x="625" y="387"/>
                  </a:lnTo>
                  <a:lnTo>
                    <a:pt x="623" y="384"/>
                  </a:lnTo>
                  <a:lnTo>
                    <a:pt x="623" y="384"/>
                  </a:lnTo>
                  <a:lnTo>
                    <a:pt x="623" y="382"/>
                  </a:lnTo>
                  <a:lnTo>
                    <a:pt x="621" y="382"/>
                  </a:lnTo>
                  <a:lnTo>
                    <a:pt x="618" y="380"/>
                  </a:lnTo>
                  <a:lnTo>
                    <a:pt x="615" y="379"/>
                  </a:lnTo>
                  <a:lnTo>
                    <a:pt x="613" y="377"/>
                  </a:lnTo>
                  <a:lnTo>
                    <a:pt x="611" y="377"/>
                  </a:lnTo>
                  <a:lnTo>
                    <a:pt x="611" y="377"/>
                  </a:lnTo>
                  <a:lnTo>
                    <a:pt x="608" y="373"/>
                  </a:lnTo>
                  <a:lnTo>
                    <a:pt x="606" y="373"/>
                  </a:lnTo>
                  <a:lnTo>
                    <a:pt x="603" y="372"/>
                  </a:lnTo>
                  <a:lnTo>
                    <a:pt x="603" y="372"/>
                  </a:lnTo>
                  <a:lnTo>
                    <a:pt x="599" y="370"/>
                  </a:lnTo>
                  <a:lnTo>
                    <a:pt x="596" y="367"/>
                  </a:lnTo>
                  <a:lnTo>
                    <a:pt x="593" y="365"/>
                  </a:lnTo>
                  <a:lnTo>
                    <a:pt x="591" y="362"/>
                  </a:lnTo>
                  <a:lnTo>
                    <a:pt x="586" y="360"/>
                  </a:lnTo>
                  <a:lnTo>
                    <a:pt x="584" y="360"/>
                  </a:lnTo>
                  <a:lnTo>
                    <a:pt x="584" y="358"/>
                  </a:lnTo>
                  <a:lnTo>
                    <a:pt x="582" y="356"/>
                  </a:lnTo>
                  <a:lnTo>
                    <a:pt x="581" y="356"/>
                  </a:lnTo>
                  <a:lnTo>
                    <a:pt x="579" y="356"/>
                  </a:lnTo>
                  <a:lnTo>
                    <a:pt x="577" y="355"/>
                  </a:lnTo>
                  <a:lnTo>
                    <a:pt x="577" y="355"/>
                  </a:lnTo>
                  <a:lnTo>
                    <a:pt x="574" y="353"/>
                  </a:lnTo>
                  <a:lnTo>
                    <a:pt x="574" y="351"/>
                  </a:lnTo>
                  <a:lnTo>
                    <a:pt x="572" y="351"/>
                  </a:lnTo>
                  <a:lnTo>
                    <a:pt x="571" y="351"/>
                  </a:lnTo>
                  <a:lnTo>
                    <a:pt x="571" y="351"/>
                  </a:lnTo>
                  <a:lnTo>
                    <a:pt x="567" y="350"/>
                  </a:lnTo>
                  <a:lnTo>
                    <a:pt x="564" y="350"/>
                  </a:lnTo>
                  <a:lnTo>
                    <a:pt x="557" y="343"/>
                  </a:lnTo>
                  <a:lnTo>
                    <a:pt x="555" y="339"/>
                  </a:lnTo>
                  <a:lnTo>
                    <a:pt x="552" y="331"/>
                  </a:lnTo>
                  <a:lnTo>
                    <a:pt x="550" y="328"/>
                  </a:lnTo>
                  <a:lnTo>
                    <a:pt x="550" y="324"/>
                  </a:lnTo>
                  <a:lnTo>
                    <a:pt x="550" y="324"/>
                  </a:lnTo>
                  <a:lnTo>
                    <a:pt x="548" y="323"/>
                  </a:lnTo>
                  <a:lnTo>
                    <a:pt x="550" y="323"/>
                  </a:lnTo>
                  <a:lnTo>
                    <a:pt x="550" y="323"/>
                  </a:lnTo>
                  <a:lnTo>
                    <a:pt x="552" y="323"/>
                  </a:lnTo>
                  <a:lnTo>
                    <a:pt x="554" y="323"/>
                  </a:lnTo>
                  <a:lnTo>
                    <a:pt x="554" y="323"/>
                  </a:lnTo>
                  <a:lnTo>
                    <a:pt x="555" y="323"/>
                  </a:lnTo>
                  <a:lnTo>
                    <a:pt x="555" y="321"/>
                  </a:lnTo>
                  <a:lnTo>
                    <a:pt x="555" y="321"/>
                  </a:lnTo>
                  <a:lnTo>
                    <a:pt x="559" y="319"/>
                  </a:lnTo>
                  <a:lnTo>
                    <a:pt x="560" y="317"/>
                  </a:lnTo>
                  <a:lnTo>
                    <a:pt x="562" y="317"/>
                  </a:lnTo>
                  <a:lnTo>
                    <a:pt x="562" y="316"/>
                  </a:lnTo>
                  <a:lnTo>
                    <a:pt x="564" y="311"/>
                  </a:lnTo>
                  <a:lnTo>
                    <a:pt x="565" y="309"/>
                  </a:lnTo>
                  <a:lnTo>
                    <a:pt x="569" y="300"/>
                  </a:lnTo>
                  <a:lnTo>
                    <a:pt x="571" y="299"/>
                  </a:lnTo>
                  <a:lnTo>
                    <a:pt x="572" y="297"/>
                  </a:lnTo>
                  <a:lnTo>
                    <a:pt x="574" y="297"/>
                  </a:lnTo>
                  <a:lnTo>
                    <a:pt x="576" y="295"/>
                  </a:lnTo>
                  <a:lnTo>
                    <a:pt x="581" y="287"/>
                  </a:lnTo>
                  <a:lnTo>
                    <a:pt x="582" y="283"/>
                  </a:lnTo>
                  <a:lnTo>
                    <a:pt x="584" y="282"/>
                  </a:lnTo>
                  <a:lnTo>
                    <a:pt x="584" y="282"/>
                  </a:lnTo>
                  <a:lnTo>
                    <a:pt x="586" y="280"/>
                  </a:lnTo>
                  <a:lnTo>
                    <a:pt x="588" y="280"/>
                  </a:lnTo>
                  <a:lnTo>
                    <a:pt x="588" y="280"/>
                  </a:lnTo>
                  <a:lnTo>
                    <a:pt x="589" y="280"/>
                  </a:lnTo>
                  <a:lnTo>
                    <a:pt x="589" y="280"/>
                  </a:lnTo>
                  <a:lnTo>
                    <a:pt x="591" y="278"/>
                  </a:lnTo>
                  <a:lnTo>
                    <a:pt x="593" y="278"/>
                  </a:lnTo>
                  <a:lnTo>
                    <a:pt x="594" y="277"/>
                  </a:lnTo>
                  <a:lnTo>
                    <a:pt x="596" y="278"/>
                  </a:lnTo>
                  <a:lnTo>
                    <a:pt x="594" y="273"/>
                  </a:lnTo>
                  <a:lnTo>
                    <a:pt x="596" y="258"/>
                  </a:lnTo>
                  <a:lnTo>
                    <a:pt x="599" y="256"/>
                  </a:lnTo>
                  <a:lnTo>
                    <a:pt x="603" y="253"/>
                  </a:lnTo>
                  <a:lnTo>
                    <a:pt x="603" y="251"/>
                  </a:lnTo>
                  <a:lnTo>
                    <a:pt x="603" y="249"/>
                  </a:lnTo>
                  <a:lnTo>
                    <a:pt x="603" y="249"/>
                  </a:lnTo>
                  <a:lnTo>
                    <a:pt x="603" y="248"/>
                  </a:lnTo>
                  <a:lnTo>
                    <a:pt x="603" y="248"/>
                  </a:lnTo>
                  <a:lnTo>
                    <a:pt x="603" y="248"/>
                  </a:lnTo>
                  <a:lnTo>
                    <a:pt x="604" y="246"/>
                  </a:lnTo>
                  <a:lnTo>
                    <a:pt x="604" y="244"/>
                  </a:lnTo>
                  <a:lnTo>
                    <a:pt x="603" y="244"/>
                  </a:lnTo>
                  <a:lnTo>
                    <a:pt x="606" y="239"/>
                  </a:lnTo>
                  <a:lnTo>
                    <a:pt x="608" y="236"/>
                  </a:lnTo>
                  <a:lnTo>
                    <a:pt x="608" y="234"/>
                  </a:lnTo>
                  <a:lnTo>
                    <a:pt x="610" y="233"/>
                  </a:lnTo>
                  <a:lnTo>
                    <a:pt x="610" y="233"/>
                  </a:lnTo>
                  <a:lnTo>
                    <a:pt x="610" y="231"/>
                  </a:lnTo>
                  <a:lnTo>
                    <a:pt x="610" y="231"/>
                  </a:lnTo>
                  <a:lnTo>
                    <a:pt x="608" y="231"/>
                  </a:lnTo>
                  <a:lnTo>
                    <a:pt x="608" y="231"/>
                  </a:lnTo>
                  <a:lnTo>
                    <a:pt x="608" y="231"/>
                  </a:lnTo>
                  <a:lnTo>
                    <a:pt x="606" y="231"/>
                  </a:lnTo>
                  <a:lnTo>
                    <a:pt x="606" y="233"/>
                  </a:lnTo>
                  <a:lnTo>
                    <a:pt x="606" y="233"/>
                  </a:lnTo>
                  <a:lnTo>
                    <a:pt x="606" y="233"/>
                  </a:lnTo>
                  <a:lnTo>
                    <a:pt x="603" y="238"/>
                  </a:lnTo>
                  <a:lnTo>
                    <a:pt x="601" y="239"/>
                  </a:lnTo>
                  <a:lnTo>
                    <a:pt x="598" y="239"/>
                  </a:lnTo>
                  <a:lnTo>
                    <a:pt x="594" y="239"/>
                  </a:lnTo>
                  <a:lnTo>
                    <a:pt x="593" y="236"/>
                  </a:lnTo>
                  <a:lnTo>
                    <a:pt x="594" y="234"/>
                  </a:lnTo>
                  <a:lnTo>
                    <a:pt x="596" y="233"/>
                  </a:lnTo>
                  <a:lnTo>
                    <a:pt x="596" y="233"/>
                  </a:lnTo>
                  <a:lnTo>
                    <a:pt x="596" y="233"/>
                  </a:lnTo>
                  <a:lnTo>
                    <a:pt x="596" y="231"/>
                  </a:lnTo>
                  <a:lnTo>
                    <a:pt x="594" y="233"/>
                  </a:lnTo>
                  <a:lnTo>
                    <a:pt x="593" y="231"/>
                  </a:lnTo>
                  <a:lnTo>
                    <a:pt x="591" y="227"/>
                  </a:lnTo>
                  <a:lnTo>
                    <a:pt x="589" y="226"/>
                  </a:lnTo>
                  <a:lnTo>
                    <a:pt x="589" y="224"/>
                  </a:lnTo>
                  <a:lnTo>
                    <a:pt x="591" y="224"/>
                  </a:lnTo>
                  <a:lnTo>
                    <a:pt x="591" y="224"/>
                  </a:lnTo>
                  <a:lnTo>
                    <a:pt x="591" y="222"/>
                  </a:lnTo>
                  <a:lnTo>
                    <a:pt x="591" y="222"/>
                  </a:lnTo>
                  <a:lnTo>
                    <a:pt x="593" y="221"/>
                  </a:lnTo>
                  <a:lnTo>
                    <a:pt x="591" y="219"/>
                  </a:lnTo>
                  <a:lnTo>
                    <a:pt x="591" y="216"/>
                  </a:lnTo>
                  <a:lnTo>
                    <a:pt x="591" y="214"/>
                  </a:lnTo>
                  <a:lnTo>
                    <a:pt x="593" y="212"/>
                  </a:lnTo>
                  <a:lnTo>
                    <a:pt x="594" y="212"/>
                  </a:lnTo>
                  <a:lnTo>
                    <a:pt x="598" y="216"/>
                  </a:lnTo>
                  <a:lnTo>
                    <a:pt x="598" y="214"/>
                  </a:lnTo>
                  <a:lnTo>
                    <a:pt x="598" y="214"/>
                  </a:lnTo>
                  <a:lnTo>
                    <a:pt x="599" y="214"/>
                  </a:lnTo>
                  <a:lnTo>
                    <a:pt x="601" y="212"/>
                  </a:lnTo>
                  <a:lnTo>
                    <a:pt x="601" y="212"/>
                  </a:lnTo>
                  <a:lnTo>
                    <a:pt x="601" y="212"/>
                  </a:lnTo>
                  <a:lnTo>
                    <a:pt x="599" y="210"/>
                  </a:lnTo>
                  <a:lnTo>
                    <a:pt x="599" y="210"/>
                  </a:lnTo>
                  <a:lnTo>
                    <a:pt x="599" y="210"/>
                  </a:lnTo>
                  <a:lnTo>
                    <a:pt x="599" y="212"/>
                  </a:lnTo>
                  <a:lnTo>
                    <a:pt x="598" y="212"/>
                  </a:lnTo>
                  <a:lnTo>
                    <a:pt x="598" y="210"/>
                  </a:lnTo>
                  <a:lnTo>
                    <a:pt x="598" y="210"/>
                  </a:lnTo>
                  <a:lnTo>
                    <a:pt x="598" y="210"/>
                  </a:lnTo>
                  <a:lnTo>
                    <a:pt x="598" y="210"/>
                  </a:lnTo>
                  <a:lnTo>
                    <a:pt x="598" y="209"/>
                  </a:lnTo>
                  <a:lnTo>
                    <a:pt x="598" y="209"/>
                  </a:lnTo>
                  <a:lnTo>
                    <a:pt x="596" y="207"/>
                  </a:lnTo>
                  <a:lnTo>
                    <a:pt x="596" y="207"/>
                  </a:lnTo>
                  <a:lnTo>
                    <a:pt x="594" y="207"/>
                  </a:lnTo>
                  <a:lnTo>
                    <a:pt x="594" y="204"/>
                  </a:lnTo>
                  <a:lnTo>
                    <a:pt x="596" y="200"/>
                  </a:lnTo>
                  <a:lnTo>
                    <a:pt x="596" y="200"/>
                  </a:lnTo>
                  <a:lnTo>
                    <a:pt x="596" y="199"/>
                  </a:lnTo>
                  <a:lnTo>
                    <a:pt x="598" y="199"/>
                  </a:lnTo>
                  <a:lnTo>
                    <a:pt x="599" y="197"/>
                  </a:lnTo>
                  <a:lnTo>
                    <a:pt x="599" y="199"/>
                  </a:lnTo>
                  <a:lnTo>
                    <a:pt x="601" y="200"/>
                  </a:lnTo>
                  <a:lnTo>
                    <a:pt x="601" y="197"/>
                  </a:lnTo>
                  <a:lnTo>
                    <a:pt x="603" y="195"/>
                  </a:lnTo>
                  <a:lnTo>
                    <a:pt x="604" y="193"/>
                  </a:lnTo>
                  <a:lnTo>
                    <a:pt x="606" y="195"/>
                  </a:lnTo>
                  <a:lnTo>
                    <a:pt x="606" y="197"/>
                  </a:lnTo>
                  <a:lnTo>
                    <a:pt x="606" y="200"/>
                  </a:lnTo>
                  <a:lnTo>
                    <a:pt x="608" y="202"/>
                  </a:lnTo>
                  <a:lnTo>
                    <a:pt x="608" y="202"/>
                  </a:lnTo>
                  <a:lnTo>
                    <a:pt x="608" y="200"/>
                  </a:lnTo>
                  <a:lnTo>
                    <a:pt x="608" y="197"/>
                  </a:lnTo>
                  <a:lnTo>
                    <a:pt x="608" y="195"/>
                  </a:lnTo>
                  <a:lnTo>
                    <a:pt x="608" y="195"/>
                  </a:lnTo>
                  <a:lnTo>
                    <a:pt x="608" y="193"/>
                  </a:lnTo>
                  <a:lnTo>
                    <a:pt x="610" y="193"/>
                  </a:lnTo>
                  <a:lnTo>
                    <a:pt x="611" y="193"/>
                  </a:lnTo>
                  <a:lnTo>
                    <a:pt x="611" y="193"/>
                  </a:lnTo>
                  <a:lnTo>
                    <a:pt x="610" y="193"/>
                  </a:lnTo>
                  <a:lnTo>
                    <a:pt x="615" y="185"/>
                  </a:lnTo>
                  <a:lnTo>
                    <a:pt x="616" y="185"/>
                  </a:lnTo>
                  <a:lnTo>
                    <a:pt x="616" y="188"/>
                  </a:lnTo>
                  <a:lnTo>
                    <a:pt x="616" y="190"/>
                  </a:lnTo>
                  <a:lnTo>
                    <a:pt x="616" y="192"/>
                  </a:lnTo>
                  <a:lnTo>
                    <a:pt x="616" y="193"/>
                  </a:lnTo>
                  <a:lnTo>
                    <a:pt x="616" y="195"/>
                  </a:lnTo>
                  <a:lnTo>
                    <a:pt x="618" y="195"/>
                  </a:lnTo>
                  <a:lnTo>
                    <a:pt x="620" y="195"/>
                  </a:lnTo>
                  <a:lnTo>
                    <a:pt x="621" y="195"/>
                  </a:lnTo>
                  <a:lnTo>
                    <a:pt x="621" y="193"/>
                  </a:lnTo>
                  <a:lnTo>
                    <a:pt x="621" y="193"/>
                  </a:lnTo>
                  <a:lnTo>
                    <a:pt x="621" y="193"/>
                  </a:lnTo>
                  <a:lnTo>
                    <a:pt x="621" y="192"/>
                  </a:lnTo>
                  <a:lnTo>
                    <a:pt x="623" y="192"/>
                  </a:lnTo>
                  <a:lnTo>
                    <a:pt x="623" y="193"/>
                  </a:lnTo>
                  <a:lnTo>
                    <a:pt x="625" y="192"/>
                  </a:lnTo>
                  <a:lnTo>
                    <a:pt x="625" y="190"/>
                  </a:lnTo>
                  <a:lnTo>
                    <a:pt x="623" y="190"/>
                  </a:lnTo>
                  <a:lnTo>
                    <a:pt x="623" y="188"/>
                  </a:lnTo>
                  <a:lnTo>
                    <a:pt x="623" y="187"/>
                  </a:lnTo>
                  <a:lnTo>
                    <a:pt x="625" y="187"/>
                  </a:lnTo>
                  <a:lnTo>
                    <a:pt x="625" y="187"/>
                  </a:lnTo>
                  <a:lnTo>
                    <a:pt x="627" y="188"/>
                  </a:lnTo>
                  <a:lnTo>
                    <a:pt x="628" y="190"/>
                  </a:lnTo>
                  <a:lnTo>
                    <a:pt x="630" y="188"/>
                  </a:lnTo>
                  <a:lnTo>
                    <a:pt x="630" y="188"/>
                  </a:lnTo>
                  <a:lnTo>
                    <a:pt x="632" y="187"/>
                  </a:lnTo>
                  <a:lnTo>
                    <a:pt x="630" y="185"/>
                  </a:lnTo>
                  <a:lnTo>
                    <a:pt x="630" y="185"/>
                  </a:lnTo>
                  <a:lnTo>
                    <a:pt x="630" y="183"/>
                  </a:lnTo>
                  <a:lnTo>
                    <a:pt x="630" y="182"/>
                  </a:lnTo>
                  <a:lnTo>
                    <a:pt x="630" y="180"/>
                  </a:lnTo>
                  <a:lnTo>
                    <a:pt x="632" y="180"/>
                  </a:lnTo>
                  <a:lnTo>
                    <a:pt x="633" y="180"/>
                  </a:lnTo>
                  <a:lnTo>
                    <a:pt x="635" y="180"/>
                  </a:lnTo>
                  <a:lnTo>
                    <a:pt x="635" y="180"/>
                  </a:lnTo>
                  <a:lnTo>
                    <a:pt x="635" y="183"/>
                  </a:lnTo>
                  <a:lnTo>
                    <a:pt x="635" y="187"/>
                  </a:lnTo>
                  <a:lnTo>
                    <a:pt x="635" y="188"/>
                  </a:lnTo>
                  <a:lnTo>
                    <a:pt x="637" y="190"/>
                  </a:lnTo>
                  <a:lnTo>
                    <a:pt x="637" y="193"/>
                  </a:lnTo>
                  <a:lnTo>
                    <a:pt x="637" y="195"/>
                  </a:lnTo>
                  <a:lnTo>
                    <a:pt x="637" y="195"/>
                  </a:lnTo>
                  <a:lnTo>
                    <a:pt x="635" y="195"/>
                  </a:lnTo>
                  <a:lnTo>
                    <a:pt x="633" y="195"/>
                  </a:lnTo>
                  <a:lnTo>
                    <a:pt x="633" y="195"/>
                  </a:lnTo>
                  <a:lnTo>
                    <a:pt x="633" y="197"/>
                  </a:lnTo>
                  <a:lnTo>
                    <a:pt x="633" y="199"/>
                  </a:lnTo>
                  <a:lnTo>
                    <a:pt x="633" y="199"/>
                  </a:lnTo>
                  <a:lnTo>
                    <a:pt x="632" y="200"/>
                  </a:lnTo>
                  <a:lnTo>
                    <a:pt x="632" y="200"/>
                  </a:lnTo>
                  <a:lnTo>
                    <a:pt x="632" y="200"/>
                  </a:lnTo>
                  <a:lnTo>
                    <a:pt x="633" y="202"/>
                  </a:lnTo>
                  <a:lnTo>
                    <a:pt x="632" y="202"/>
                  </a:lnTo>
                  <a:lnTo>
                    <a:pt x="633" y="202"/>
                  </a:lnTo>
                  <a:lnTo>
                    <a:pt x="635" y="200"/>
                  </a:lnTo>
                  <a:lnTo>
                    <a:pt x="637" y="199"/>
                  </a:lnTo>
                  <a:lnTo>
                    <a:pt x="638" y="197"/>
                  </a:lnTo>
                  <a:lnTo>
                    <a:pt x="640" y="195"/>
                  </a:lnTo>
                  <a:lnTo>
                    <a:pt x="642" y="193"/>
                  </a:lnTo>
                  <a:lnTo>
                    <a:pt x="642" y="193"/>
                  </a:lnTo>
                  <a:lnTo>
                    <a:pt x="642" y="195"/>
                  </a:lnTo>
                  <a:lnTo>
                    <a:pt x="642" y="195"/>
                  </a:lnTo>
                  <a:lnTo>
                    <a:pt x="642" y="197"/>
                  </a:lnTo>
                  <a:lnTo>
                    <a:pt x="644" y="195"/>
                  </a:lnTo>
                  <a:lnTo>
                    <a:pt x="644" y="195"/>
                  </a:lnTo>
                  <a:lnTo>
                    <a:pt x="644" y="192"/>
                  </a:lnTo>
                  <a:lnTo>
                    <a:pt x="645" y="190"/>
                  </a:lnTo>
                  <a:lnTo>
                    <a:pt x="647" y="187"/>
                  </a:lnTo>
                  <a:lnTo>
                    <a:pt x="649" y="187"/>
                  </a:lnTo>
                  <a:lnTo>
                    <a:pt x="650" y="185"/>
                  </a:lnTo>
                  <a:lnTo>
                    <a:pt x="652" y="180"/>
                  </a:lnTo>
                  <a:lnTo>
                    <a:pt x="649" y="178"/>
                  </a:lnTo>
                  <a:lnTo>
                    <a:pt x="649" y="178"/>
                  </a:lnTo>
                  <a:lnTo>
                    <a:pt x="649" y="176"/>
                  </a:lnTo>
                  <a:lnTo>
                    <a:pt x="649" y="176"/>
                  </a:lnTo>
                  <a:lnTo>
                    <a:pt x="647" y="176"/>
                  </a:lnTo>
                  <a:lnTo>
                    <a:pt x="647" y="176"/>
                  </a:lnTo>
                  <a:lnTo>
                    <a:pt x="645" y="176"/>
                  </a:lnTo>
                  <a:lnTo>
                    <a:pt x="645" y="175"/>
                  </a:lnTo>
                  <a:lnTo>
                    <a:pt x="645" y="175"/>
                  </a:lnTo>
                  <a:lnTo>
                    <a:pt x="645" y="173"/>
                  </a:lnTo>
                  <a:lnTo>
                    <a:pt x="645" y="173"/>
                  </a:lnTo>
                  <a:lnTo>
                    <a:pt x="647" y="173"/>
                  </a:lnTo>
                  <a:lnTo>
                    <a:pt x="647" y="171"/>
                  </a:lnTo>
                  <a:lnTo>
                    <a:pt x="649" y="173"/>
                  </a:lnTo>
                  <a:lnTo>
                    <a:pt x="649" y="173"/>
                  </a:lnTo>
                  <a:lnTo>
                    <a:pt x="649" y="173"/>
                  </a:lnTo>
                  <a:lnTo>
                    <a:pt x="650" y="171"/>
                  </a:lnTo>
                  <a:lnTo>
                    <a:pt x="650" y="171"/>
                  </a:lnTo>
                  <a:lnTo>
                    <a:pt x="650" y="171"/>
                  </a:lnTo>
                  <a:lnTo>
                    <a:pt x="652" y="171"/>
                  </a:lnTo>
                  <a:lnTo>
                    <a:pt x="652" y="175"/>
                  </a:lnTo>
                  <a:lnTo>
                    <a:pt x="654" y="175"/>
                  </a:lnTo>
                  <a:lnTo>
                    <a:pt x="655" y="173"/>
                  </a:lnTo>
                  <a:lnTo>
                    <a:pt x="655" y="173"/>
                  </a:lnTo>
                  <a:lnTo>
                    <a:pt x="657" y="173"/>
                  </a:lnTo>
                  <a:lnTo>
                    <a:pt x="657" y="175"/>
                  </a:lnTo>
                  <a:lnTo>
                    <a:pt x="657" y="175"/>
                  </a:lnTo>
                  <a:lnTo>
                    <a:pt x="657" y="175"/>
                  </a:lnTo>
                  <a:lnTo>
                    <a:pt x="659" y="176"/>
                  </a:lnTo>
                  <a:lnTo>
                    <a:pt x="659" y="176"/>
                  </a:lnTo>
                  <a:lnTo>
                    <a:pt x="659" y="175"/>
                  </a:lnTo>
                  <a:lnTo>
                    <a:pt x="659" y="173"/>
                  </a:lnTo>
                  <a:lnTo>
                    <a:pt x="659" y="171"/>
                  </a:lnTo>
                  <a:lnTo>
                    <a:pt x="659" y="171"/>
                  </a:lnTo>
                  <a:lnTo>
                    <a:pt x="657" y="170"/>
                  </a:lnTo>
                  <a:lnTo>
                    <a:pt x="652" y="168"/>
                  </a:lnTo>
                  <a:lnTo>
                    <a:pt x="650" y="168"/>
                  </a:lnTo>
                  <a:lnTo>
                    <a:pt x="650" y="168"/>
                  </a:lnTo>
                  <a:lnTo>
                    <a:pt x="650" y="166"/>
                  </a:lnTo>
                  <a:lnTo>
                    <a:pt x="650" y="165"/>
                  </a:lnTo>
                  <a:lnTo>
                    <a:pt x="649" y="165"/>
                  </a:lnTo>
                  <a:lnTo>
                    <a:pt x="645" y="163"/>
                  </a:lnTo>
                  <a:lnTo>
                    <a:pt x="645" y="161"/>
                  </a:lnTo>
                  <a:lnTo>
                    <a:pt x="645" y="159"/>
                  </a:lnTo>
                  <a:lnTo>
                    <a:pt x="644" y="158"/>
                  </a:lnTo>
                  <a:lnTo>
                    <a:pt x="644" y="156"/>
                  </a:lnTo>
                  <a:lnTo>
                    <a:pt x="644" y="154"/>
                  </a:lnTo>
                  <a:lnTo>
                    <a:pt x="645" y="156"/>
                  </a:lnTo>
                  <a:lnTo>
                    <a:pt x="649" y="159"/>
                  </a:lnTo>
                  <a:lnTo>
                    <a:pt x="650" y="159"/>
                  </a:lnTo>
                  <a:lnTo>
                    <a:pt x="650" y="158"/>
                  </a:lnTo>
                  <a:lnTo>
                    <a:pt x="650" y="158"/>
                  </a:lnTo>
                  <a:lnTo>
                    <a:pt x="650" y="156"/>
                  </a:lnTo>
                  <a:lnTo>
                    <a:pt x="650" y="154"/>
                  </a:lnTo>
                  <a:lnTo>
                    <a:pt x="649" y="153"/>
                  </a:lnTo>
                  <a:lnTo>
                    <a:pt x="650" y="153"/>
                  </a:lnTo>
                  <a:lnTo>
                    <a:pt x="650" y="153"/>
                  </a:lnTo>
                  <a:lnTo>
                    <a:pt x="652" y="153"/>
                  </a:lnTo>
                  <a:lnTo>
                    <a:pt x="652" y="153"/>
                  </a:lnTo>
                  <a:lnTo>
                    <a:pt x="652" y="154"/>
                  </a:lnTo>
                  <a:lnTo>
                    <a:pt x="652" y="154"/>
                  </a:lnTo>
                  <a:lnTo>
                    <a:pt x="654" y="158"/>
                  </a:lnTo>
                  <a:lnTo>
                    <a:pt x="654" y="158"/>
                  </a:lnTo>
                  <a:lnTo>
                    <a:pt x="654" y="159"/>
                  </a:lnTo>
                  <a:lnTo>
                    <a:pt x="654" y="161"/>
                  </a:lnTo>
                  <a:lnTo>
                    <a:pt x="655" y="161"/>
                  </a:lnTo>
                  <a:lnTo>
                    <a:pt x="657" y="159"/>
                  </a:lnTo>
                  <a:lnTo>
                    <a:pt x="657" y="158"/>
                  </a:lnTo>
                  <a:lnTo>
                    <a:pt x="657" y="158"/>
                  </a:lnTo>
                  <a:lnTo>
                    <a:pt x="657" y="156"/>
                  </a:lnTo>
                  <a:lnTo>
                    <a:pt x="657" y="156"/>
                  </a:lnTo>
                  <a:lnTo>
                    <a:pt x="655" y="153"/>
                  </a:lnTo>
                  <a:lnTo>
                    <a:pt x="655" y="153"/>
                  </a:lnTo>
                  <a:lnTo>
                    <a:pt x="655" y="151"/>
                  </a:lnTo>
                  <a:lnTo>
                    <a:pt x="657" y="149"/>
                  </a:lnTo>
                  <a:lnTo>
                    <a:pt x="661" y="149"/>
                  </a:lnTo>
                  <a:lnTo>
                    <a:pt x="662" y="149"/>
                  </a:lnTo>
                  <a:lnTo>
                    <a:pt x="662" y="148"/>
                  </a:lnTo>
                  <a:lnTo>
                    <a:pt x="662" y="144"/>
                  </a:lnTo>
                  <a:lnTo>
                    <a:pt x="664" y="143"/>
                  </a:lnTo>
                  <a:lnTo>
                    <a:pt x="666" y="139"/>
                  </a:lnTo>
                  <a:lnTo>
                    <a:pt x="667" y="137"/>
                  </a:lnTo>
                  <a:lnTo>
                    <a:pt x="669" y="137"/>
                  </a:lnTo>
                  <a:lnTo>
                    <a:pt x="667" y="136"/>
                  </a:lnTo>
                  <a:lnTo>
                    <a:pt x="667" y="132"/>
                  </a:lnTo>
                  <a:lnTo>
                    <a:pt x="667" y="131"/>
                  </a:lnTo>
                  <a:lnTo>
                    <a:pt x="669" y="129"/>
                  </a:lnTo>
                  <a:lnTo>
                    <a:pt x="669" y="129"/>
                  </a:lnTo>
                  <a:lnTo>
                    <a:pt x="671" y="127"/>
                  </a:lnTo>
                  <a:lnTo>
                    <a:pt x="671" y="127"/>
                  </a:lnTo>
                  <a:lnTo>
                    <a:pt x="672" y="127"/>
                  </a:lnTo>
                  <a:lnTo>
                    <a:pt x="672" y="129"/>
                  </a:lnTo>
                  <a:lnTo>
                    <a:pt x="672" y="129"/>
                  </a:lnTo>
                  <a:lnTo>
                    <a:pt x="672" y="131"/>
                  </a:lnTo>
                  <a:lnTo>
                    <a:pt x="672" y="131"/>
                  </a:lnTo>
                  <a:lnTo>
                    <a:pt x="671" y="132"/>
                  </a:lnTo>
                  <a:lnTo>
                    <a:pt x="669" y="134"/>
                  </a:lnTo>
                  <a:lnTo>
                    <a:pt x="671" y="136"/>
                  </a:lnTo>
                  <a:lnTo>
                    <a:pt x="671" y="136"/>
                  </a:lnTo>
                  <a:lnTo>
                    <a:pt x="671" y="134"/>
                  </a:lnTo>
                  <a:lnTo>
                    <a:pt x="683" y="122"/>
                  </a:lnTo>
                  <a:lnTo>
                    <a:pt x="683" y="122"/>
                  </a:lnTo>
                  <a:lnTo>
                    <a:pt x="684" y="122"/>
                  </a:lnTo>
                  <a:lnTo>
                    <a:pt x="684" y="120"/>
                  </a:lnTo>
                  <a:lnTo>
                    <a:pt x="686" y="120"/>
                  </a:lnTo>
                  <a:lnTo>
                    <a:pt x="686" y="120"/>
                  </a:lnTo>
                  <a:lnTo>
                    <a:pt x="686" y="120"/>
                  </a:lnTo>
                  <a:lnTo>
                    <a:pt x="688" y="119"/>
                  </a:lnTo>
                  <a:lnTo>
                    <a:pt x="686" y="119"/>
                  </a:lnTo>
                  <a:lnTo>
                    <a:pt x="684" y="119"/>
                  </a:lnTo>
                  <a:lnTo>
                    <a:pt x="684" y="119"/>
                  </a:lnTo>
                  <a:lnTo>
                    <a:pt x="684" y="115"/>
                  </a:lnTo>
                  <a:lnTo>
                    <a:pt x="684" y="114"/>
                  </a:lnTo>
                  <a:lnTo>
                    <a:pt x="679" y="109"/>
                  </a:lnTo>
                  <a:lnTo>
                    <a:pt x="679" y="109"/>
                  </a:lnTo>
                  <a:lnTo>
                    <a:pt x="672" y="105"/>
                  </a:lnTo>
                  <a:lnTo>
                    <a:pt x="671" y="103"/>
                  </a:lnTo>
                  <a:lnTo>
                    <a:pt x="669" y="103"/>
                  </a:lnTo>
                  <a:lnTo>
                    <a:pt x="667" y="103"/>
                  </a:lnTo>
                  <a:lnTo>
                    <a:pt x="662" y="105"/>
                  </a:lnTo>
                  <a:lnTo>
                    <a:pt x="662" y="107"/>
                  </a:lnTo>
                  <a:lnTo>
                    <a:pt x="662" y="107"/>
                  </a:lnTo>
                  <a:lnTo>
                    <a:pt x="664" y="107"/>
                  </a:lnTo>
                  <a:lnTo>
                    <a:pt x="666" y="107"/>
                  </a:lnTo>
                  <a:lnTo>
                    <a:pt x="667" y="109"/>
                  </a:lnTo>
                  <a:lnTo>
                    <a:pt x="667" y="109"/>
                  </a:lnTo>
                  <a:lnTo>
                    <a:pt x="669" y="109"/>
                  </a:lnTo>
                  <a:lnTo>
                    <a:pt x="669" y="110"/>
                  </a:lnTo>
                  <a:lnTo>
                    <a:pt x="667" y="112"/>
                  </a:lnTo>
                  <a:lnTo>
                    <a:pt x="666" y="114"/>
                  </a:lnTo>
                  <a:lnTo>
                    <a:pt x="662" y="114"/>
                  </a:lnTo>
                  <a:lnTo>
                    <a:pt x="661" y="112"/>
                  </a:lnTo>
                  <a:lnTo>
                    <a:pt x="661" y="110"/>
                  </a:lnTo>
                  <a:lnTo>
                    <a:pt x="659" y="109"/>
                  </a:lnTo>
                  <a:lnTo>
                    <a:pt x="657" y="107"/>
                  </a:lnTo>
                  <a:lnTo>
                    <a:pt x="655" y="105"/>
                  </a:lnTo>
                  <a:lnTo>
                    <a:pt x="654" y="102"/>
                  </a:lnTo>
                  <a:lnTo>
                    <a:pt x="654" y="102"/>
                  </a:lnTo>
                  <a:lnTo>
                    <a:pt x="655" y="100"/>
                  </a:lnTo>
                  <a:lnTo>
                    <a:pt x="654" y="97"/>
                  </a:lnTo>
                  <a:lnTo>
                    <a:pt x="654" y="95"/>
                  </a:lnTo>
                  <a:lnTo>
                    <a:pt x="652" y="93"/>
                  </a:lnTo>
                  <a:lnTo>
                    <a:pt x="649" y="90"/>
                  </a:lnTo>
                  <a:lnTo>
                    <a:pt x="649" y="88"/>
                  </a:lnTo>
                  <a:lnTo>
                    <a:pt x="647" y="90"/>
                  </a:lnTo>
                  <a:lnTo>
                    <a:pt x="645" y="90"/>
                  </a:lnTo>
                  <a:lnTo>
                    <a:pt x="645" y="88"/>
                  </a:lnTo>
                  <a:lnTo>
                    <a:pt x="644" y="86"/>
                  </a:lnTo>
                  <a:lnTo>
                    <a:pt x="645" y="86"/>
                  </a:lnTo>
                  <a:lnTo>
                    <a:pt x="645" y="86"/>
                  </a:lnTo>
                  <a:lnTo>
                    <a:pt x="647" y="86"/>
                  </a:lnTo>
                  <a:lnTo>
                    <a:pt x="650" y="85"/>
                  </a:lnTo>
                  <a:lnTo>
                    <a:pt x="652" y="85"/>
                  </a:lnTo>
                  <a:lnTo>
                    <a:pt x="652" y="85"/>
                  </a:lnTo>
                  <a:lnTo>
                    <a:pt x="654" y="83"/>
                  </a:lnTo>
                  <a:lnTo>
                    <a:pt x="654" y="81"/>
                  </a:lnTo>
                  <a:lnTo>
                    <a:pt x="655" y="81"/>
                  </a:lnTo>
                  <a:lnTo>
                    <a:pt x="654" y="80"/>
                  </a:lnTo>
                  <a:lnTo>
                    <a:pt x="654" y="80"/>
                  </a:lnTo>
                  <a:lnTo>
                    <a:pt x="654" y="78"/>
                  </a:lnTo>
                  <a:lnTo>
                    <a:pt x="652" y="81"/>
                  </a:lnTo>
                  <a:lnTo>
                    <a:pt x="650" y="83"/>
                  </a:lnTo>
                  <a:lnTo>
                    <a:pt x="649" y="85"/>
                  </a:lnTo>
                  <a:lnTo>
                    <a:pt x="645" y="85"/>
                  </a:lnTo>
                  <a:lnTo>
                    <a:pt x="644" y="83"/>
                  </a:lnTo>
                  <a:lnTo>
                    <a:pt x="644" y="83"/>
                  </a:lnTo>
                  <a:lnTo>
                    <a:pt x="640" y="85"/>
                  </a:lnTo>
                  <a:lnTo>
                    <a:pt x="640" y="86"/>
                  </a:lnTo>
                  <a:lnTo>
                    <a:pt x="638" y="86"/>
                  </a:lnTo>
                  <a:lnTo>
                    <a:pt x="637" y="90"/>
                  </a:lnTo>
                  <a:lnTo>
                    <a:pt x="633" y="92"/>
                  </a:lnTo>
                  <a:lnTo>
                    <a:pt x="632" y="93"/>
                  </a:lnTo>
                  <a:lnTo>
                    <a:pt x="632" y="93"/>
                  </a:lnTo>
                  <a:lnTo>
                    <a:pt x="630" y="93"/>
                  </a:lnTo>
                  <a:lnTo>
                    <a:pt x="628" y="93"/>
                  </a:lnTo>
                  <a:lnTo>
                    <a:pt x="628" y="95"/>
                  </a:lnTo>
                  <a:lnTo>
                    <a:pt x="623" y="100"/>
                  </a:lnTo>
                  <a:lnTo>
                    <a:pt x="623" y="102"/>
                  </a:lnTo>
                  <a:lnTo>
                    <a:pt x="620" y="102"/>
                  </a:lnTo>
                  <a:lnTo>
                    <a:pt x="618" y="103"/>
                  </a:lnTo>
                  <a:lnTo>
                    <a:pt x="618" y="103"/>
                  </a:lnTo>
                  <a:lnTo>
                    <a:pt x="618" y="105"/>
                  </a:lnTo>
                  <a:lnTo>
                    <a:pt x="620" y="105"/>
                  </a:lnTo>
                  <a:lnTo>
                    <a:pt x="621" y="105"/>
                  </a:lnTo>
                  <a:lnTo>
                    <a:pt x="623" y="105"/>
                  </a:lnTo>
                  <a:lnTo>
                    <a:pt x="625" y="107"/>
                  </a:lnTo>
                  <a:lnTo>
                    <a:pt x="625" y="107"/>
                  </a:lnTo>
                  <a:lnTo>
                    <a:pt x="627" y="107"/>
                  </a:lnTo>
                  <a:lnTo>
                    <a:pt x="628" y="107"/>
                  </a:lnTo>
                  <a:lnTo>
                    <a:pt x="630" y="107"/>
                  </a:lnTo>
                  <a:lnTo>
                    <a:pt x="632" y="107"/>
                  </a:lnTo>
                  <a:lnTo>
                    <a:pt x="633" y="107"/>
                  </a:lnTo>
                  <a:lnTo>
                    <a:pt x="635" y="109"/>
                  </a:lnTo>
                  <a:lnTo>
                    <a:pt x="635" y="110"/>
                  </a:lnTo>
                  <a:lnTo>
                    <a:pt x="635" y="110"/>
                  </a:lnTo>
                  <a:lnTo>
                    <a:pt x="632" y="115"/>
                  </a:lnTo>
                  <a:lnTo>
                    <a:pt x="630" y="122"/>
                  </a:lnTo>
                  <a:lnTo>
                    <a:pt x="628" y="124"/>
                  </a:lnTo>
                  <a:lnTo>
                    <a:pt x="625" y="127"/>
                  </a:lnTo>
                  <a:lnTo>
                    <a:pt x="621" y="127"/>
                  </a:lnTo>
                  <a:lnTo>
                    <a:pt x="620" y="129"/>
                  </a:lnTo>
                  <a:lnTo>
                    <a:pt x="618" y="129"/>
                  </a:lnTo>
                  <a:lnTo>
                    <a:pt x="618" y="129"/>
                  </a:lnTo>
                  <a:lnTo>
                    <a:pt x="616" y="127"/>
                  </a:lnTo>
                  <a:lnTo>
                    <a:pt x="616" y="126"/>
                  </a:lnTo>
                  <a:lnTo>
                    <a:pt x="615" y="126"/>
                  </a:lnTo>
                  <a:lnTo>
                    <a:pt x="611" y="127"/>
                  </a:lnTo>
                  <a:lnTo>
                    <a:pt x="611" y="127"/>
                  </a:lnTo>
                  <a:lnTo>
                    <a:pt x="611" y="127"/>
                  </a:lnTo>
                  <a:lnTo>
                    <a:pt x="610" y="127"/>
                  </a:lnTo>
                  <a:lnTo>
                    <a:pt x="610" y="127"/>
                  </a:lnTo>
                  <a:lnTo>
                    <a:pt x="610" y="126"/>
                  </a:lnTo>
                  <a:lnTo>
                    <a:pt x="610" y="126"/>
                  </a:lnTo>
                  <a:lnTo>
                    <a:pt x="610" y="126"/>
                  </a:lnTo>
                  <a:lnTo>
                    <a:pt x="608" y="126"/>
                  </a:lnTo>
                  <a:lnTo>
                    <a:pt x="608" y="127"/>
                  </a:lnTo>
                  <a:lnTo>
                    <a:pt x="608" y="127"/>
                  </a:lnTo>
                  <a:lnTo>
                    <a:pt x="608" y="129"/>
                  </a:lnTo>
                  <a:lnTo>
                    <a:pt x="606" y="129"/>
                  </a:lnTo>
                  <a:lnTo>
                    <a:pt x="604" y="129"/>
                  </a:lnTo>
                  <a:lnTo>
                    <a:pt x="604" y="126"/>
                  </a:lnTo>
                  <a:lnTo>
                    <a:pt x="604" y="124"/>
                  </a:lnTo>
                  <a:lnTo>
                    <a:pt x="604" y="122"/>
                  </a:lnTo>
                  <a:lnTo>
                    <a:pt x="604" y="122"/>
                  </a:lnTo>
                  <a:lnTo>
                    <a:pt x="603" y="122"/>
                  </a:lnTo>
                  <a:lnTo>
                    <a:pt x="603" y="122"/>
                  </a:lnTo>
                  <a:lnTo>
                    <a:pt x="603" y="122"/>
                  </a:lnTo>
                  <a:lnTo>
                    <a:pt x="601" y="120"/>
                  </a:lnTo>
                  <a:lnTo>
                    <a:pt x="601" y="120"/>
                  </a:lnTo>
                  <a:lnTo>
                    <a:pt x="603" y="119"/>
                  </a:lnTo>
                  <a:lnTo>
                    <a:pt x="604" y="115"/>
                  </a:lnTo>
                  <a:lnTo>
                    <a:pt x="606" y="114"/>
                  </a:lnTo>
                  <a:lnTo>
                    <a:pt x="606" y="112"/>
                  </a:lnTo>
                  <a:lnTo>
                    <a:pt x="606" y="112"/>
                  </a:lnTo>
                  <a:lnTo>
                    <a:pt x="608" y="112"/>
                  </a:lnTo>
                  <a:lnTo>
                    <a:pt x="608" y="112"/>
                  </a:lnTo>
                  <a:lnTo>
                    <a:pt x="610" y="110"/>
                  </a:lnTo>
                  <a:lnTo>
                    <a:pt x="608" y="109"/>
                  </a:lnTo>
                  <a:lnTo>
                    <a:pt x="606" y="109"/>
                  </a:lnTo>
                  <a:lnTo>
                    <a:pt x="604" y="110"/>
                  </a:lnTo>
                  <a:lnTo>
                    <a:pt x="604" y="110"/>
                  </a:lnTo>
                  <a:lnTo>
                    <a:pt x="603" y="112"/>
                  </a:lnTo>
                  <a:lnTo>
                    <a:pt x="601" y="112"/>
                  </a:lnTo>
                  <a:lnTo>
                    <a:pt x="599" y="110"/>
                  </a:lnTo>
                  <a:lnTo>
                    <a:pt x="599" y="109"/>
                  </a:lnTo>
                  <a:lnTo>
                    <a:pt x="598" y="109"/>
                  </a:lnTo>
                  <a:lnTo>
                    <a:pt x="598" y="109"/>
                  </a:lnTo>
                  <a:lnTo>
                    <a:pt x="598" y="107"/>
                  </a:lnTo>
                  <a:lnTo>
                    <a:pt x="598" y="107"/>
                  </a:lnTo>
                  <a:lnTo>
                    <a:pt x="598" y="105"/>
                  </a:lnTo>
                  <a:lnTo>
                    <a:pt x="599" y="105"/>
                  </a:lnTo>
                  <a:lnTo>
                    <a:pt x="601" y="103"/>
                  </a:lnTo>
                  <a:lnTo>
                    <a:pt x="603" y="103"/>
                  </a:lnTo>
                  <a:lnTo>
                    <a:pt x="603" y="102"/>
                  </a:lnTo>
                  <a:lnTo>
                    <a:pt x="603" y="102"/>
                  </a:lnTo>
                  <a:lnTo>
                    <a:pt x="603" y="100"/>
                  </a:lnTo>
                  <a:lnTo>
                    <a:pt x="604" y="100"/>
                  </a:lnTo>
                  <a:lnTo>
                    <a:pt x="604" y="98"/>
                  </a:lnTo>
                  <a:lnTo>
                    <a:pt x="606" y="98"/>
                  </a:lnTo>
                  <a:lnTo>
                    <a:pt x="608" y="97"/>
                  </a:lnTo>
                  <a:lnTo>
                    <a:pt x="608" y="95"/>
                  </a:lnTo>
                  <a:lnTo>
                    <a:pt x="606" y="97"/>
                  </a:lnTo>
                  <a:lnTo>
                    <a:pt x="601" y="102"/>
                  </a:lnTo>
                  <a:lnTo>
                    <a:pt x="599" y="102"/>
                  </a:lnTo>
                  <a:lnTo>
                    <a:pt x="598" y="102"/>
                  </a:lnTo>
                  <a:lnTo>
                    <a:pt x="598" y="102"/>
                  </a:lnTo>
                  <a:lnTo>
                    <a:pt x="598" y="102"/>
                  </a:lnTo>
                  <a:lnTo>
                    <a:pt x="596" y="103"/>
                  </a:lnTo>
                  <a:lnTo>
                    <a:pt x="596" y="105"/>
                  </a:lnTo>
                  <a:lnTo>
                    <a:pt x="596" y="103"/>
                  </a:lnTo>
                  <a:lnTo>
                    <a:pt x="594" y="103"/>
                  </a:lnTo>
                  <a:lnTo>
                    <a:pt x="594" y="103"/>
                  </a:lnTo>
                  <a:lnTo>
                    <a:pt x="594" y="102"/>
                  </a:lnTo>
                  <a:lnTo>
                    <a:pt x="594" y="102"/>
                  </a:lnTo>
                  <a:lnTo>
                    <a:pt x="593" y="102"/>
                  </a:lnTo>
                  <a:lnTo>
                    <a:pt x="589" y="105"/>
                  </a:lnTo>
                  <a:lnTo>
                    <a:pt x="586" y="107"/>
                  </a:lnTo>
                  <a:lnTo>
                    <a:pt x="586" y="109"/>
                  </a:lnTo>
                  <a:lnTo>
                    <a:pt x="584" y="112"/>
                  </a:lnTo>
                  <a:lnTo>
                    <a:pt x="584" y="112"/>
                  </a:lnTo>
                  <a:lnTo>
                    <a:pt x="582" y="110"/>
                  </a:lnTo>
                  <a:lnTo>
                    <a:pt x="582" y="112"/>
                  </a:lnTo>
                  <a:lnTo>
                    <a:pt x="581" y="115"/>
                  </a:lnTo>
                  <a:lnTo>
                    <a:pt x="581" y="112"/>
                  </a:lnTo>
                  <a:lnTo>
                    <a:pt x="579" y="110"/>
                  </a:lnTo>
                  <a:lnTo>
                    <a:pt x="576" y="109"/>
                  </a:lnTo>
                  <a:lnTo>
                    <a:pt x="576" y="107"/>
                  </a:lnTo>
                  <a:lnTo>
                    <a:pt x="574" y="103"/>
                  </a:lnTo>
                  <a:lnTo>
                    <a:pt x="574" y="102"/>
                  </a:lnTo>
                  <a:lnTo>
                    <a:pt x="576" y="102"/>
                  </a:lnTo>
                  <a:lnTo>
                    <a:pt x="576" y="102"/>
                  </a:lnTo>
                  <a:lnTo>
                    <a:pt x="579" y="98"/>
                  </a:lnTo>
                  <a:lnTo>
                    <a:pt x="579" y="98"/>
                  </a:lnTo>
                  <a:lnTo>
                    <a:pt x="582" y="95"/>
                  </a:lnTo>
                  <a:lnTo>
                    <a:pt x="586" y="92"/>
                  </a:lnTo>
                  <a:lnTo>
                    <a:pt x="588" y="90"/>
                  </a:lnTo>
                  <a:lnTo>
                    <a:pt x="591" y="88"/>
                  </a:lnTo>
                  <a:lnTo>
                    <a:pt x="594" y="86"/>
                  </a:lnTo>
                  <a:lnTo>
                    <a:pt x="596" y="86"/>
                  </a:lnTo>
                  <a:lnTo>
                    <a:pt x="596" y="85"/>
                  </a:lnTo>
                  <a:lnTo>
                    <a:pt x="594" y="85"/>
                  </a:lnTo>
                  <a:lnTo>
                    <a:pt x="591" y="86"/>
                  </a:lnTo>
                  <a:lnTo>
                    <a:pt x="591" y="88"/>
                  </a:lnTo>
                  <a:lnTo>
                    <a:pt x="584" y="88"/>
                  </a:lnTo>
                  <a:lnTo>
                    <a:pt x="582" y="88"/>
                  </a:lnTo>
                  <a:lnTo>
                    <a:pt x="582" y="88"/>
                  </a:lnTo>
                  <a:lnTo>
                    <a:pt x="581" y="88"/>
                  </a:lnTo>
                  <a:lnTo>
                    <a:pt x="581" y="88"/>
                  </a:lnTo>
                  <a:lnTo>
                    <a:pt x="582" y="86"/>
                  </a:lnTo>
                  <a:lnTo>
                    <a:pt x="582" y="86"/>
                  </a:lnTo>
                  <a:lnTo>
                    <a:pt x="586" y="86"/>
                  </a:lnTo>
                  <a:lnTo>
                    <a:pt x="588" y="85"/>
                  </a:lnTo>
                  <a:lnTo>
                    <a:pt x="589" y="81"/>
                  </a:lnTo>
                  <a:lnTo>
                    <a:pt x="596" y="76"/>
                  </a:lnTo>
                  <a:lnTo>
                    <a:pt x="598" y="73"/>
                  </a:lnTo>
                  <a:lnTo>
                    <a:pt x="598" y="69"/>
                  </a:lnTo>
                  <a:lnTo>
                    <a:pt x="596" y="69"/>
                  </a:lnTo>
                  <a:lnTo>
                    <a:pt x="594" y="68"/>
                  </a:lnTo>
                  <a:lnTo>
                    <a:pt x="593" y="68"/>
                  </a:lnTo>
                  <a:lnTo>
                    <a:pt x="591" y="69"/>
                  </a:lnTo>
                  <a:lnTo>
                    <a:pt x="593" y="71"/>
                  </a:lnTo>
                  <a:lnTo>
                    <a:pt x="593" y="73"/>
                  </a:lnTo>
                  <a:lnTo>
                    <a:pt x="593" y="73"/>
                  </a:lnTo>
                  <a:lnTo>
                    <a:pt x="593" y="76"/>
                  </a:lnTo>
                  <a:lnTo>
                    <a:pt x="591" y="76"/>
                  </a:lnTo>
                  <a:lnTo>
                    <a:pt x="591" y="76"/>
                  </a:lnTo>
                  <a:lnTo>
                    <a:pt x="589" y="76"/>
                  </a:lnTo>
                  <a:lnTo>
                    <a:pt x="589" y="78"/>
                  </a:lnTo>
                  <a:lnTo>
                    <a:pt x="589" y="78"/>
                  </a:lnTo>
                  <a:lnTo>
                    <a:pt x="588" y="80"/>
                  </a:lnTo>
                  <a:lnTo>
                    <a:pt x="584" y="81"/>
                  </a:lnTo>
                  <a:lnTo>
                    <a:pt x="581" y="83"/>
                  </a:lnTo>
                  <a:lnTo>
                    <a:pt x="579" y="83"/>
                  </a:lnTo>
                  <a:lnTo>
                    <a:pt x="577" y="83"/>
                  </a:lnTo>
                  <a:lnTo>
                    <a:pt x="576" y="83"/>
                  </a:lnTo>
                  <a:lnTo>
                    <a:pt x="574" y="85"/>
                  </a:lnTo>
                  <a:lnTo>
                    <a:pt x="574" y="85"/>
                  </a:lnTo>
                  <a:lnTo>
                    <a:pt x="574" y="85"/>
                  </a:lnTo>
                  <a:lnTo>
                    <a:pt x="574" y="86"/>
                  </a:lnTo>
                  <a:lnTo>
                    <a:pt x="572" y="86"/>
                  </a:lnTo>
                  <a:lnTo>
                    <a:pt x="572" y="86"/>
                  </a:lnTo>
                  <a:lnTo>
                    <a:pt x="571" y="85"/>
                  </a:lnTo>
                  <a:lnTo>
                    <a:pt x="571" y="85"/>
                  </a:lnTo>
                  <a:lnTo>
                    <a:pt x="571" y="85"/>
                  </a:lnTo>
                  <a:lnTo>
                    <a:pt x="569" y="85"/>
                  </a:lnTo>
                  <a:lnTo>
                    <a:pt x="567" y="86"/>
                  </a:lnTo>
                  <a:lnTo>
                    <a:pt x="567" y="88"/>
                  </a:lnTo>
                  <a:lnTo>
                    <a:pt x="567" y="92"/>
                  </a:lnTo>
                  <a:lnTo>
                    <a:pt x="565" y="93"/>
                  </a:lnTo>
                  <a:lnTo>
                    <a:pt x="567" y="93"/>
                  </a:lnTo>
                  <a:lnTo>
                    <a:pt x="569" y="93"/>
                  </a:lnTo>
                  <a:lnTo>
                    <a:pt x="572" y="92"/>
                  </a:lnTo>
                  <a:lnTo>
                    <a:pt x="572" y="90"/>
                  </a:lnTo>
                  <a:lnTo>
                    <a:pt x="574" y="92"/>
                  </a:lnTo>
                  <a:lnTo>
                    <a:pt x="574" y="92"/>
                  </a:lnTo>
                  <a:lnTo>
                    <a:pt x="574" y="93"/>
                  </a:lnTo>
                  <a:lnTo>
                    <a:pt x="572" y="93"/>
                  </a:lnTo>
                  <a:lnTo>
                    <a:pt x="571" y="95"/>
                  </a:lnTo>
                  <a:lnTo>
                    <a:pt x="571" y="95"/>
                  </a:lnTo>
                  <a:lnTo>
                    <a:pt x="567" y="97"/>
                  </a:lnTo>
                  <a:lnTo>
                    <a:pt x="565" y="97"/>
                  </a:lnTo>
                  <a:lnTo>
                    <a:pt x="565" y="97"/>
                  </a:lnTo>
                  <a:lnTo>
                    <a:pt x="564" y="93"/>
                  </a:lnTo>
                  <a:lnTo>
                    <a:pt x="562" y="97"/>
                  </a:lnTo>
                  <a:lnTo>
                    <a:pt x="560" y="97"/>
                  </a:lnTo>
                  <a:lnTo>
                    <a:pt x="559" y="98"/>
                  </a:lnTo>
                  <a:lnTo>
                    <a:pt x="557" y="98"/>
                  </a:lnTo>
                  <a:lnTo>
                    <a:pt x="555" y="98"/>
                  </a:lnTo>
                  <a:lnTo>
                    <a:pt x="554" y="98"/>
                  </a:lnTo>
                  <a:lnTo>
                    <a:pt x="555" y="97"/>
                  </a:lnTo>
                  <a:lnTo>
                    <a:pt x="552" y="97"/>
                  </a:lnTo>
                  <a:lnTo>
                    <a:pt x="548" y="97"/>
                  </a:lnTo>
                  <a:lnTo>
                    <a:pt x="547" y="98"/>
                  </a:lnTo>
                  <a:lnTo>
                    <a:pt x="545" y="100"/>
                  </a:lnTo>
                  <a:lnTo>
                    <a:pt x="545" y="100"/>
                  </a:lnTo>
                  <a:lnTo>
                    <a:pt x="545" y="100"/>
                  </a:lnTo>
                  <a:lnTo>
                    <a:pt x="545" y="102"/>
                  </a:lnTo>
                  <a:lnTo>
                    <a:pt x="543" y="102"/>
                  </a:lnTo>
                  <a:lnTo>
                    <a:pt x="543" y="102"/>
                  </a:lnTo>
                  <a:lnTo>
                    <a:pt x="540" y="103"/>
                  </a:lnTo>
                  <a:lnTo>
                    <a:pt x="538" y="105"/>
                  </a:lnTo>
                  <a:lnTo>
                    <a:pt x="540" y="105"/>
                  </a:lnTo>
                  <a:lnTo>
                    <a:pt x="543" y="107"/>
                  </a:lnTo>
                  <a:lnTo>
                    <a:pt x="543" y="109"/>
                  </a:lnTo>
                  <a:lnTo>
                    <a:pt x="545" y="109"/>
                  </a:lnTo>
                  <a:lnTo>
                    <a:pt x="547" y="109"/>
                  </a:lnTo>
                  <a:lnTo>
                    <a:pt x="547" y="109"/>
                  </a:lnTo>
                  <a:lnTo>
                    <a:pt x="547" y="110"/>
                  </a:lnTo>
                  <a:lnTo>
                    <a:pt x="545" y="110"/>
                  </a:lnTo>
                  <a:lnTo>
                    <a:pt x="543" y="110"/>
                  </a:lnTo>
                  <a:lnTo>
                    <a:pt x="542" y="109"/>
                  </a:lnTo>
                  <a:lnTo>
                    <a:pt x="540" y="109"/>
                  </a:lnTo>
                  <a:lnTo>
                    <a:pt x="540" y="109"/>
                  </a:lnTo>
                  <a:lnTo>
                    <a:pt x="538" y="109"/>
                  </a:lnTo>
                  <a:lnTo>
                    <a:pt x="535" y="109"/>
                  </a:lnTo>
                  <a:lnTo>
                    <a:pt x="533" y="109"/>
                  </a:lnTo>
                  <a:lnTo>
                    <a:pt x="535" y="110"/>
                  </a:lnTo>
                  <a:lnTo>
                    <a:pt x="537" y="112"/>
                  </a:lnTo>
                  <a:lnTo>
                    <a:pt x="537" y="114"/>
                  </a:lnTo>
                  <a:lnTo>
                    <a:pt x="535" y="114"/>
                  </a:lnTo>
                  <a:lnTo>
                    <a:pt x="535" y="112"/>
                  </a:lnTo>
                  <a:lnTo>
                    <a:pt x="533" y="112"/>
                  </a:lnTo>
                  <a:lnTo>
                    <a:pt x="531" y="110"/>
                  </a:lnTo>
                  <a:lnTo>
                    <a:pt x="531" y="110"/>
                  </a:lnTo>
                  <a:lnTo>
                    <a:pt x="530" y="110"/>
                  </a:lnTo>
                  <a:lnTo>
                    <a:pt x="528" y="110"/>
                  </a:lnTo>
                  <a:lnTo>
                    <a:pt x="526" y="110"/>
                  </a:lnTo>
                  <a:lnTo>
                    <a:pt x="525" y="112"/>
                  </a:lnTo>
                  <a:lnTo>
                    <a:pt x="525" y="112"/>
                  </a:lnTo>
                  <a:lnTo>
                    <a:pt x="523" y="112"/>
                  </a:lnTo>
                  <a:lnTo>
                    <a:pt x="521" y="109"/>
                  </a:lnTo>
                  <a:lnTo>
                    <a:pt x="521" y="109"/>
                  </a:lnTo>
                  <a:lnTo>
                    <a:pt x="520" y="109"/>
                  </a:lnTo>
                  <a:lnTo>
                    <a:pt x="518" y="107"/>
                  </a:lnTo>
                  <a:lnTo>
                    <a:pt x="516" y="107"/>
                  </a:lnTo>
                  <a:lnTo>
                    <a:pt x="516" y="105"/>
                  </a:lnTo>
                  <a:lnTo>
                    <a:pt x="514" y="102"/>
                  </a:lnTo>
                  <a:lnTo>
                    <a:pt x="514" y="102"/>
                  </a:lnTo>
                  <a:lnTo>
                    <a:pt x="514" y="102"/>
                  </a:lnTo>
                  <a:lnTo>
                    <a:pt x="513" y="102"/>
                  </a:lnTo>
                  <a:lnTo>
                    <a:pt x="511" y="100"/>
                  </a:lnTo>
                  <a:lnTo>
                    <a:pt x="511" y="100"/>
                  </a:lnTo>
                  <a:lnTo>
                    <a:pt x="506" y="100"/>
                  </a:lnTo>
                  <a:lnTo>
                    <a:pt x="504" y="100"/>
                  </a:lnTo>
                  <a:lnTo>
                    <a:pt x="504" y="98"/>
                  </a:lnTo>
                  <a:lnTo>
                    <a:pt x="504" y="97"/>
                  </a:lnTo>
                  <a:lnTo>
                    <a:pt x="503" y="93"/>
                  </a:lnTo>
                  <a:lnTo>
                    <a:pt x="503" y="92"/>
                  </a:lnTo>
                  <a:lnTo>
                    <a:pt x="503" y="92"/>
                  </a:lnTo>
                  <a:lnTo>
                    <a:pt x="501" y="93"/>
                  </a:lnTo>
                  <a:lnTo>
                    <a:pt x="501" y="93"/>
                  </a:lnTo>
                  <a:lnTo>
                    <a:pt x="499" y="92"/>
                  </a:lnTo>
                  <a:lnTo>
                    <a:pt x="499" y="92"/>
                  </a:lnTo>
                  <a:lnTo>
                    <a:pt x="499" y="90"/>
                  </a:lnTo>
                  <a:lnTo>
                    <a:pt x="498" y="90"/>
                  </a:lnTo>
                  <a:lnTo>
                    <a:pt x="498" y="88"/>
                  </a:lnTo>
                  <a:lnTo>
                    <a:pt x="498" y="88"/>
                  </a:lnTo>
                  <a:lnTo>
                    <a:pt x="498" y="86"/>
                  </a:lnTo>
                  <a:lnTo>
                    <a:pt x="498" y="85"/>
                  </a:lnTo>
                  <a:lnTo>
                    <a:pt x="498" y="85"/>
                  </a:lnTo>
                  <a:lnTo>
                    <a:pt x="496" y="85"/>
                  </a:lnTo>
                  <a:lnTo>
                    <a:pt x="492" y="85"/>
                  </a:lnTo>
                  <a:lnTo>
                    <a:pt x="491" y="85"/>
                  </a:lnTo>
                  <a:lnTo>
                    <a:pt x="491" y="86"/>
                  </a:lnTo>
                  <a:lnTo>
                    <a:pt x="486" y="92"/>
                  </a:lnTo>
                  <a:lnTo>
                    <a:pt x="482" y="93"/>
                  </a:lnTo>
                  <a:lnTo>
                    <a:pt x="482" y="95"/>
                  </a:lnTo>
                  <a:lnTo>
                    <a:pt x="481" y="93"/>
                  </a:lnTo>
                  <a:lnTo>
                    <a:pt x="479" y="93"/>
                  </a:lnTo>
                  <a:lnTo>
                    <a:pt x="475" y="95"/>
                  </a:lnTo>
                  <a:lnTo>
                    <a:pt x="467" y="93"/>
                  </a:lnTo>
                  <a:lnTo>
                    <a:pt x="464" y="93"/>
                  </a:lnTo>
                  <a:lnTo>
                    <a:pt x="460" y="90"/>
                  </a:lnTo>
                  <a:lnTo>
                    <a:pt x="455" y="86"/>
                  </a:lnTo>
                  <a:lnTo>
                    <a:pt x="453" y="86"/>
                  </a:lnTo>
                  <a:lnTo>
                    <a:pt x="453" y="88"/>
                  </a:lnTo>
                  <a:lnTo>
                    <a:pt x="453" y="88"/>
                  </a:lnTo>
                  <a:lnTo>
                    <a:pt x="453" y="90"/>
                  </a:lnTo>
                  <a:lnTo>
                    <a:pt x="452" y="92"/>
                  </a:lnTo>
                  <a:lnTo>
                    <a:pt x="448" y="93"/>
                  </a:lnTo>
                  <a:lnTo>
                    <a:pt x="448" y="95"/>
                  </a:lnTo>
                  <a:lnTo>
                    <a:pt x="447" y="95"/>
                  </a:lnTo>
                  <a:lnTo>
                    <a:pt x="447" y="95"/>
                  </a:lnTo>
                  <a:lnTo>
                    <a:pt x="447" y="95"/>
                  </a:lnTo>
                  <a:lnTo>
                    <a:pt x="447" y="93"/>
                  </a:lnTo>
                  <a:lnTo>
                    <a:pt x="447" y="93"/>
                  </a:lnTo>
                  <a:lnTo>
                    <a:pt x="447" y="92"/>
                  </a:lnTo>
                  <a:lnTo>
                    <a:pt x="447" y="90"/>
                  </a:lnTo>
                  <a:lnTo>
                    <a:pt x="447" y="90"/>
                  </a:lnTo>
                  <a:lnTo>
                    <a:pt x="447" y="88"/>
                  </a:lnTo>
                  <a:lnTo>
                    <a:pt x="447" y="88"/>
                  </a:lnTo>
                  <a:lnTo>
                    <a:pt x="445" y="88"/>
                  </a:lnTo>
                  <a:lnTo>
                    <a:pt x="445" y="86"/>
                  </a:lnTo>
                  <a:lnTo>
                    <a:pt x="445" y="86"/>
                  </a:lnTo>
                  <a:lnTo>
                    <a:pt x="447" y="86"/>
                  </a:lnTo>
                  <a:lnTo>
                    <a:pt x="447" y="86"/>
                  </a:lnTo>
                  <a:lnTo>
                    <a:pt x="448" y="85"/>
                  </a:lnTo>
                  <a:lnTo>
                    <a:pt x="448" y="85"/>
                  </a:lnTo>
                  <a:lnTo>
                    <a:pt x="447" y="83"/>
                  </a:lnTo>
                  <a:lnTo>
                    <a:pt x="445" y="83"/>
                  </a:lnTo>
                  <a:lnTo>
                    <a:pt x="445" y="83"/>
                  </a:lnTo>
                  <a:lnTo>
                    <a:pt x="445" y="81"/>
                  </a:lnTo>
                  <a:lnTo>
                    <a:pt x="443" y="80"/>
                  </a:lnTo>
                  <a:lnTo>
                    <a:pt x="443" y="78"/>
                  </a:lnTo>
                  <a:lnTo>
                    <a:pt x="441" y="80"/>
                  </a:lnTo>
                  <a:lnTo>
                    <a:pt x="438" y="83"/>
                  </a:lnTo>
                  <a:lnTo>
                    <a:pt x="438" y="81"/>
                  </a:lnTo>
                  <a:lnTo>
                    <a:pt x="438" y="81"/>
                  </a:lnTo>
                  <a:lnTo>
                    <a:pt x="438" y="80"/>
                  </a:lnTo>
                  <a:lnTo>
                    <a:pt x="438" y="80"/>
                  </a:lnTo>
                  <a:lnTo>
                    <a:pt x="438" y="78"/>
                  </a:lnTo>
                  <a:lnTo>
                    <a:pt x="438" y="78"/>
                  </a:lnTo>
                  <a:lnTo>
                    <a:pt x="438" y="78"/>
                  </a:lnTo>
                  <a:lnTo>
                    <a:pt x="436" y="78"/>
                  </a:lnTo>
                  <a:lnTo>
                    <a:pt x="436" y="76"/>
                  </a:lnTo>
                  <a:lnTo>
                    <a:pt x="436" y="76"/>
                  </a:lnTo>
                  <a:lnTo>
                    <a:pt x="435" y="75"/>
                  </a:lnTo>
                  <a:lnTo>
                    <a:pt x="433" y="76"/>
                  </a:lnTo>
                  <a:lnTo>
                    <a:pt x="433" y="76"/>
                  </a:lnTo>
                  <a:lnTo>
                    <a:pt x="431" y="78"/>
                  </a:lnTo>
                  <a:lnTo>
                    <a:pt x="431" y="78"/>
                  </a:lnTo>
                  <a:lnTo>
                    <a:pt x="430" y="80"/>
                  </a:lnTo>
                  <a:lnTo>
                    <a:pt x="426" y="81"/>
                  </a:lnTo>
                  <a:lnTo>
                    <a:pt x="421" y="80"/>
                  </a:lnTo>
                  <a:lnTo>
                    <a:pt x="418" y="76"/>
                  </a:lnTo>
                  <a:lnTo>
                    <a:pt x="416" y="75"/>
                  </a:lnTo>
                  <a:lnTo>
                    <a:pt x="418" y="73"/>
                  </a:lnTo>
                  <a:lnTo>
                    <a:pt x="419" y="71"/>
                  </a:lnTo>
                  <a:lnTo>
                    <a:pt x="421" y="71"/>
                  </a:lnTo>
                  <a:lnTo>
                    <a:pt x="423" y="69"/>
                  </a:lnTo>
                  <a:lnTo>
                    <a:pt x="423" y="69"/>
                  </a:lnTo>
                  <a:lnTo>
                    <a:pt x="425" y="69"/>
                  </a:lnTo>
                  <a:lnTo>
                    <a:pt x="425" y="68"/>
                  </a:lnTo>
                  <a:lnTo>
                    <a:pt x="426" y="68"/>
                  </a:lnTo>
                  <a:lnTo>
                    <a:pt x="425" y="66"/>
                  </a:lnTo>
                  <a:lnTo>
                    <a:pt x="423" y="64"/>
                  </a:lnTo>
                  <a:lnTo>
                    <a:pt x="423" y="66"/>
                  </a:lnTo>
                  <a:lnTo>
                    <a:pt x="421" y="66"/>
                  </a:lnTo>
                  <a:lnTo>
                    <a:pt x="419" y="66"/>
                  </a:lnTo>
                  <a:lnTo>
                    <a:pt x="418" y="66"/>
                  </a:lnTo>
                  <a:lnTo>
                    <a:pt x="418" y="66"/>
                  </a:lnTo>
                  <a:lnTo>
                    <a:pt x="418" y="64"/>
                  </a:lnTo>
                  <a:lnTo>
                    <a:pt x="416" y="64"/>
                  </a:lnTo>
                  <a:lnTo>
                    <a:pt x="416" y="64"/>
                  </a:lnTo>
                  <a:lnTo>
                    <a:pt x="414" y="64"/>
                  </a:lnTo>
                  <a:lnTo>
                    <a:pt x="411" y="68"/>
                  </a:lnTo>
                  <a:lnTo>
                    <a:pt x="409" y="69"/>
                  </a:lnTo>
                  <a:lnTo>
                    <a:pt x="408" y="69"/>
                  </a:lnTo>
                  <a:lnTo>
                    <a:pt x="406" y="69"/>
                  </a:lnTo>
                  <a:lnTo>
                    <a:pt x="404" y="69"/>
                  </a:lnTo>
                  <a:lnTo>
                    <a:pt x="404" y="69"/>
                  </a:lnTo>
                  <a:lnTo>
                    <a:pt x="402" y="73"/>
                  </a:lnTo>
                  <a:lnTo>
                    <a:pt x="402" y="73"/>
                  </a:lnTo>
                  <a:lnTo>
                    <a:pt x="401" y="73"/>
                  </a:lnTo>
                  <a:lnTo>
                    <a:pt x="399" y="73"/>
                  </a:lnTo>
                  <a:lnTo>
                    <a:pt x="399" y="75"/>
                  </a:lnTo>
                  <a:lnTo>
                    <a:pt x="397" y="75"/>
                  </a:lnTo>
                  <a:lnTo>
                    <a:pt x="397" y="73"/>
                  </a:lnTo>
                  <a:lnTo>
                    <a:pt x="397" y="73"/>
                  </a:lnTo>
                  <a:lnTo>
                    <a:pt x="397" y="73"/>
                  </a:lnTo>
                  <a:lnTo>
                    <a:pt x="396" y="71"/>
                  </a:lnTo>
                  <a:lnTo>
                    <a:pt x="396" y="71"/>
                  </a:lnTo>
                  <a:lnTo>
                    <a:pt x="396" y="71"/>
                  </a:lnTo>
                  <a:lnTo>
                    <a:pt x="392" y="73"/>
                  </a:lnTo>
                  <a:lnTo>
                    <a:pt x="392" y="73"/>
                  </a:lnTo>
                  <a:lnTo>
                    <a:pt x="391" y="76"/>
                  </a:lnTo>
                  <a:lnTo>
                    <a:pt x="391" y="78"/>
                  </a:lnTo>
                  <a:lnTo>
                    <a:pt x="391" y="76"/>
                  </a:lnTo>
                  <a:lnTo>
                    <a:pt x="391" y="75"/>
                  </a:lnTo>
                  <a:lnTo>
                    <a:pt x="391" y="71"/>
                  </a:lnTo>
                  <a:lnTo>
                    <a:pt x="392" y="69"/>
                  </a:lnTo>
                  <a:lnTo>
                    <a:pt x="391" y="68"/>
                  </a:lnTo>
                  <a:lnTo>
                    <a:pt x="391" y="68"/>
                  </a:lnTo>
                  <a:lnTo>
                    <a:pt x="389" y="69"/>
                  </a:lnTo>
                  <a:lnTo>
                    <a:pt x="387" y="69"/>
                  </a:lnTo>
                  <a:lnTo>
                    <a:pt x="387" y="69"/>
                  </a:lnTo>
                  <a:lnTo>
                    <a:pt x="385" y="71"/>
                  </a:lnTo>
                  <a:lnTo>
                    <a:pt x="385" y="71"/>
                  </a:lnTo>
                  <a:lnTo>
                    <a:pt x="382" y="69"/>
                  </a:lnTo>
                  <a:lnTo>
                    <a:pt x="380" y="69"/>
                  </a:lnTo>
                  <a:lnTo>
                    <a:pt x="380" y="69"/>
                  </a:lnTo>
                  <a:lnTo>
                    <a:pt x="380" y="69"/>
                  </a:lnTo>
                  <a:lnTo>
                    <a:pt x="379" y="68"/>
                  </a:lnTo>
                  <a:lnTo>
                    <a:pt x="380" y="68"/>
                  </a:lnTo>
                  <a:lnTo>
                    <a:pt x="380" y="68"/>
                  </a:lnTo>
                  <a:lnTo>
                    <a:pt x="380" y="66"/>
                  </a:lnTo>
                  <a:lnTo>
                    <a:pt x="380" y="66"/>
                  </a:lnTo>
                  <a:lnTo>
                    <a:pt x="380" y="64"/>
                  </a:lnTo>
                  <a:lnTo>
                    <a:pt x="379" y="66"/>
                  </a:lnTo>
                  <a:lnTo>
                    <a:pt x="379" y="66"/>
                  </a:lnTo>
                  <a:lnTo>
                    <a:pt x="377" y="68"/>
                  </a:lnTo>
                  <a:lnTo>
                    <a:pt x="377" y="68"/>
                  </a:lnTo>
                  <a:lnTo>
                    <a:pt x="377" y="68"/>
                  </a:lnTo>
                  <a:lnTo>
                    <a:pt x="374" y="68"/>
                  </a:lnTo>
                  <a:lnTo>
                    <a:pt x="372" y="68"/>
                  </a:lnTo>
                  <a:lnTo>
                    <a:pt x="372" y="68"/>
                  </a:lnTo>
                  <a:lnTo>
                    <a:pt x="372" y="66"/>
                  </a:lnTo>
                  <a:lnTo>
                    <a:pt x="374" y="64"/>
                  </a:lnTo>
                  <a:lnTo>
                    <a:pt x="374" y="64"/>
                  </a:lnTo>
                  <a:lnTo>
                    <a:pt x="375" y="63"/>
                  </a:lnTo>
                  <a:lnTo>
                    <a:pt x="375" y="63"/>
                  </a:lnTo>
                  <a:lnTo>
                    <a:pt x="375" y="63"/>
                  </a:lnTo>
                  <a:lnTo>
                    <a:pt x="374" y="63"/>
                  </a:lnTo>
                  <a:lnTo>
                    <a:pt x="372" y="63"/>
                  </a:lnTo>
                  <a:lnTo>
                    <a:pt x="370" y="63"/>
                  </a:lnTo>
                  <a:lnTo>
                    <a:pt x="368" y="64"/>
                  </a:lnTo>
                  <a:lnTo>
                    <a:pt x="367" y="66"/>
                  </a:lnTo>
                  <a:lnTo>
                    <a:pt x="362" y="64"/>
                  </a:lnTo>
                  <a:lnTo>
                    <a:pt x="360" y="64"/>
                  </a:lnTo>
                  <a:lnTo>
                    <a:pt x="358" y="63"/>
                  </a:lnTo>
                  <a:lnTo>
                    <a:pt x="358" y="63"/>
                  </a:lnTo>
                  <a:lnTo>
                    <a:pt x="357" y="61"/>
                  </a:lnTo>
                  <a:lnTo>
                    <a:pt x="353" y="54"/>
                  </a:lnTo>
                  <a:lnTo>
                    <a:pt x="351" y="51"/>
                  </a:lnTo>
                  <a:lnTo>
                    <a:pt x="351" y="49"/>
                  </a:lnTo>
                  <a:lnTo>
                    <a:pt x="351" y="47"/>
                  </a:lnTo>
                  <a:lnTo>
                    <a:pt x="351" y="47"/>
                  </a:lnTo>
                  <a:lnTo>
                    <a:pt x="350" y="46"/>
                  </a:lnTo>
                  <a:lnTo>
                    <a:pt x="350" y="46"/>
                  </a:lnTo>
                  <a:lnTo>
                    <a:pt x="350" y="46"/>
                  </a:lnTo>
                  <a:lnTo>
                    <a:pt x="348" y="46"/>
                  </a:lnTo>
                  <a:lnTo>
                    <a:pt x="348" y="42"/>
                  </a:lnTo>
                  <a:lnTo>
                    <a:pt x="346" y="41"/>
                  </a:lnTo>
                  <a:lnTo>
                    <a:pt x="343" y="37"/>
                  </a:lnTo>
                  <a:lnTo>
                    <a:pt x="341" y="37"/>
                  </a:lnTo>
                  <a:lnTo>
                    <a:pt x="341" y="36"/>
                  </a:lnTo>
                  <a:lnTo>
                    <a:pt x="340" y="34"/>
                  </a:lnTo>
                  <a:lnTo>
                    <a:pt x="340" y="34"/>
                  </a:lnTo>
                  <a:lnTo>
                    <a:pt x="340" y="32"/>
                  </a:lnTo>
                  <a:lnTo>
                    <a:pt x="338" y="32"/>
                  </a:lnTo>
                  <a:lnTo>
                    <a:pt x="338" y="32"/>
                  </a:lnTo>
                  <a:lnTo>
                    <a:pt x="338" y="32"/>
                  </a:lnTo>
                  <a:lnTo>
                    <a:pt x="338" y="32"/>
                  </a:lnTo>
                  <a:lnTo>
                    <a:pt x="336" y="32"/>
                  </a:lnTo>
                  <a:lnTo>
                    <a:pt x="335" y="30"/>
                  </a:lnTo>
                  <a:lnTo>
                    <a:pt x="335" y="30"/>
                  </a:lnTo>
                  <a:lnTo>
                    <a:pt x="335" y="30"/>
                  </a:lnTo>
                  <a:lnTo>
                    <a:pt x="333" y="32"/>
                  </a:lnTo>
                  <a:lnTo>
                    <a:pt x="336" y="34"/>
                  </a:lnTo>
                  <a:lnTo>
                    <a:pt x="336" y="36"/>
                  </a:lnTo>
                  <a:lnTo>
                    <a:pt x="336" y="37"/>
                  </a:lnTo>
                  <a:lnTo>
                    <a:pt x="336" y="39"/>
                  </a:lnTo>
                  <a:lnTo>
                    <a:pt x="335" y="39"/>
                  </a:lnTo>
                  <a:lnTo>
                    <a:pt x="333" y="37"/>
                  </a:lnTo>
                  <a:lnTo>
                    <a:pt x="331" y="37"/>
                  </a:lnTo>
                  <a:lnTo>
                    <a:pt x="329" y="37"/>
                  </a:lnTo>
                  <a:lnTo>
                    <a:pt x="331" y="39"/>
                  </a:lnTo>
                  <a:lnTo>
                    <a:pt x="331" y="39"/>
                  </a:lnTo>
                  <a:lnTo>
                    <a:pt x="329" y="39"/>
                  </a:lnTo>
                  <a:lnTo>
                    <a:pt x="329" y="39"/>
                  </a:lnTo>
                  <a:lnTo>
                    <a:pt x="329" y="41"/>
                  </a:lnTo>
                  <a:lnTo>
                    <a:pt x="328" y="41"/>
                  </a:lnTo>
                  <a:lnTo>
                    <a:pt x="328" y="41"/>
                  </a:lnTo>
                  <a:lnTo>
                    <a:pt x="326" y="41"/>
                  </a:lnTo>
                  <a:lnTo>
                    <a:pt x="326" y="44"/>
                  </a:lnTo>
                  <a:lnTo>
                    <a:pt x="324" y="46"/>
                  </a:lnTo>
                  <a:lnTo>
                    <a:pt x="323" y="46"/>
                  </a:lnTo>
                  <a:lnTo>
                    <a:pt x="321" y="47"/>
                  </a:lnTo>
                  <a:lnTo>
                    <a:pt x="316" y="46"/>
                  </a:lnTo>
                  <a:lnTo>
                    <a:pt x="314" y="44"/>
                  </a:lnTo>
                  <a:lnTo>
                    <a:pt x="312" y="41"/>
                  </a:lnTo>
                  <a:lnTo>
                    <a:pt x="311" y="37"/>
                  </a:lnTo>
                  <a:lnTo>
                    <a:pt x="307" y="36"/>
                  </a:lnTo>
                  <a:lnTo>
                    <a:pt x="307" y="34"/>
                  </a:lnTo>
                  <a:lnTo>
                    <a:pt x="306" y="32"/>
                  </a:lnTo>
                  <a:lnTo>
                    <a:pt x="306" y="32"/>
                  </a:lnTo>
                  <a:lnTo>
                    <a:pt x="306" y="30"/>
                  </a:lnTo>
                  <a:lnTo>
                    <a:pt x="304" y="32"/>
                  </a:lnTo>
                  <a:lnTo>
                    <a:pt x="304" y="32"/>
                  </a:lnTo>
                  <a:lnTo>
                    <a:pt x="304" y="32"/>
                  </a:lnTo>
                  <a:lnTo>
                    <a:pt x="304" y="32"/>
                  </a:lnTo>
                  <a:lnTo>
                    <a:pt x="302" y="30"/>
                  </a:lnTo>
                  <a:lnTo>
                    <a:pt x="302" y="30"/>
                  </a:lnTo>
                  <a:lnTo>
                    <a:pt x="304" y="29"/>
                  </a:lnTo>
                  <a:lnTo>
                    <a:pt x="302" y="27"/>
                  </a:lnTo>
                  <a:lnTo>
                    <a:pt x="299" y="24"/>
                  </a:lnTo>
                  <a:lnTo>
                    <a:pt x="297" y="20"/>
                  </a:lnTo>
                  <a:lnTo>
                    <a:pt x="295" y="22"/>
                  </a:lnTo>
                  <a:lnTo>
                    <a:pt x="294" y="25"/>
                  </a:lnTo>
                  <a:lnTo>
                    <a:pt x="294" y="27"/>
                  </a:lnTo>
                  <a:lnTo>
                    <a:pt x="292" y="27"/>
                  </a:lnTo>
                  <a:lnTo>
                    <a:pt x="290" y="27"/>
                  </a:lnTo>
                  <a:lnTo>
                    <a:pt x="292" y="24"/>
                  </a:lnTo>
                  <a:lnTo>
                    <a:pt x="292" y="22"/>
                  </a:lnTo>
                  <a:lnTo>
                    <a:pt x="292" y="22"/>
                  </a:lnTo>
                  <a:lnTo>
                    <a:pt x="292" y="22"/>
                  </a:lnTo>
                  <a:lnTo>
                    <a:pt x="292" y="22"/>
                  </a:lnTo>
                  <a:lnTo>
                    <a:pt x="289" y="15"/>
                  </a:lnTo>
                  <a:lnTo>
                    <a:pt x="289" y="13"/>
                  </a:lnTo>
                  <a:lnTo>
                    <a:pt x="289" y="13"/>
                  </a:lnTo>
                  <a:lnTo>
                    <a:pt x="287" y="13"/>
                  </a:lnTo>
                  <a:lnTo>
                    <a:pt x="287" y="15"/>
                  </a:lnTo>
                  <a:lnTo>
                    <a:pt x="287" y="15"/>
                  </a:lnTo>
                  <a:lnTo>
                    <a:pt x="285" y="17"/>
                  </a:lnTo>
                  <a:lnTo>
                    <a:pt x="285" y="17"/>
                  </a:lnTo>
                  <a:lnTo>
                    <a:pt x="285" y="17"/>
                  </a:lnTo>
                  <a:lnTo>
                    <a:pt x="284" y="15"/>
                  </a:lnTo>
                  <a:lnTo>
                    <a:pt x="282" y="17"/>
                  </a:lnTo>
                  <a:lnTo>
                    <a:pt x="282" y="19"/>
                  </a:lnTo>
                  <a:lnTo>
                    <a:pt x="282" y="22"/>
                  </a:lnTo>
                  <a:lnTo>
                    <a:pt x="284" y="25"/>
                  </a:lnTo>
                  <a:lnTo>
                    <a:pt x="284" y="25"/>
                  </a:lnTo>
                  <a:lnTo>
                    <a:pt x="282" y="25"/>
                  </a:lnTo>
                  <a:lnTo>
                    <a:pt x="280" y="24"/>
                  </a:lnTo>
                  <a:lnTo>
                    <a:pt x="280" y="20"/>
                  </a:lnTo>
                  <a:lnTo>
                    <a:pt x="278" y="19"/>
                  </a:lnTo>
                  <a:lnTo>
                    <a:pt x="277" y="19"/>
                  </a:lnTo>
                  <a:lnTo>
                    <a:pt x="277" y="17"/>
                  </a:lnTo>
                  <a:lnTo>
                    <a:pt x="275" y="15"/>
                  </a:lnTo>
                  <a:lnTo>
                    <a:pt x="275" y="13"/>
                  </a:lnTo>
                  <a:lnTo>
                    <a:pt x="272" y="13"/>
                  </a:lnTo>
                  <a:lnTo>
                    <a:pt x="272" y="15"/>
                  </a:lnTo>
                  <a:lnTo>
                    <a:pt x="272" y="17"/>
                  </a:lnTo>
                  <a:lnTo>
                    <a:pt x="272" y="17"/>
                  </a:lnTo>
                  <a:lnTo>
                    <a:pt x="273" y="19"/>
                  </a:lnTo>
                  <a:lnTo>
                    <a:pt x="275" y="20"/>
                  </a:lnTo>
                  <a:lnTo>
                    <a:pt x="275" y="22"/>
                  </a:lnTo>
                  <a:lnTo>
                    <a:pt x="273" y="22"/>
                  </a:lnTo>
                  <a:lnTo>
                    <a:pt x="275" y="24"/>
                  </a:lnTo>
                  <a:lnTo>
                    <a:pt x="275" y="25"/>
                  </a:lnTo>
                  <a:lnTo>
                    <a:pt x="275" y="25"/>
                  </a:lnTo>
                  <a:lnTo>
                    <a:pt x="275" y="27"/>
                  </a:lnTo>
                  <a:lnTo>
                    <a:pt x="275" y="27"/>
                  </a:lnTo>
                  <a:lnTo>
                    <a:pt x="275" y="29"/>
                  </a:lnTo>
                  <a:lnTo>
                    <a:pt x="275" y="29"/>
                  </a:lnTo>
                  <a:lnTo>
                    <a:pt x="275" y="29"/>
                  </a:lnTo>
                  <a:lnTo>
                    <a:pt x="275" y="29"/>
                  </a:lnTo>
                  <a:lnTo>
                    <a:pt x="277" y="29"/>
                  </a:lnTo>
                  <a:lnTo>
                    <a:pt x="277" y="29"/>
                  </a:lnTo>
                  <a:lnTo>
                    <a:pt x="278" y="30"/>
                  </a:lnTo>
                  <a:lnTo>
                    <a:pt x="278" y="32"/>
                  </a:lnTo>
                  <a:lnTo>
                    <a:pt x="278" y="32"/>
                  </a:lnTo>
                  <a:lnTo>
                    <a:pt x="278" y="34"/>
                  </a:lnTo>
                  <a:lnTo>
                    <a:pt x="277" y="34"/>
                  </a:lnTo>
                  <a:lnTo>
                    <a:pt x="277" y="32"/>
                  </a:lnTo>
                  <a:lnTo>
                    <a:pt x="275" y="32"/>
                  </a:lnTo>
                  <a:lnTo>
                    <a:pt x="275" y="34"/>
                  </a:lnTo>
                  <a:lnTo>
                    <a:pt x="277" y="37"/>
                  </a:lnTo>
                  <a:lnTo>
                    <a:pt x="277" y="37"/>
                  </a:lnTo>
                  <a:lnTo>
                    <a:pt x="273" y="37"/>
                  </a:lnTo>
                  <a:lnTo>
                    <a:pt x="272" y="36"/>
                  </a:lnTo>
                  <a:lnTo>
                    <a:pt x="272" y="34"/>
                  </a:lnTo>
                  <a:lnTo>
                    <a:pt x="272" y="30"/>
                  </a:lnTo>
                  <a:lnTo>
                    <a:pt x="270" y="29"/>
                  </a:lnTo>
                  <a:lnTo>
                    <a:pt x="270" y="30"/>
                  </a:lnTo>
                  <a:lnTo>
                    <a:pt x="270" y="30"/>
                  </a:lnTo>
                  <a:lnTo>
                    <a:pt x="270" y="30"/>
                  </a:lnTo>
                  <a:lnTo>
                    <a:pt x="270" y="32"/>
                  </a:lnTo>
                  <a:lnTo>
                    <a:pt x="270" y="32"/>
                  </a:lnTo>
                  <a:lnTo>
                    <a:pt x="270" y="32"/>
                  </a:lnTo>
                  <a:lnTo>
                    <a:pt x="268" y="32"/>
                  </a:lnTo>
                  <a:lnTo>
                    <a:pt x="268" y="32"/>
                  </a:lnTo>
                  <a:lnTo>
                    <a:pt x="268" y="32"/>
                  </a:lnTo>
                  <a:lnTo>
                    <a:pt x="268" y="30"/>
                  </a:lnTo>
                  <a:lnTo>
                    <a:pt x="268" y="27"/>
                  </a:lnTo>
                  <a:lnTo>
                    <a:pt x="268" y="27"/>
                  </a:lnTo>
                  <a:lnTo>
                    <a:pt x="268" y="25"/>
                  </a:lnTo>
                  <a:lnTo>
                    <a:pt x="268" y="24"/>
                  </a:lnTo>
                  <a:lnTo>
                    <a:pt x="268" y="24"/>
                  </a:lnTo>
                  <a:lnTo>
                    <a:pt x="268" y="22"/>
                  </a:lnTo>
                  <a:lnTo>
                    <a:pt x="268" y="22"/>
                  </a:lnTo>
                  <a:lnTo>
                    <a:pt x="268" y="20"/>
                  </a:lnTo>
                  <a:lnTo>
                    <a:pt x="268" y="22"/>
                  </a:lnTo>
                  <a:lnTo>
                    <a:pt x="267" y="22"/>
                  </a:lnTo>
                  <a:lnTo>
                    <a:pt x="267" y="22"/>
                  </a:lnTo>
                  <a:lnTo>
                    <a:pt x="265" y="22"/>
                  </a:lnTo>
                  <a:lnTo>
                    <a:pt x="265" y="19"/>
                  </a:lnTo>
                  <a:lnTo>
                    <a:pt x="263" y="19"/>
                  </a:lnTo>
                  <a:lnTo>
                    <a:pt x="261" y="17"/>
                  </a:lnTo>
                  <a:lnTo>
                    <a:pt x="260" y="15"/>
                  </a:lnTo>
                  <a:lnTo>
                    <a:pt x="260" y="15"/>
                  </a:lnTo>
                  <a:lnTo>
                    <a:pt x="258" y="15"/>
                  </a:lnTo>
                  <a:lnTo>
                    <a:pt x="258" y="13"/>
                  </a:lnTo>
                  <a:lnTo>
                    <a:pt x="256" y="13"/>
                  </a:lnTo>
                  <a:lnTo>
                    <a:pt x="256" y="15"/>
                  </a:lnTo>
                  <a:lnTo>
                    <a:pt x="258" y="17"/>
                  </a:lnTo>
                  <a:lnTo>
                    <a:pt x="258" y="19"/>
                  </a:lnTo>
                  <a:lnTo>
                    <a:pt x="256" y="17"/>
                  </a:lnTo>
                  <a:lnTo>
                    <a:pt x="256" y="19"/>
                  </a:lnTo>
                  <a:lnTo>
                    <a:pt x="256" y="20"/>
                  </a:lnTo>
                  <a:lnTo>
                    <a:pt x="256" y="22"/>
                  </a:lnTo>
                  <a:lnTo>
                    <a:pt x="255" y="24"/>
                  </a:lnTo>
                  <a:lnTo>
                    <a:pt x="255" y="24"/>
                  </a:lnTo>
                  <a:lnTo>
                    <a:pt x="253" y="24"/>
                  </a:lnTo>
                  <a:lnTo>
                    <a:pt x="253" y="24"/>
                  </a:lnTo>
                  <a:lnTo>
                    <a:pt x="250" y="20"/>
                  </a:lnTo>
                  <a:lnTo>
                    <a:pt x="250" y="19"/>
                  </a:lnTo>
                  <a:lnTo>
                    <a:pt x="250" y="19"/>
                  </a:lnTo>
                  <a:lnTo>
                    <a:pt x="248" y="17"/>
                  </a:lnTo>
                  <a:lnTo>
                    <a:pt x="248" y="19"/>
                  </a:lnTo>
                  <a:lnTo>
                    <a:pt x="248" y="20"/>
                  </a:lnTo>
                  <a:lnTo>
                    <a:pt x="248" y="20"/>
                  </a:lnTo>
                  <a:lnTo>
                    <a:pt x="248" y="20"/>
                  </a:lnTo>
                  <a:lnTo>
                    <a:pt x="248" y="22"/>
                  </a:lnTo>
                  <a:lnTo>
                    <a:pt x="248" y="22"/>
                  </a:lnTo>
                  <a:lnTo>
                    <a:pt x="246" y="20"/>
                  </a:lnTo>
                  <a:lnTo>
                    <a:pt x="246" y="20"/>
                  </a:lnTo>
                  <a:lnTo>
                    <a:pt x="245" y="20"/>
                  </a:lnTo>
                  <a:lnTo>
                    <a:pt x="243" y="20"/>
                  </a:lnTo>
                  <a:lnTo>
                    <a:pt x="243" y="22"/>
                  </a:lnTo>
                  <a:lnTo>
                    <a:pt x="245" y="24"/>
                  </a:lnTo>
                  <a:lnTo>
                    <a:pt x="246" y="25"/>
                  </a:lnTo>
                  <a:lnTo>
                    <a:pt x="245" y="27"/>
                  </a:lnTo>
                  <a:lnTo>
                    <a:pt x="243" y="27"/>
                  </a:lnTo>
                  <a:lnTo>
                    <a:pt x="241" y="25"/>
                  </a:lnTo>
                  <a:lnTo>
                    <a:pt x="241" y="25"/>
                  </a:lnTo>
                  <a:lnTo>
                    <a:pt x="241" y="27"/>
                  </a:lnTo>
                  <a:lnTo>
                    <a:pt x="241" y="29"/>
                  </a:lnTo>
                  <a:lnTo>
                    <a:pt x="239" y="29"/>
                  </a:lnTo>
                  <a:lnTo>
                    <a:pt x="238" y="29"/>
                  </a:lnTo>
                  <a:lnTo>
                    <a:pt x="239" y="29"/>
                  </a:lnTo>
                  <a:lnTo>
                    <a:pt x="243" y="30"/>
                  </a:lnTo>
                  <a:lnTo>
                    <a:pt x="243" y="30"/>
                  </a:lnTo>
                  <a:lnTo>
                    <a:pt x="246" y="29"/>
                  </a:lnTo>
                  <a:lnTo>
                    <a:pt x="246" y="29"/>
                  </a:lnTo>
                  <a:lnTo>
                    <a:pt x="248" y="29"/>
                  </a:lnTo>
                  <a:lnTo>
                    <a:pt x="250" y="30"/>
                  </a:lnTo>
                  <a:lnTo>
                    <a:pt x="251" y="30"/>
                  </a:lnTo>
                  <a:lnTo>
                    <a:pt x="253" y="30"/>
                  </a:lnTo>
                  <a:lnTo>
                    <a:pt x="253" y="30"/>
                  </a:lnTo>
                  <a:lnTo>
                    <a:pt x="251" y="32"/>
                  </a:lnTo>
                  <a:lnTo>
                    <a:pt x="253" y="32"/>
                  </a:lnTo>
                  <a:lnTo>
                    <a:pt x="253" y="34"/>
                  </a:lnTo>
                  <a:lnTo>
                    <a:pt x="256" y="32"/>
                  </a:lnTo>
                  <a:lnTo>
                    <a:pt x="256" y="32"/>
                  </a:lnTo>
                  <a:lnTo>
                    <a:pt x="256" y="34"/>
                  </a:lnTo>
                  <a:lnTo>
                    <a:pt x="256" y="36"/>
                  </a:lnTo>
                  <a:lnTo>
                    <a:pt x="255" y="36"/>
                  </a:lnTo>
                  <a:lnTo>
                    <a:pt x="255" y="37"/>
                  </a:lnTo>
                  <a:lnTo>
                    <a:pt x="255" y="37"/>
                  </a:lnTo>
                  <a:lnTo>
                    <a:pt x="256" y="37"/>
                  </a:lnTo>
                  <a:lnTo>
                    <a:pt x="256" y="37"/>
                  </a:lnTo>
                  <a:lnTo>
                    <a:pt x="256" y="37"/>
                  </a:lnTo>
                  <a:lnTo>
                    <a:pt x="258" y="39"/>
                  </a:lnTo>
                  <a:lnTo>
                    <a:pt x="260" y="39"/>
                  </a:lnTo>
                  <a:lnTo>
                    <a:pt x="261" y="39"/>
                  </a:lnTo>
                  <a:lnTo>
                    <a:pt x="263" y="41"/>
                  </a:lnTo>
                  <a:lnTo>
                    <a:pt x="263" y="41"/>
                  </a:lnTo>
                  <a:lnTo>
                    <a:pt x="263" y="41"/>
                  </a:lnTo>
                  <a:lnTo>
                    <a:pt x="261" y="41"/>
                  </a:lnTo>
                  <a:lnTo>
                    <a:pt x="261" y="42"/>
                  </a:lnTo>
                  <a:lnTo>
                    <a:pt x="261" y="42"/>
                  </a:lnTo>
                  <a:lnTo>
                    <a:pt x="261" y="44"/>
                  </a:lnTo>
                  <a:lnTo>
                    <a:pt x="261" y="44"/>
                  </a:lnTo>
                  <a:lnTo>
                    <a:pt x="263" y="44"/>
                  </a:lnTo>
                  <a:lnTo>
                    <a:pt x="263" y="46"/>
                  </a:lnTo>
                  <a:lnTo>
                    <a:pt x="265" y="46"/>
                  </a:lnTo>
                  <a:lnTo>
                    <a:pt x="267" y="47"/>
                  </a:lnTo>
                  <a:lnTo>
                    <a:pt x="268" y="47"/>
                  </a:lnTo>
                  <a:lnTo>
                    <a:pt x="270" y="47"/>
                  </a:lnTo>
                  <a:lnTo>
                    <a:pt x="272" y="47"/>
                  </a:lnTo>
                  <a:lnTo>
                    <a:pt x="273" y="44"/>
                  </a:lnTo>
                  <a:lnTo>
                    <a:pt x="273" y="44"/>
                  </a:lnTo>
                  <a:lnTo>
                    <a:pt x="275" y="44"/>
                  </a:lnTo>
                  <a:lnTo>
                    <a:pt x="275" y="44"/>
                  </a:lnTo>
                  <a:lnTo>
                    <a:pt x="275" y="44"/>
                  </a:lnTo>
                  <a:lnTo>
                    <a:pt x="275" y="44"/>
                  </a:lnTo>
                  <a:lnTo>
                    <a:pt x="277" y="44"/>
                  </a:lnTo>
                  <a:lnTo>
                    <a:pt x="277" y="42"/>
                  </a:lnTo>
                  <a:lnTo>
                    <a:pt x="278" y="42"/>
                  </a:lnTo>
                  <a:lnTo>
                    <a:pt x="278" y="42"/>
                  </a:lnTo>
                  <a:lnTo>
                    <a:pt x="280" y="42"/>
                  </a:lnTo>
                  <a:lnTo>
                    <a:pt x="282" y="42"/>
                  </a:lnTo>
                  <a:lnTo>
                    <a:pt x="284" y="42"/>
                  </a:lnTo>
                  <a:lnTo>
                    <a:pt x="285" y="42"/>
                  </a:lnTo>
                  <a:lnTo>
                    <a:pt x="289" y="41"/>
                  </a:lnTo>
                  <a:lnTo>
                    <a:pt x="290" y="41"/>
                  </a:lnTo>
                  <a:lnTo>
                    <a:pt x="294" y="41"/>
                  </a:lnTo>
                  <a:lnTo>
                    <a:pt x="295" y="41"/>
                  </a:lnTo>
                  <a:lnTo>
                    <a:pt x="301" y="44"/>
                  </a:lnTo>
                  <a:lnTo>
                    <a:pt x="302" y="46"/>
                  </a:lnTo>
                  <a:lnTo>
                    <a:pt x="304" y="47"/>
                  </a:lnTo>
                  <a:lnTo>
                    <a:pt x="304" y="47"/>
                  </a:lnTo>
                  <a:lnTo>
                    <a:pt x="304" y="49"/>
                  </a:lnTo>
                  <a:lnTo>
                    <a:pt x="306" y="49"/>
                  </a:lnTo>
                  <a:lnTo>
                    <a:pt x="307" y="51"/>
                  </a:lnTo>
                  <a:lnTo>
                    <a:pt x="306" y="51"/>
                  </a:lnTo>
                  <a:lnTo>
                    <a:pt x="306" y="53"/>
                  </a:lnTo>
                  <a:lnTo>
                    <a:pt x="306" y="53"/>
                  </a:lnTo>
                  <a:lnTo>
                    <a:pt x="307" y="54"/>
                  </a:lnTo>
                  <a:lnTo>
                    <a:pt x="309" y="56"/>
                  </a:lnTo>
                  <a:lnTo>
                    <a:pt x="309" y="56"/>
                  </a:lnTo>
                  <a:lnTo>
                    <a:pt x="311" y="58"/>
                  </a:lnTo>
                  <a:lnTo>
                    <a:pt x="314" y="58"/>
                  </a:lnTo>
                  <a:lnTo>
                    <a:pt x="319" y="59"/>
                  </a:lnTo>
                  <a:lnTo>
                    <a:pt x="319" y="59"/>
                  </a:lnTo>
                  <a:lnTo>
                    <a:pt x="318" y="59"/>
                  </a:lnTo>
                  <a:lnTo>
                    <a:pt x="316" y="61"/>
                  </a:lnTo>
                  <a:lnTo>
                    <a:pt x="314" y="64"/>
                  </a:lnTo>
                  <a:lnTo>
                    <a:pt x="314" y="66"/>
                  </a:lnTo>
                  <a:lnTo>
                    <a:pt x="311" y="69"/>
                  </a:lnTo>
                  <a:lnTo>
                    <a:pt x="309" y="69"/>
                  </a:lnTo>
                  <a:lnTo>
                    <a:pt x="311" y="71"/>
                  </a:lnTo>
                  <a:lnTo>
                    <a:pt x="314" y="73"/>
                  </a:lnTo>
                  <a:lnTo>
                    <a:pt x="314" y="75"/>
                  </a:lnTo>
                  <a:lnTo>
                    <a:pt x="314" y="76"/>
                  </a:lnTo>
                  <a:lnTo>
                    <a:pt x="314" y="78"/>
                  </a:lnTo>
                  <a:lnTo>
                    <a:pt x="312" y="90"/>
                  </a:lnTo>
                  <a:lnTo>
                    <a:pt x="312" y="93"/>
                  </a:lnTo>
                  <a:lnTo>
                    <a:pt x="312" y="95"/>
                  </a:lnTo>
                  <a:lnTo>
                    <a:pt x="314" y="97"/>
                  </a:lnTo>
                  <a:lnTo>
                    <a:pt x="318" y="98"/>
                  </a:lnTo>
                  <a:lnTo>
                    <a:pt x="319" y="98"/>
                  </a:lnTo>
                  <a:lnTo>
                    <a:pt x="319" y="100"/>
                  </a:lnTo>
                  <a:lnTo>
                    <a:pt x="321" y="100"/>
                  </a:lnTo>
                  <a:lnTo>
                    <a:pt x="321" y="100"/>
                  </a:lnTo>
                  <a:lnTo>
                    <a:pt x="323" y="100"/>
                  </a:lnTo>
                  <a:lnTo>
                    <a:pt x="324" y="100"/>
                  </a:lnTo>
                  <a:lnTo>
                    <a:pt x="321" y="102"/>
                  </a:lnTo>
                  <a:lnTo>
                    <a:pt x="318" y="100"/>
                  </a:lnTo>
                  <a:lnTo>
                    <a:pt x="314" y="100"/>
                  </a:lnTo>
                  <a:lnTo>
                    <a:pt x="311" y="98"/>
                  </a:lnTo>
                  <a:lnTo>
                    <a:pt x="309" y="97"/>
                  </a:lnTo>
                  <a:lnTo>
                    <a:pt x="307" y="97"/>
                  </a:lnTo>
                  <a:lnTo>
                    <a:pt x="306" y="97"/>
                  </a:lnTo>
                  <a:lnTo>
                    <a:pt x="301" y="100"/>
                  </a:lnTo>
                  <a:lnTo>
                    <a:pt x="299" y="102"/>
                  </a:lnTo>
                  <a:lnTo>
                    <a:pt x="297" y="102"/>
                  </a:lnTo>
                  <a:lnTo>
                    <a:pt x="295" y="105"/>
                  </a:lnTo>
                  <a:lnTo>
                    <a:pt x="295" y="109"/>
                  </a:lnTo>
                  <a:lnTo>
                    <a:pt x="297" y="115"/>
                  </a:lnTo>
                  <a:lnTo>
                    <a:pt x="295" y="117"/>
                  </a:lnTo>
                  <a:lnTo>
                    <a:pt x="294" y="120"/>
                  </a:lnTo>
                  <a:lnTo>
                    <a:pt x="292" y="122"/>
                  </a:lnTo>
                  <a:lnTo>
                    <a:pt x="292" y="119"/>
                  </a:lnTo>
                  <a:lnTo>
                    <a:pt x="292" y="119"/>
                  </a:lnTo>
                  <a:lnTo>
                    <a:pt x="292" y="119"/>
                  </a:lnTo>
                  <a:lnTo>
                    <a:pt x="294" y="117"/>
                  </a:lnTo>
                  <a:lnTo>
                    <a:pt x="294" y="117"/>
                  </a:lnTo>
                  <a:lnTo>
                    <a:pt x="294" y="115"/>
                  </a:lnTo>
                  <a:lnTo>
                    <a:pt x="295" y="115"/>
                  </a:lnTo>
                  <a:lnTo>
                    <a:pt x="295" y="115"/>
                  </a:lnTo>
                  <a:lnTo>
                    <a:pt x="295" y="115"/>
                  </a:lnTo>
                  <a:lnTo>
                    <a:pt x="294" y="114"/>
                  </a:lnTo>
                  <a:lnTo>
                    <a:pt x="294" y="112"/>
                  </a:lnTo>
                  <a:lnTo>
                    <a:pt x="292" y="107"/>
                  </a:lnTo>
                  <a:lnTo>
                    <a:pt x="290" y="107"/>
                  </a:lnTo>
                  <a:lnTo>
                    <a:pt x="290" y="107"/>
                  </a:lnTo>
                  <a:lnTo>
                    <a:pt x="289" y="107"/>
                  </a:lnTo>
                  <a:lnTo>
                    <a:pt x="287" y="107"/>
                  </a:lnTo>
                  <a:lnTo>
                    <a:pt x="284" y="109"/>
                  </a:lnTo>
                  <a:lnTo>
                    <a:pt x="282" y="109"/>
                  </a:lnTo>
                  <a:lnTo>
                    <a:pt x="282" y="105"/>
                  </a:lnTo>
                  <a:lnTo>
                    <a:pt x="282" y="105"/>
                  </a:lnTo>
                  <a:lnTo>
                    <a:pt x="282" y="103"/>
                  </a:lnTo>
                  <a:lnTo>
                    <a:pt x="280" y="102"/>
                  </a:lnTo>
                  <a:lnTo>
                    <a:pt x="278" y="103"/>
                  </a:lnTo>
                  <a:lnTo>
                    <a:pt x="278" y="103"/>
                  </a:lnTo>
                  <a:lnTo>
                    <a:pt x="278" y="105"/>
                  </a:lnTo>
                  <a:lnTo>
                    <a:pt x="277" y="107"/>
                  </a:lnTo>
                  <a:lnTo>
                    <a:pt x="273" y="109"/>
                  </a:lnTo>
                  <a:lnTo>
                    <a:pt x="273" y="109"/>
                  </a:lnTo>
                  <a:lnTo>
                    <a:pt x="272" y="110"/>
                  </a:lnTo>
                  <a:lnTo>
                    <a:pt x="268" y="112"/>
                  </a:lnTo>
                  <a:lnTo>
                    <a:pt x="265" y="114"/>
                  </a:lnTo>
                  <a:lnTo>
                    <a:pt x="263" y="115"/>
                  </a:lnTo>
                  <a:lnTo>
                    <a:pt x="263" y="115"/>
                  </a:lnTo>
                  <a:lnTo>
                    <a:pt x="261" y="114"/>
                  </a:lnTo>
                  <a:lnTo>
                    <a:pt x="258" y="114"/>
                  </a:lnTo>
                  <a:lnTo>
                    <a:pt x="256" y="112"/>
                  </a:lnTo>
                  <a:lnTo>
                    <a:pt x="253" y="112"/>
                  </a:lnTo>
                  <a:lnTo>
                    <a:pt x="251" y="110"/>
                  </a:lnTo>
                  <a:lnTo>
                    <a:pt x="251" y="110"/>
                  </a:lnTo>
                  <a:lnTo>
                    <a:pt x="251" y="109"/>
                  </a:lnTo>
                  <a:lnTo>
                    <a:pt x="250" y="109"/>
                  </a:lnTo>
                  <a:lnTo>
                    <a:pt x="250" y="107"/>
                  </a:lnTo>
                  <a:lnTo>
                    <a:pt x="248" y="107"/>
                  </a:lnTo>
                  <a:lnTo>
                    <a:pt x="248" y="109"/>
                  </a:lnTo>
                  <a:lnTo>
                    <a:pt x="246" y="109"/>
                  </a:lnTo>
                  <a:lnTo>
                    <a:pt x="245" y="110"/>
                  </a:lnTo>
                  <a:lnTo>
                    <a:pt x="243" y="110"/>
                  </a:lnTo>
                  <a:lnTo>
                    <a:pt x="239" y="112"/>
                  </a:lnTo>
                  <a:lnTo>
                    <a:pt x="233" y="114"/>
                  </a:lnTo>
                  <a:lnTo>
                    <a:pt x="226" y="114"/>
                  </a:lnTo>
                  <a:lnTo>
                    <a:pt x="226" y="114"/>
                  </a:lnTo>
                  <a:lnTo>
                    <a:pt x="224" y="114"/>
                  </a:lnTo>
                  <a:lnTo>
                    <a:pt x="222" y="114"/>
                  </a:lnTo>
                  <a:lnTo>
                    <a:pt x="221" y="114"/>
                  </a:lnTo>
                  <a:lnTo>
                    <a:pt x="217" y="114"/>
                  </a:lnTo>
                  <a:lnTo>
                    <a:pt x="216" y="114"/>
                  </a:lnTo>
                  <a:lnTo>
                    <a:pt x="212" y="114"/>
                  </a:lnTo>
                  <a:lnTo>
                    <a:pt x="211" y="114"/>
                  </a:lnTo>
                  <a:lnTo>
                    <a:pt x="209" y="114"/>
                  </a:lnTo>
                  <a:lnTo>
                    <a:pt x="207" y="112"/>
                  </a:lnTo>
                  <a:lnTo>
                    <a:pt x="205" y="110"/>
                  </a:lnTo>
                  <a:lnTo>
                    <a:pt x="202" y="109"/>
                  </a:lnTo>
                  <a:lnTo>
                    <a:pt x="200" y="105"/>
                  </a:lnTo>
                  <a:lnTo>
                    <a:pt x="200" y="102"/>
                  </a:lnTo>
                  <a:lnTo>
                    <a:pt x="200" y="97"/>
                  </a:lnTo>
                  <a:lnTo>
                    <a:pt x="200" y="97"/>
                  </a:lnTo>
                  <a:lnTo>
                    <a:pt x="199" y="95"/>
                  </a:lnTo>
                  <a:lnTo>
                    <a:pt x="199" y="93"/>
                  </a:lnTo>
                  <a:lnTo>
                    <a:pt x="199" y="93"/>
                  </a:lnTo>
                  <a:lnTo>
                    <a:pt x="197" y="93"/>
                  </a:lnTo>
                  <a:lnTo>
                    <a:pt x="197" y="93"/>
                  </a:lnTo>
                  <a:lnTo>
                    <a:pt x="195" y="95"/>
                  </a:lnTo>
                  <a:lnTo>
                    <a:pt x="195" y="97"/>
                  </a:lnTo>
                  <a:lnTo>
                    <a:pt x="195" y="100"/>
                  </a:lnTo>
                  <a:lnTo>
                    <a:pt x="195" y="102"/>
                  </a:lnTo>
                  <a:lnTo>
                    <a:pt x="195" y="103"/>
                  </a:lnTo>
                  <a:lnTo>
                    <a:pt x="194" y="103"/>
                  </a:lnTo>
                  <a:lnTo>
                    <a:pt x="194" y="105"/>
                  </a:lnTo>
                  <a:lnTo>
                    <a:pt x="194" y="107"/>
                  </a:lnTo>
                  <a:lnTo>
                    <a:pt x="194" y="107"/>
                  </a:lnTo>
                  <a:lnTo>
                    <a:pt x="195" y="109"/>
                  </a:lnTo>
                  <a:lnTo>
                    <a:pt x="192" y="109"/>
                  </a:lnTo>
                  <a:lnTo>
                    <a:pt x="192" y="109"/>
                  </a:lnTo>
                  <a:lnTo>
                    <a:pt x="192" y="107"/>
                  </a:lnTo>
                  <a:lnTo>
                    <a:pt x="190" y="107"/>
                  </a:lnTo>
                  <a:lnTo>
                    <a:pt x="188" y="107"/>
                  </a:lnTo>
                  <a:lnTo>
                    <a:pt x="187" y="103"/>
                  </a:lnTo>
                  <a:lnTo>
                    <a:pt x="185" y="105"/>
                  </a:lnTo>
                  <a:lnTo>
                    <a:pt x="183" y="103"/>
                  </a:lnTo>
                  <a:lnTo>
                    <a:pt x="182" y="102"/>
                  </a:lnTo>
                  <a:lnTo>
                    <a:pt x="182" y="102"/>
                  </a:lnTo>
                  <a:lnTo>
                    <a:pt x="180" y="102"/>
                  </a:lnTo>
                  <a:lnTo>
                    <a:pt x="180" y="103"/>
                  </a:lnTo>
                  <a:lnTo>
                    <a:pt x="180" y="103"/>
                  </a:lnTo>
                  <a:lnTo>
                    <a:pt x="178" y="103"/>
                  </a:lnTo>
                  <a:lnTo>
                    <a:pt x="177" y="102"/>
                  </a:lnTo>
                  <a:lnTo>
                    <a:pt x="177" y="102"/>
                  </a:lnTo>
                  <a:lnTo>
                    <a:pt x="175" y="102"/>
                  </a:lnTo>
                  <a:lnTo>
                    <a:pt x="173" y="102"/>
                  </a:lnTo>
                  <a:lnTo>
                    <a:pt x="173" y="103"/>
                  </a:lnTo>
                  <a:lnTo>
                    <a:pt x="172" y="105"/>
                  </a:lnTo>
                  <a:lnTo>
                    <a:pt x="173" y="107"/>
                  </a:lnTo>
                  <a:lnTo>
                    <a:pt x="175" y="109"/>
                  </a:lnTo>
                  <a:lnTo>
                    <a:pt x="175" y="110"/>
                  </a:lnTo>
                  <a:lnTo>
                    <a:pt x="175" y="115"/>
                  </a:lnTo>
                  <a:lnTo>
                    <a:pt x="175" y="117"/>
                  </a:lnTo>
                  <a:lnTo>
                    <a:pt x="177" y="119"/>
                  </a:lnTo>
                  <a:lnTo>
                    <a:pt x="177" y="119"/>
                  </a:lnTo>
                  <a:lnTo>
                    <a:pt x="177" y="120"/>
                  </a:lnTo>
                  <a:lnTo>
                    <a:pt x="175" y="120"/>
                  </a:lnTo>
                  <a:lnTo>
                    <a:pt x="166" y="119"/>
                  </a:lnTo>
                  <a:lnTo>
                    <a:pt x="166" y="119"/>
                  </a:lnTo>
                  <a:lnTo>
                    <a:pt x="166" y="117"/>
                  </a:lnTo>
                  <a:lnTo>
                    <a:pt x="165" y="117"/>
                  </a:lnTo>
                  <a:lnTo>
                    <a:pt x="165" y="117"/>
                  </a:lnTo>
                  <a:lnTo>
                    <a:pt x="163" y="117"/>
                  </a:lnTo>
                  <a:lnTo>
                    <a:pt x="163" y="119"/>
                  </a:lnTo>
                  <a:lnTo>
                    <a:pt x="163" y="119"/>
                  </a:lnTo>
                  <a:lnTo>
                    <a:pt x="163" y="119"/>
                  </a:lnTo>
                  <a:lnTo>
                    <a:pt x="160" y="120"/>
                  </a:lnTo>
                  <a:lnTo>
                    <a:pt x="160" y="122"/>
                  </a:lnTo>
                  <a:lnTo>
                    <a:pt x="160" y="122"/>
                  </a:lnTo>
                  <a:lnTo>
                    <a:pt x="158" y="124"/>
                  </a:lnTo>
                  <a:lnTo>
                    <a:pt x="158" y="126"/>
                  </a:lnTo>
                  <a:lnTo>
                    <a:pt x="158" y="126"/>
                  </a:lnTo>
                  <a:lnTo>
                    <a:pt x="158" y="127"/>
                  </a:lnTo>
                  <a:lnTo>
                    <a:pt x="158" y="127"/>
                  </a:lnTo>
                  <a:lnTo>
                    <a:pt x="160" y="129"/>
                  </a:lnTo>
                  <a:lnTo>
                    <a:pt x="160" y="127"/>
                  </a:lnTo>
                  <a:lnTo>
                    <a:pt x="161" y="127"/>
                  </a:lnTo>
                  <a:lnTo>
                    <a:pt x="163" y="127"/>
                  </a:lnTo>
                  <a:lnTo>
                    <a:pt x="163" y="129"/>
                  </a:lnTo>
                  <a:lnTo>
                    <a:pt x="163" y="129"/>
                  </a:lnTo>
                  <a:lnTo>
                    <a:pt x="163" y="131"/>
                  </a:lnTo>
                  <a:lnTo>
                    <a:pt x="165" y="131"/>
                  </a:lnTo>
                  <a:lnTo>
                    <a:pt x="166" y="131"/>
                  </a:lnTo>
                  <a:lnTo>
                    <a:pt x="166" y="131"/>
                  </a:lnTo>
                  <a:lnTo>
                    <a:pt x="168" y="132"/>
                  </a:lnTo>
                  <a:lnTo>
                    <a:pt x="170" y="134"/>
                  </a:lnTo>
                  <a:lnTo>
                    <a:pt x="170" y="136"/>
                  </a:lnTo>
                  <a:lnTo>
                    <a:pt x="168" y="134"/>
                  </a:lnTo>
                  <a:lnTo>
                    <a:pt x="166" y="132"/>
                  </a:lnTo>
                  <a:lnTo>
                    <a:pt x="163" y="132"/>
                  </a:lnTo>
                  <a:lnTo>
                    <a:pt x="163" y="132"/>
                  </a:lnTo>
                  <a:lnTo>
                    <a:pt x="161" y="132"/>
                  </a:lnTo>
                  <a:lnTo>
                    <a:pt x="161" y="134"/>
                  </a:lnTo>
                  <a:lnTo>
                    <a:pt x="163" y="136"/>
                  </a:lnTo>
                  <a:lnTo>
                    <a:pt x="165" y="137"/>
                  </a:lnTo>
                  <a:lnTo>
                    <a:pt x="166" y="139"/>
                  </a:lnTo>
                  <a:lnTo>
                    <a:pt x="168" y="141"/>
                  </a:lnTo>
                  <a:lnTo>
                    <a:pt x="170" y="143"/>
                  </a:lnTo>
                  <a:lnTo>
                    <a:pt x="166" y="141"/>
                  </a:lnTo>
                  <a:lnTo>
                    <a:pt x="165" y="141"/>
                  </a:lnTo>
                  <a:lnTo>
                    <a:pt x="163" y="141"/>
                  </a:lnTo>
                  <a:lnTo>
                    <a:pt x="163" y="143"/>
                  </a:lnTo>
                  <a:lnTo>
                    <a:pt x="163" y="143"/>
                  </a:lnTo>
                  <a:lnTo>
                    <a:pt x="163" y="144"/>
                  </a:lnTo>
                  <a:lnTo>
                    <a:pt x="161" y="143"/>
                  </a:lnTo>
                  <a:lnTo>
                    <a:pt x="160" y="137"/>
                  </a:lnTo>
                  <a:lnTo>
                    <a:pt x="156" y="136"/>
                  </a:lnTo>
                  <a:lnTo>
                    <a:pt x="155" y="136"/>
                  </a:lnTo>
                  <a:lnTo>
                    <a:pt x="155" y="137"/>
                  </a:lnTo>
                  <a:lnTo>
                    <a:pt x="155" y="137"/>
                  </a:lnTo>
                  <a:lnTo>
                    <a:pt x="155" y="139"/>
                  </a:lnTo>
                  <a:lnTo>
                    <a:pt x="155" y="137"/>
                  </a:lnTo>
                  <a:lnTo>
                    <a:pt x="155" y="132"/>
                  </a:lnTo>
                  <a:lnTo>
                    <a:pt x="153" y="129"/>
                  </a:lnTo>
                  <a:lnTo>
                    <a:pt x="153" y="127"/>
                  </a:lnTo>
                  <a:lnTo>
                    <a:pt x="155" y="126"/>
                  </a:lnTo>
                  <a:lnTo>
                    <a:pt x="153" y="126"/>
                  </a:lnTo>
                  <a:lnTo>
                    <a:pt x="149" y="124"/>
                  </a:lnTo>
                  <a:lnTo>
                    <a:pt x="148" y="124"/>
                  </a:lnTo>
                  <a:lnTo>
                    <a:pt x="146" y="124"/>
                  </a:lnTo>
                  <a:lnTo>
                    <a:pt x="144" y="122"/>
                  </a:lnTo>
                  <a:lnTo>
                    <a:pt x="141" y="122"/>
                  </a:lnTo>
                  <a:lnTo>
                    <a:pt x="139" y="122"/>
                  </a:lnTo>
                  <a:lnTo>
                    <a:pt x="136" y="124"/>
                  </a:lnTo>
                  <a:lnTo>
                    <a:pt x="136" y="124"/>
                  </a:lnTo>
                  <a:lnTo>
                    <a:pt x="138" y="124"/>
                  </a:lnTo>
                  <a:lnTo>
                    <a:pt x="138" y="124"/>
                  </a:lnTo>
                  <a:lnTo>
                    <a:pt x="139" y="126"/>
                  </a:lnTo>
                  <a:lnTo>
                    <a:pt x="139" y="127"/>
                  </a:lnTo>
                  <a:lnTo>
                    <a:pt x="138" y="127"/>
                  </a:lnTo>
                  <a:lnTo>
                    <a:pt x="138" y="127"/>
                  </a:lnTo>
                  <a:lnTo>
                    <a:pt x="138" y="129"/>
                  </a:lnTo>
                  <a:lnTo>
                    <a:pt x="139" y="131"/>
                  </a:lnTo>
                  <a:lnTo>
                    <a:pt x="138" y="132"/>
                  </a:lnTo>
                  <a:lnTo>
                    <a:pt x="136" y="137"/>
                  </a:lnTo>
                  <a:lnTo>
                    <a:pt x="136" y="139"/>
                  </a:lnTo>
                  <a:lnTo>
                    <a:pt x="136" y="139"/>
                  </a:lnTo>
                  <a:lnTo>
                    <a:pt x="139" y="139"/>
                  </a:lnTo>
                  <a:lnTo>
                    <a:pt x="139" y="139"/>
                  </a:lnTo>
                  <a:lnTo>
                    <a:pt x="139" y="141"/>
                  </a:lnTo>
                  <a:lnTo>
                    <a:pt x="139" y="141"/>
                  </a:lnTo>
                  <a:lnTo>
                    <a:pt x="139" y="141"/>
                  </a:lnTo>
                  <a:lnTo>
                    <a:pt x="139" y="143"/>
                  </a:lnTo>
                  <a:lnTo>
                    <a:pt x="138" y="143"/>
                  </a:lnTo>
                  <a:lnTo>
                    <a:pt x="138" y="143"/>
                  </a:lnTo>
                  <a:lnTo>
                    <a:pt x="136" y="143"/>
                  </a:lnTo>
                  <a:lnTo>
                    <a:pt x="136" y="143"/>
                  </a:lnTo>
                  <a:lnTo>
                    <a:pt x="134" y="143"/>
                  </a:lnTo>
                  <a:lnTo>
                    <a:pt x="134" y="143"/>
                  </a:lnTo>
                  <a:lnTo>
                    <a:pt x="136" y="143"/>
                  </a:lnTo>
                  <a:lnTo>
                    <a:pt x="136" y="144"/>
                  </a:lnTo>
                  <a:lnTo>
                    <a:pt x="136" y="144"/>
                  </a:lnTo>
                  <a:lnTo>
                    <a:pt x="138" y="146"/>
                  </a:lnTo>
                  <a:lnTo>
                    <a:pt x="138" y="146"/>
                  </a:lnTo>
                  <a:lnTo>
                    <a:pt x="138" y="146"/>
                  </a:lnTo>
                  <a:lnTo>
                    <a:pt x="138" y="146"/>
                  </a:lnTo>
                  <a:lnTo>
                    <a:pt x="138" y="148"/>
                  </a:lnTo>
                  <a:lnTo>
                    <a:pt x="139" y="148"/>
                  </a:lnTo>
                  <a:lnTo>
                    <a:pt x="139" y="148"/>
                  </a:lnTo>
                  <a:lnTo>
                    <a:pt x="139" y="146"/>
                  </a:lnTo>
                  <a:lnTo>
                    <a:pt x="139" y="146"/>
                  </a:lnTo>
                  <a:lnTo>
                    <a:pt x="146" y="148"/>
                  </a:lnTo>
                  <a:lnTo>
                    <a:pt x="146" y="149"/>
                  </a:lnTo>
                  <a:lnTo>
                    <a:pt x="146" y="149"/>
                  </a:lnTo>
                  <a:lnTo>
                    <a:pt x="144" y="149"/>
                  </a:lnTo>
                  <a:lnTo>
                    <a:pt x="144" y="149"/>
                  </a:lnTo>
                  <a:lnTo>
                    <a:pt x="143" y="149"/>
                  </a:lnTo>
                  <a:lnTo>
                    <a:pt x="143" y="149"/>
                  </a:lnTo>
                  <a:lnTo>
                    <a:pt x="141" y="149"/>
                  </a:lnTo>
                  <a:lnTo>
                    <a:pt x="141" y="149"/>
                  </a:lnTo>
                  <a:lnTo>
                    <a:pt x="141" y="149"/>
                  </a:lnTo>
                  <a:lnTo>
                    <a:pt x="141" y="151"/>
                  </a:lnTo>
                  <a:lnTo>
                    <a:pt x="141" y="151"/>
                  </a:lnTo>
                  <a:lnTo>
                    <a:pt x="139" y="149"/>
                  </a:lnTo>
                  <a:lnTo>
                    <a:pt x="139" y="149"/>
                  </a:lnTo>
                  <a:lnTo>
                    <a:pt x="138" y="149"/>
                  </a:lnTo>
                  <a:lnTo>
                    <a:pt x="138" y="149"/>
                  </a:lnTo>
                  <a:lnTo>
                    <a:pt x="138" y="149"/>
                  </a:lnTo>
                  <a:lnTo>
                    <a:pt x="136" y="148"/>
                  </a:lnTo>
                  <a:lnTo>
                    <a:pt x="136" y="148"/>
                  </a:lnTo>
                  <a:lnTo>
                    <a:pt x="134" y="148"/>
                  </a:lnTo>
                  <a:lnTo>
                    <a:pt x="131" y="141"/>
                  </a:lnTo>
                  <a:lnTo>
                    <a:pt x="131" y="141"/>
                  </a:lnTo>
                  <a:lnTo>
                    <a:pt x="129" y="141"/>
                  </a:lnTo>
                  <a:lnTo>
                    <a:pt x="129" y="143"/>
                  </a:lnTo>
                  <a:lnTo>
                    <a:pt x="129" y="143"/>
                  </a:lnTo>
                  <a:lnTo>
                    <a:pt x="131" y="146"/>
                  </a:lnTo>
                  <a:lnTo>
                    <a:pt x="129" y="144"/>
                  </a:lnTo>
                  <a:lnTo>
                    <a:pt x="126" y="143"/>
                  </a:lnTo>
                  <a:lnTo>
                    <a:pt x="126" y="143"/>
                  </a:lnTo>
                  <a:lnTo>
                    <a:pt x="124" y="143"/>
                  </a:lnTo>
                  <a:lnTo>
                    <a:pt x="122" y="144"/>
                  </a:lnTo>
                  <a:lnTo>
                    <a:pt x="122" y="144"/>
                  </a:lnTo>
                  <a:lnTo>
                    <a:pt x="121" y="144"/>
                  </a:lnTo>
                  <a:lnTo>
                    <a:pt x="121" y="146"/>
                  </a:lnTo>
                  <a:lnTo>
                    <a:pt x="121" y="148"/>
                  </a:lnTo>
                  <a:lnTo>
                    <a:pt x="121" y="148"/>
                  </a:lnTo>
                  <a:lnTo>
                    <a:pt x="119" y="148"/>
                  </a:lnTo>
                  <a:lnTo>
                    <a:pt x="117" y="148"/>
                  </a:lnTo>
                  <a:lnTo>
                    <a:pt x="117" y="146"/>
                  </a:lnTo>
                  <a:lnTo>
                    <a:pt x="115" y="149"/>
                  </a:lnTo>
                  <a:lnTo>
                    <a:pt x="115" y="151"/>
                  </a:lnTo>
                  <a:lnTo>
                    <a:pt x="117" y="153"/>
                  </a:lnTo>
                  <a:lnTo>
                    <a:pt x="117" y="153"/>
                  </a:lnTo>
                  <a:lnTo>
                    <a:pt x="117" y="156"/>
                  </a:lnTo>
                  <a:lnTo>
                    <a:pt x="117" y="161"/>
                  </a:lnTo>
                  <a:lnTo>
                    <a:pt x="115" y="163"/>
                  </a:lnTo>
                  <a:lnTo>
                    <a:pt x="115" y="165"/>
                  </a:lnTo>
                  <a:lnTo>
                    <a:pt x="114" y="166"/>
                  </a:lnTo>
                  <a:lnTo>
                    <a:pt x="112" y="168"/>
                  </a:lnTo>
                  <a:lnTo>
                    <a:pt x="110" y="168"/>
                  </a:lnTo>
                  <a:lnTo>
                    <a:pt x="107" y="170"/>
                  </a:lnTo>
                  <a:lnTo>
                    <a:pt x="105" y="170"/>
                  </a:lnTo>
                  <a:lnTo>
                    <a:pt x="104" y="170"/>
                  </a:lnTo>
                  <a:lnTo>
                    <a:pt x="104" y="168"/>
                  </a:lnTo>
                  <a:lnTo>
                    <a:pt x="104" y="168"/>
                  </a:lnTo>
                  <a:lnTo>
                    <a:pt x="102" y="166"/>
                  </a:lnTo>
                  <a:lnTo>
                    <a:pt x="102" y="168"/>
                  </a:lnTo>
                  <a:lnTo>
                    <a:pt x="100" y="168"/>
                  </a:lnTo>
                  <a:lnTo>
                    <a:pt x="100" y="168"/>
                  </a:lnTo>
                  <a:lnTo>
                    <a:pt x="98" y="168"/>
                  </a:lnTo>
                  <a:lnTo>
                    <a:pt x="97" y="170"/>
                  </a:lnTo>
                  <a:lnTo>
                    <a:pt x="97" y="173"/>
                  </a:lnTo>
                  <a:lnTo>
                    <a:pt x="98" y="175"/>
                  </a:lnTo>
                  <a:lnTo>
                    <a:pt x="97" y="176"/>
                  </a:lnTo>
                  <a:lnTo>
                    <a:pt x="97" y="178"/>
                  </a:lnTo>
                  <a:lnTo>
                    <a:pt x="97" y="178"/>
                  </a:lnTo>
                  <a:lnTo>
                    <a:pt x="97" y="188"/>
                  </a:lnTo>
                  <a:lnTo>
                    <a:pt x="97" y="188"/>
                  </a:lnTo>
                  <a:lnTo>
                    <a:pt x="98" y="190"/>
                  </a:lnTo>
                  <a:lnTo>
                    <a:pt x="100" y="190"/>
                  </a:lnTo>
                  <a:lnTo>
                    <a:pt x="100" y="190"/>
                  </a:lnTo>
                  <a:lnTo>
                    <a:pt x="105" y="195"/>
                  </a:lnTo>
                  <a:lnTo>
                    <a:pt x="107" y="197"/>
                  </a:lnTo>
                  <a:lnTo>
                    <a:pt x="107" y="199"/>
                  </a:lnTo>
                  <a:lnTo>
                    <a:pt x="109" y="200"/>
                  </a:lnTo>
                  <a:lnTo>
                    <a:pt x="110" y="200"/>
                  </a:lnTo>
                  <a:lnTo>
                    <a:pt x="112" y="200"/>
                  </a:lnTo>
                  <a:lnTo>
                    <a:pt x="114" y="202"/>
                  </a:lnTo>
                  <a:lnTo>
                    <a:pt x="114" y="202"/>
                  </a:lnTo>
                  <a:lnTo>
                    <a:pt x="115" y="205"/>
                  </a:lnTo>
                  <a:lnTo>
                    <a:pt x="114" y="205"/>
                  </a:lnTo>
                  <a:lnTo>
                    <a:pt x="112" y="204"/>
                  </a:lnTo>
                  <a:lnTo>
                    <a:pt x="110" y="202"/>
                  </a:lnTo>
                  <a:lnTo>
                    <a:pt x="109" y="204"/>
                  </a:lnTo>
                  <a:lnTo>
                    <a:pt x="107" y="204"/>
                  </a:lnTo>
                  <a:lnTo>
                    <a:pt x="105" y="205"/>
                  </a:lnTo>
                  <a:lnTo>
                    <a:pt x="100" y="212"/>
                  </a:lnTo>
                  <a:lnTo>
                    <a:pt x="98" y="214"/>
                  </a:lnTo>
                  <a:lnTo>
                    <a:pt x="97" y="214"/>
                  </a:lnTo>
                  <a:lnTo>
                    <a:pt x="92" y="217"/>
                  </a:lnTo>
                  <a:lnTo>
                    <a:pt x="90" y="219"/>
                  </a:lnTo>
                  <a:lnTo>
                    <a:pt x="85" y="221"/>
                  </a:lnTo>
                  <a:lnTo>
                    <a:pt x="83" y="221"/>
                  </a:lnTo>
                  <a:lnTo>
                    <a:pt x="80" y="219"/>
                  </a:lnTo>
                  <a:lnTo>
                    <a:pt x="80" y="219"/>
                  </a:lnTo>
                  <a:lnTo>
                    <a:pt x="78" y="217"/>
                  </a:lnTo>
                  <a:lnTo>
                    <a:pt x="78" y="216"/>
                  </a:lnTo>
                  <a:lnTo>
                    <a:pt x="78" y="214"/>
                  </a:lnTo>
                  <a:lnTo>
                    <a:pt x="78" y="212"/>
                  </a:lnTo>
                  <a:lnTo>
                    <a:pt x="76" y="212"/>
                  </a:lnTo>
                  <a:lnTo>
                    <a:pt x="76" y="214"/>
                  </a:lnTo>
                  <a:lnTo>
                    <a:pt x="76" y="216"/>
                  </a:lnTo>
                  <a:lnTo>
                    <a:pt x="75" y="217"/>
                  </a:lnTo>
                  <a:lnTo>
                    <a:pt x="75" y="217"/>
                  </a:lnTo>
                  <a:lnTo>
                    <a:pt x="73" y="219"/>
                  </a:lnTo>
                  <a:lnTo>
                    <a:pt x="73" y="219"/>
                  </a:lnTo>
                  <a:lnTo>
                    <a:pt x="71" y="221"/>
                  </a:lnTo>
                  <a:lnTo>
                    <a:pt x="71" y="221"/>
                  </a:lnTo>
                  <a:lnTo>
                    <a:pt x="71" y="224"/>
                  </a:lnTo>
                  <a:lnTo>
                    <a:pt x="71" y="226"/>
                  </a:lnTo>
                  <a:lnTo>
                    <a:pt x="70" y="227"/>
                  </a:lnTo>
                  <a:lnTo>
                    <a:pt x="68" y="233"/>
                  </a:lnTo>
                  <a:lnTo>
                    <a:pt x="68" y="234"/>
                  </a:lnTo>
                  <a:lnTo>
                    <a:pt x="68" y="238"/>
                  </a:lnTo>
                  <a:lnTo>
                    <a:pt x="68" y="239"/>
                  </a:lnTo>
                  <a:lnTo>
                    <a:pt x="68" y="241"/>
                  </a:lnTo>
                  <a:lnTo>
                    <a:pt x="68" y="241"/>
                  </a:lnTo>
                  <a:lnTo>
                    <a:pt x="68" y="241"/>
                  </a:lnTo>
                  <a:lnTo>
                    <a:pt x="70" y="239"/>
                  </a:lnTo>
                  <a:lnTo>
                    <a:pt x="70" y="239"/>
                  </a:lnTo>
                  <a:lnTo>
                    <a:pt x="71" y="241"/>
                  </a:lnTo>
                  <a:lnTo>
                    <a:pt x="70" y="243"/>
                  </a:lnTo>
                  <a:lnTo>
                    <a:pt x="65" y="246"/>
                  </a:lnTo>
                  <a:lnTo>
                    <a:pt x="63" y="248"/>
                  </a:lnTo>
                  <a:lnTo>
                    <a:pt x="61" y="249"/>
                  </a:lnTo>
                  <a:lnTo>
                    <a:pt x="61" y="251"/>
                  </a:lnTo>
                  <a:lnTo>
                    <a:pt x="63" y="251"/>
                  </a:lnTo>
                  <a:lnTo>
                    <a:pt x="63" y="253"/>
                  </a:lnTo>
                  <a:lnTo>
                    <a:pt x="65" y="253"/>
                  </a:lnTo>
                  <a:lnTo>
                    <a:pt x="65" y="255"/>
                  </a:lnTo>
                  <a:lnTo>
                    <a:pt x="65" y="258"/>
                  </a:lnTo>
                  <a:lnTo>
                    <a:pt x="63" y="260"/>
                  </a:lnTo>
                  <a:lnTo>
                    <a:pt x="63" y="263"/>
                  </a:lnTo>
                  <a:lnTo>
                    <a:pt x="59" y="263"/>
                  </a:lnTo>
                  <a:lnTo>
                    <a:pt x="54" y="265"/>
                  </a:lnTo>
                  <a:lnTo>
                    <a:pt x="53" y="263"/>
                  </a:lnTo>
                  <a:lnTo>
                    <a:pt x="53" y="261"/>
                  </a:lnTo>
                  <a:lnTo>
                    <a:pt x="51" y="261"/>
                  </a:lnTo>
                  <a:lnTo>
                    <a:pt x="53" y="265"/>
                  </a:lnTo>
                  <a:lnTo>
                    <a:pt x="53" y="266"/>
                  </a:lnTo>
                  <a:lnTo>
                    <a:pt x="51" y="270"/>
                  </a:lnTo>
                  <a:lnTo>
                    <a:pt x="51" y="268"/>
                  </a:lnTo>
                  <a:lnTo>
                    <a:pt x="49" y="268"/>
                  </a:lnTo>
                  <a:lnTo>
                    <a:pt x="49" y="268"/>
                  </a:lnTo>
                  <a:lnTo>
                    <a:pt x="48" y="268"/>
                  </a:lnTo>
                  <a:lnTo>
                    <a:pt x="46" y="268"/>
                  </a:lnTo>
                  <a:lnTo>
                    <a:pt x="46" y="266"/>
                  </a:lnTo>
                  <a:lnTo>
                    <a:pt x="46" y="266"/>
                  </a:lnTo>
                  <a:lnTo>
                    <a:pt x="46" y="265"/>
                  </a:lnTo>
                  <a:lnTo>
                    <a:pt x="44" y="266"/>
                  </a:lnTo>
                  <a:lnTo>
                    <a:pt x="44" y="266"/>
                  </a:lnTo>
                  <a:lnTo>
                    <a:pt x="42" y="265"/>
                  </a:lnTo>
                  <a:lnTo>
                    <a:pt x="42" y="265"/>
                  </a:lnTo>
                  <a:lnTo>
                    <a:pt x="42" y="266"/>
                  </a:lnTo>
                  <a:lnTo>
                    <a:pt x="42" y="268"/>
                  </a:lnTo>
                  <a:lnTo>
                    <a:pt x="42" y="268"/>
                  </a:lnTo>
                  <a:lnTo>
                    <a:pt x="42" y="272"/>
                  </a:lnTo>
                  <a:lnTo>
                    <a:pt x="42" y="273"/>
                  </a:lnTo>
                  <a:lnTo>
                    <a:pt x="42" y="275"/>
                  </a:lnTo>
                  <a:lnTo>
                    <a:pt x="41" y="277"/>
                  </a:lnTo>
                  <a:lnTo>
                    <a:pt x="37" y="280"/>
                  </a:lnTo>
                  <a:lnTo>
                    <a:pt x="36" y="282"/>
                  </a:lnTo>
                  <a:lnTo>
                    <a:pt x="36" y="283"/>
                  </a:lnTo>
                  <a:lnTo>
                    <a:pt x="36" y="283"/>
                  </a:lnTo>
                  <a:lnTo>
                    <a:pt x="36" y="285"/>
                  </a:lnTo>
                  <a:lnTo>
                    <a:pt x="36" y="285"/>
                  </a:lnTo>
                  <a:lnTo>
                    <a:pt x="36" y="287"/>
                  </a:lnTo>
                  <a:lnTo>
                    <a:pt x="32" y="289"/>
                  </a:lnTo>
                  <a:lnTo>
                    <a:pt x="32" y="290"/>
                  </a:lnTo>
                  <a:lnTo>
                    <a:pt x="31" y="297"/>
                  </a:lnTo>
                  <a:lnTo>
                    <a:pt x="32" y="297"/>
                  </a:lnTo>
                  <a:lnTo>
                    <a:pt x="36" y="299"/>
                  </a:lnTo>
                  <a:lnTo>
                    <a:pt x="36" y="300"/>
                  </a:lnTo>
                  <a:lnTo>
                    <a:pt x="37" y="300"/>
                  </a:lnTo>
                  <a:lnTo>
                    <a:pt x="37" y="302"/>
                  </a:lnTo>
                  <a:lnTo>
                    <a:pt x="37" y="302"/>
                  </a:lnTo>
                  <a:lnTo>
                    <a:pt x="39" y="302"/>
                  </a:lnTo>
                  <a:lnTo>
                    <a:pt x="39" y="302"/>
                  </a:lnTo>
                  <a:lnTo>
                    <a:pt x="39" y="302"/>
                  </a:lnTo>
                  <a:lnTo>
                    <a:pt x="39" y="304"/>
                  </a:lnTo>
                  <a:lnTo>
                    <a:pt x="39" y="304"/>
                  </a:lnTo>
                  <a:lnTo>
                    <a:pt x="39" y="304"/>
                  </a:lnTo>
                  <a:lnTo>
                    <a:pt x="41" y="304"/>
                  </a:lnTo>
                  <a:lnTo>
                    <a:pt x="41" y="304"/>
                  </a:lnTo>
                  <a:lnTo>
                    <a:pt x="46" y="307"/>
                  </a:lnTo>
                  <a:lnTo>
                    <a:pt x="48" y="309"/>
                  </a:lnTo>
                  <a:lnTo>
                    <a:pt x="49" y="309"/>
                  </a:lnTo>
                  <a:lnTo>
                    <a:pt x="49" y="309"/>
                  </a:lnTo>
                  <a:lnTo>
                    <a:pt x="51" y="309"/>
                  </a:lnTo>
                  <a:lnTo>
                    <a:pt x="51" y="311"/>
                  </a:lnTo>
                  <a:lnTo>
                    <a:pt x="51" y="311"/>
                  </a:lnTo>
                  <a:lnTo>
                    <a:pt x="53" y="311"/>
                  </a:lnTo>
                  <a:lnTo>
                    <a:pt x="54" y="311"/>
                  </a:lnTo>
                  <a:lnTo>
                    <a:pt x="58" y="311"/>
                  </a:lnTo>
                  <a:lnTo>
                    <a:pt x="59" y="311"/>
                  </a:lnTo>
                  <a:lnTo>
                    <a:pt x="63" y="309"/>
                  </a:lnTo>
                  <a:lnTo>
                    <a:pt x="65" y="307"/>
                  </a:lnTo>
                  <a:lnTo>
                    <a:pt x="66" y="307"/>
                  </a:lnTo>
                  <a:lnTo>
                    <a:pt x="68" y="307"/>
                  </a:lnTo>
                  <a:lnTo>
                    <a:pt x="68" y="307"/>
                  </a:lnTo>
                  <a:lnTo>
                    <a:pt x="65" y="311"/>
                  </a:lnTo>
                  <a:lnTo>
                    <a:pt x="63" y="311"/>
                  </a:lnTo>
                  <a:lnTo>
                    <a:pt x="63" y="312"/>
                  </a:lnTo>
                  <a:lnTo>
                    <a:pt x="59" y="312"/>
                  </a:lnTo>
                  <a:lnTo>
                    <a:pt x="56" y="312"/>
                  </a:lnTo>
                  <a:lnTo>
                    <a:pt x="53" y="314"/>
                  </a:lnTo>
                  <a:lnTo>
                    <a:pt x="51" y="314"/>
                  </a:lnTo>
                  <a:lnTo>
                    <a:pt x="51" y="314"/>
                  </a:lnTo>
                  <a:lnTo>
                    <a:pt x="51" y="316"/>
                  </a:lnTo>
                  <a:lnTo>
                    <a:pt x="53" y="319"/>
                  </a:lnTo>
                  <a:lnTo>
                    <a:pt x="54" y="321"/>
                  </a:lnTo>
                  <a:lnTo>
                    <a:pt x="56" y="323"/>
                  </a:lnTo>
                  <a:lnTo>
                    <a:pt x="58" y="323"/>
                  </a:lnTo>
                  <a:lnTo>
                    <a:pt x="58" y="324"/>
                  </a:lnTo>
                  <a:lnTo>
                    <a:pt x="58" y="326"/>
                  </a:lnTo>
                  <a:lnTo>
                    <a:pt x="61" y="329"/>
                  </a:lnTo>
                  <a:lnTo>
                    <a:pt x="63" y="329"/>
                  </a:lnTo>
                  <a:lnTo>
                    <a:pt x="65" y="329"/>
                  </a:lnTo>
                  <a:lnTo>
                    <a:pt x="65" y="329"/>
                  </a:lnTo>
                  <a:lnTo>
                    <a:pt x="68" y="328"/>
                  </a:lnTo>
                  <a:lnTo>
                    <a:pt x="70" y="328"/>
                  </a:lnTo>
                  <a:lnTo>
                    <a:pt x="68" y="328"/>
                  </a:lnTo>
                  <a:lnTo>
                    <a:pt x="66" y="331"/>
                  </a:lnTo>
                  <a:lnTo>
                    <a:pt x="70" y="331"/>
                  </a:lnTo>
                  <a:lnTo>
                    <a:pt x="76" y="328"/>
                  </a:lnTo>
                  <a:lnTo>
                    <a:pt x="83" y="326"/>
                  </a:lnTo>
                  <a:lnTo>
                    <a:pt x="85" y="324"/>
                  </a:lnTo>
                  <a:lnTo>
                    <a:pt x="85" y="323"/>
                  </a:lnTo>
                  <a:lnTo>
                    <a:pt x="87" y="324"/>
                  </a:lnTo>
                  <a:lnTo>
                    <a:pt x="85" y="328"/>
                  </a:lnTo>
                  <a:lnTo>
                    <a:pt x="85" y="331"/>
                  </a:lnTo>
                  <a:lnTo>
                    <a:pt x="83" y="329"/>
                  </a:lnTo>
                  <a:lnTo>
                    <a:pt x="82" y="329"/>
                  </a:lnTo>
                  <a:lnTo>
                    <a:pt x="80" y="329"/>
                  </a:lnTo>
                  <a:lnTo>
                    <a:pt x="80" y="329"/>
                  </a:lnTo>
                  <a:lnTo>
                    <a:pt x="76" y="333"/>
                  </a:lnTo>
                  <a:lnTo>
                    <a:pt x="75" y="333"/>
                  </a:lnTo>
                  <a:lnTo>
                    <a:pt x="75" y="333"/>
                  </a:lnTo>
                  <a:lnTo>
                    <a:pt x="75" y="333"/>
                  </a:lnTo>
                  <a:lnTo>
                    <a:pt x="75" y="333"/>
                  </a:lnTo>
                  <a:lnTo>
                    <a:pt x="73" y="334"/>
                  </a:lnTo>
                  <a:lnTo>
                    <a:pt x="71" y="334"/>
                  </a:lnTo>
                  <a:lnTo>
                    <a:pt x="70" y="334"/>
                  </a:lnTo>
                  <a:lnTo>
                    <a:pt x="68" y="336"/>
                  </a:lnTo>
                  <a:lnTo>
                    <a:pt x="66" y="334"/>
                  </a:lnTo>
                  <a:lnTo>
                    <a:pt x="63" y="334"/>
                  </a:lnTo>
                  <a:lnTo>
                    <a:pt x="61" y="334"/>
                  </a:lnTo>
                  <a:lnTo>
                    <a:pt x="59" y="334"/>
                  </a:lnTo>
                  <a:lnTo>
                    <a:pt x="58" y="333"/>
                  </a:lnTo>
                  <a:lnTo>
                    <a:pt x="56" y="333"/>
                  </a:lnTo>
                  <a:lnTo>
                    <a:pt x="56" y="333"/>
                  </a:lnTo>
                  <a:lnTo>
                    <a:pt x="56" y="338"/>
                  </a:lnTo>
                  <a:lnTo>
                    <a:pt x="54" y="339"/>
                  </a:lnTo>
                  <a:lnTo>
                    <a:pt x="54" y="341"/>
                  </a:lnTo>
                  <a:lnTo>
                    <a:pt x="53" y="343"/>
                  </a:lnTo>
                  <a:lnTo>
                    <a:pt x="54" y="343"/>
                  </a:lnTo>
                  <a:lnTo>
                    <a:pt x="54" y="350"/>
                  </a:lnTo>
                  <a:lnTo>
                    <a:pt x="56" y="353"/>
                  </a:lnTo>
                  <a:lnTo>
                    <a:pt x="58" y="355"/>
                  </a:lnTo>
                  <a:lnTo>
                    <a:pt x="63" y="362"/>
                  </a:lnTo>
                  <a:lnTo>
                    <a:pt x="63" y="362"/>
                  </a:lnTo>
                  <a:lnTo>
                    <a:pt x="63" y="363"/>
                  </a:lnTo>
                  <a:lnTo>
                    <a:pt x="63" y="363"/>
                  </a:lnTo>
                  <a:lnTo>
                    <a:pt x="61" y="363"/>
                  </a:lnTo>
                  <a:lnTo>
                    <a:pt x="61" y="363"/>
                  </a:lnTo>
                  <a:lnTo>
                    <a:pt x="58" y="365"/>
                  </a:lnTo>
                  <a:lnTo>
                    <a:pt x="58" y="363"/>
                  </a:lnTo>
                  <a:lnTo>
                    <a:pt x="58" y="362"/>
                  </a:lnTo>
                  <a:lnTo>
                    <a:pt x="58" y="360"/>
                  </a:lnTo>
                  <a:lnTo>
                    <a:pt x="58" y="360"/>
                  </a:lnTo>
                  <a:lnTo>
                    <a:pt x="56" y="358"/>
                  </a:lnTo>
                  <a:lnTo>
                    <a:pt x="54" y="360"/>
                  </a:lnTo>
                  <a:lnTo>
                    <a:pt x="51" y="362"/>
                  </a:lnTo>
                  <a:lnTo>
                    <a:pt x="51" y="360"/>
                  </a:lnTo>
                  <a:lnTo>
                    <a:pt x="51" y="356"/>
                  </a:lnTo>
                  <a:lnTo>
                    <a:pt x="51" y="356"/>
                  </a:lnTo>
                  <a:lnTo>
                    <a:pt x="51" y="355"/>
                  </a:lnTo>
                  <a:lnTo>
                    <a:pt x="49" y="351"/>
                  </a:lnTo>
                  <a:lnTo>
                    <a:pt x="49" y="351"/>
                  </a:lnTo>
                  <a:lnTo>
                    <a:pt x="48" y="350"/>
                  </a:lnTo>
                  <a:lnTo>
                    <a:pt x="46" y="348"/>
                  </a:lnTo>
                  <a:lnTo>
                    <a:pt x="44" y="348"/>
                  </a:lnTo>
                  <a:lnTo>
                    <a:pt x="42" y="343"/>
                  </a:lnTo>
                  <a:lnTo>
                    <a:pt x="42" y="343"/>
                  </a:lnTo>
                  <a:lnTo>
                    <a:pt x="41" y="341"/>
                  </a:lnTo>
                  <a:lnTo>
                    <a:pt x="32" y="339"/>
                  </a:lnTo>
                  <a:lnTo>
                    <a:pt x="31" y="336"/>
                  </a:lnTo>
                  <a:lnTo>
                    <a:pt x="29" y="336"/>
                  </a:lnTo>
                  <a:lnTo>
                    <a:pt x="25" y="336"/>
                  </a:lnTo>
                  <a:lnTo>
                    <a:pt x="24" y="338"/>
                  </a:lnTo>
                  <a:lnTo>
                    <a:pt x="22" y="338"/>
                  </a:lnTo>
                  <a:lnTo>
                    <a:pt x="22" y="336"/>
                  </a:lnTo>
                  <a:lnTo>
                    <a:pt x="22" y="334"/>
                  </a:lnTo>
                  <a:lnTo>
                    <a:pt x="20" y="333"/>
                  </a:lnTo>
                  <a:lnTo>
                    <a:pt x="19" y="334"/>
                  </a:lnTo>
                  <a:lnTo>
                    <a:pt x="19" y="336"/>
                  </a:lnTo>
                  <a:lnTo>
                    <a:pt x="20" y="341"/>
                  </a:lnTo>
                  <a:lnTo>
                    <a:pt x="20" y="346"/>
                  </a:lnTo>
                  <a:lnTo>
                    <a:pt x="20" y="348"/>
                  </a:lnTo>
                  <a:lnTo>
                    <a:pt x="22" y="348"/>
                  </a:lnTo>
                  <a:lnTo>
                    <a:pt x="22" y="350"/>
                  </a:lnTo>
                  <a:lnTo>
                    <a:pt x="24" y="355"/>
                  </a:lnTo>
                  <a:lnTo>
                    <a:pt x="22" y="356"/>
                  </a:lnTo>
                  <a:lnTo>
                    <a:pt x="20" y="356"/>
                  </a:lnTo>
                  <a:lnTo>
                    <a:pt x="19" y="368"/>
                  </a:lnTo>
                  <a:lnTo>
                    <a:pt x="19" y="367"/>
                  </a:lnTo>
                  <a:lnTo>
                    <a:pt x="19" y="365"/>
                  </a:lnTo>
                  <a:lnTo>
                    <a:pt x="19" y="363"/>
                  </a:lnTo>
                  <a:lnTo>
                    <a:pt x="19" y="362"/>
                  </a:lnTo>
                  <a:lnTo>
                    <a:pt x="17" y="362"/>
                  </a:lnTo>
                  <a:lnTo>
                    <a:pt x="15" y="367"/>
                  </a:lnTo>
                  <a:lnTo>
                    <a:pt x="14" y="367"/>
                  </a:lnTo>
                  <a:lnTo>
                    <a:pt x="15" y="362"/>
                  </a:lnTo>
                  <a:lnTo>
                    <a:pt x="17" y="358"/>
                  </a:lnTo>
                  <a:lnTo>
                    <a:pt x="17" y="356"/>
                  </a:lnTo>
                  <a:lnTo>
                    <a:pt x="17" y="356"/>
                  </a:lnTo>
                  <a:lnTo>
                    <a:pt x="15" y="353"/>
                  </a:lnTo>
                  <a:lnTo>
                    <a:pt x="15" y="353"/>
                  </a:lnTo>
                  <a:lnTo>
                    <a:pt x="15" y="351"/>
                  </a:lnTo>
                  <a:lnTo>
                    <a:pt x="15" y="350"/>
                  </a:lnTo>
                  <a:lnTo>
                    <a:pt x="17" y="348"/>
                  </a:lnTo>
                  <a:lnTo>
                    <a:pt x="15" y="346"/>
                  </a:lnTo>
                  <a:lnTo>
                    <a:pt x="15" y="345"/>
                  </a:lnTo>
                  <a:lnTo>
                    <a:pt x="14" y="343"/>
                  </a:lnTo>
                  <a:lnTo>
                    <a:pt x="12" y="343"/>
                  </a:lnTo>
                  <a:lnTo>
                    <a:pt x="10" y="343"/>
                  </a:lnTo>
                  <a:lnTo>
                    <a:pt x="10" y="341"/>
                  </a:lnTo>
                  <a:lnTo>
                    <a:pt x="10" y="341"/>
                  </a:lnTo>
                  <a:lnTo>
                    <a:pt x="10" y="339"/>
                  </a:lnTo>
                  <a:lnTo>
                    <a:pt x="8" y="339"/>
                  </a:lnTo>
                  <a:lnTo>
                    <a:pt x="8" y="338"/>
                  </a:lnTo>
                  <a:lnTo>
                    <a:pt x="5" y="336"/>
                  </a:lnTo>
                  <a:lnTo>
                    <a:pt x="2" y="336"/>
                  </a:lnTo>
                  <a:lnTo>
                    <a:pt x="0" y="336"/>
                  </a:lnTo>
                  <a:lnTo>
                    <a:pt x="0" y="443"/>
                  </a:lnTo>
                  <a:lnTo>
                    <a:pt x="2" y="443"/>
                  </a:lnTo>
                  <a:lnTo>
                    <a:pt x="3" y="443"/>
                  </a:lnTo>
                  <a:lnTo>
                    <a:pt x="5" y="445"/>
                  </a:lnTo>
                  <a:lnTo>
                    <a:pt x="3" y="446"/>
                  </a:lnTo>
                  <a:lnTo>
                    <a:pt x="2" y="448"/>
                  </a:lnTo>
                  <a:lnTo>
                    <a:pt x="0" y="448"/>
                  </a:lnTo>
                  <a:lnTo>
                    <a:pt x="0" y="448"/>
                  </a:lnTo>
                  <a:lnTo>
                    <a:pt x="0" y="450"/>
                  </a:lnTo>
                  <a:lnTo>
                    <a:pt x="0" y="448"/>
                  </a:lnTo>
                  <a:lnTo>
                    <a:pt x="2" y="448"/>
                  </a:lnTo>
                  <a:lnTo>
                    <a:pt x="2" y="450"/>
                  </a:lnTo>
                  <a:lnTo>
                    <a:pt x="2" y="450"/>
                  </a:lnTo>
                  <a:lnTo>
                    <a:pt x="2" y="452"/>
                  </a:lnTo>
                  <a:lnTo>
                    <a:pt x="2" y="452"/>
                  </a:lnTo>
                  <a:lnTo>
                    <a:pt x="2" y="452"/>
                  </a:lnTo>
                  <a:lnTo>
                    <a:pt x="2" y="452"/>
                  </a:lnTo>
                  <a:lnTo>
                    <a:pt x="0" y="452"/>
                  </a:lnTo>
                  <a:lnTo>
                    <a:pt x="0" y="452"/>
                  </a:lnTo>
                  <a:lnTo>
                    <a:pt x="0" y="1294"/>
                  </a:lnTo>
                  <a:lnTo>
                    <a:pt x="776" y="1294"/>
                  </a:lnTo>
                  <a:lnTo>
                    <a:pt x="776" y="480"/>
                  </a:lnTo>
                  <a:lnTo>
                    <a:pt x="771" y="477"/>
                  </a:lnTo>
                  <a:close/>
                </a:path>
              </a:pathLst>
            </a:custGeom>
            <a:solidFill>
              <a:srgbClr val="0B184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lt1"/>
                </a:solidFill>
              </a:endParaRPr>
            </a:p>
          </p:txBody>
        </p:sp>
        <p:sp>
          <p:nvSpPr>
            <p:cNvPr id="38" name="Freeform 11">
              <a:extLst>
                <a:ext uri="{FF2B5EF4-FFF2-40B4-BE49-F238E27FC236}">
                  <a16:creationId xmlns:a16="http://schemas.microsoft.com/office/drawing/2014/main" id="{43CF0512-9E53-EA6C-8D45-D4AC962D1F0E}"/>
                </a:ext>
              </a:extLst>
            </p:cNvPr>
            <p:cNvSpPr>
              <a:spLocks noEditPoints="1"/>
            </p:cNvSpPr>
            <p:nvPr/>
          </p:nvSpPr>
          <p:spPr bwMode="auto">
            <a:xfrm>
              <a:off x="5575" y="2185"/>
              <a:ext cx="1087" cy="807"/>
            </a:xfrm>
            <a:custGeom>
              <a:avLst/>
              <a:gdLst>
                <a:gd name="T0" fmla="*/ 1046 w 1087"/>
                <a:gd name="T1" fmla="*/ 14 h 807"/>
                <a:gd name="T2" fmla="*/ 1012 w 1087"/>
                <a:gd name="T3" fmla="*/ 19 h 807"/>
                <a:gd name="T4" fmla="*/ 990 w 1087"/>
                <a:gd name="T5" fmla="*/ 10 h 807"/>
                <a:gd name="T6" fmla="*/ 949 w 1087"/>
                <a:gd name="T7" fmla="*/ 32 h 807"/>
                <a:gd name="T8" fmla="*/ 951 w 1087"/>
                <a:gd name="T9" fmla="*/ 53 h 807"/>
                <a:gd name="T10" fmla="*/ 936 w 1087"/>
                <a:gd name="T11" fmla="*/ 66 h 807"/>
                <a:gd name="T12" fmla="*/ 915 w 1087"/>
                <a:gd name="T13" fmla="*/ 68 h 807"/>
                <a:gd name="T14" fmla="*/ 895 w 1087"/>
                <a:gd name="T15" fmla="*/ 88 h 807"/>
                <a:gd name="T16" fmla="*/ 866 w 1087"/>
                <a:gd name="T17" fmla="*/ 56 h 807"/>
                <a:gd name="T18" fmla="*/ 788 w 1087"/>
                <a:gd name="T19" fmla="*/ 36 h 807"/>
                <a:gd name="T20" fmla="*/ 722 w 1087"/>
                <a:gd name="T21" fmla="*/ 47 h 807"/>
                <a:gd name="T22" fmla="*/ 3 w 1087"/>
                <a:gd name="T23" fmla="*/ 509 h 807"/>
                <a:gd name="T24" fmla="*/ 39 w 1087"/>
                <a:gd name="T25" fmla="*/ 520 h 807"/>
                <a:gd name="T26" fmla="*/ 92 w 1087"/>
                <a:gd name="T27" fmla="*/ 516 h 807"/>
                <a:gd name="T28" fmla="*/ 121 w 1087"/>
                <a:gd name="T29" fmla="*/ 535 h 807"/>
                <a:gd name="T30" fmla="*/ 141 w 1087"/>
                <a:gd name="T31" fmla="*/ 572 h 807"/>
                <a:gd name="T32" fmla="*/ 156 w 1087"/>
                <a:gd name="T33" fmla="*/ 557 h 807"/>
                <a:gd name="T34" fmla="*/ 197 w 1087"/>
                <a:gd name="T35" fmla="*/ 572 h 807"/>
                <a:gd name="T36" fmla="*/ 207 w 1087"/>
                <a:gd name="T37" fmla="*/ 606 h 807"/>
                <a:gd name="T38" fmla="*/ 250 w 1087"/>
                <a:gd name="T39" fmla="*/ 633 h 807"/>
                <a:gd name="T40" fmla="*/ 301 w 1087"/>
                <a:gd name="T41" fmla="*/ 672 h 807"/>
                <a:gd name="T42" fmla="*/ 338 w 1087"/>
                <a:gd name="T43" fmla="*/ 676 h 807"/>
                <a:gd name="T44" fmla="*/ 428 w 1087"/>
                <a:gd name="T45" fmla="*/ 677 h 807"/>
                <a:gd name="T46" fmla="*/ 464 w 1087"/>
                <a:gd name="T47" fmla="*/ 681 h 807"/>
                <a:gd name="T48" fmla="*/ 508 w 1087"/>
                <a:gd name="T49" fmla="*/ 686 h 807"/>
                <a:gd name="T50" fmla="*/ 535 w 1087"/>
                <a:gd name="T51" fmla="*/ 683 h 807"/>
                <a:gd name="T52" fmla="*/ 574 w 1087"/>
                <a:gd name="T53" fmla="*/ 672 h 807"/>
                <a:gd name="T54" fmla="*/ 606 w 1087"/>
                <a:gd name="T55" fmla="*/ 700 h 807"/>
                <a:gd name="T56" fmla="*/ 622 w 1087"/>
                <a:gd name="T57" fmla="*/ 730 h 807"/>
                <a:gd name="T58" fmla="*/ 778 w 1087"/>
                <a:gd name="T59" fmla="*/ 786 h 807"/>
                <a:gd name="T60" fmla="*/ 769 w 1087"/>
                <a:gd name="T61" fmla="*/ 766 h 807"/>
                <a:gd name="T62" fmla="*/ 779 w 1087"/>
                <a:gd name="T63" fmla="*/ 718 h 807"/>
                <a:gd name="T64" fmla="*/ 783 w 1087"/>
                <a:gd name="T65" fmla="*/ 684 h 807"/>
                <a:gd name="T66" fmla="*/ 795 w 1087"/>
                <a:gd name="T67" fmla="*/ 652 h 807"/>
                <a:gd name="T68" fmla="*/ 820 w 1087"/>
                <a:gd name="T69" fmla="*/ 613 h 807"/>
                <a:gd name="T70" fmla="*/ 835 w 1087"/>
                <a:gd name="T71" fmla="*/ 601 h 807"/>
                <a:gd name="T72" fmla="*/ 842 w 1087"/>
                <a:gd name="T73" fmla="*/ 587 h 807"/>
                <a:gd name="T74" fmla="*/ 846 w 1087"/>
                <a:gd name="T75" fmla="*/ 554 h 807"/>
                <a:gd name="T76" fmla="*/ 875 w 1087"/>
                <a:gd name="T77" fmla="*/ 514 h 807"/>
                <a:gd name="T78" fmla="*/ 875 w 1087"/>
                <a:gd name="T79" fmla="*/ 504 h 807"/>
                <a:gd name="T80" fmla="*/ 888 w 1087"/>
                <a:gd name="T81" fmla="*/ 486 h 807"/>
                <a:gd name="T82" fmla="*/ 880 w 1087"/>
                <a:gd name="T83" fmla="*/ 467 h 807"/>
                <a:gd name="T84" fmla="*/ 900 w 1087"/>
                <a:gd name="T85" fmla="*/ 457 h 807"/>
                <a:gd name="T86" fmla="*/ 907 w 1087"/>
                <a:gd name="T87" fmla="*/ 447 h 807"/>
                <a:gd name="T88" fmla="*/ 931 w 1087"/>
                <a:gd name="T89" fmla="*/ 411 h 807"/>
                <a:gd name="T90" fmla="*/ 956 w 1087"/>
                <a:gd name="T91" fmla="*/ 390 h 807"/>
                <a:gd name="T92" fmla="*/ 993 w 1087"/>
                <a:gd name="T93" fmla="*/ 365 h 807"/>
                <a:gd name="T94" fmla="*/ 995 w 1087"/>
                <a:gd name="T95" fmla="*/ 336 h 807"/>
                <a:gd name="T96" fmla="*/ 1029 w 1087"/>
                <a:gd name="T97" fmla="*/ 285 h 807"/>
                <a:gd name="T98" fmla="*/ 1039 w 1087"/>
                <a:gd name="T99" fmla="*/ 236 h 807"/>
                <a:gd name="T100" fmla="*/ 1049 w 1087"/>
                <a:gd name="T101" fmla="*/ 165 h 807"/>
                <a:gd name="T102" fmla="*/ 1061 w 1087"/>
                <a:gd name="T103" fmla="*/ 126 h 807"/>
                <a:gd name="T104" fmla="*/ 1073 w 1087"/>
                <a:gd name="T105" fmla="*/ 75 h 807"/>
                <a:gd name="T106" fmla="*/ 710 w 1087"/>
                <a:gd name="T107" fmla="*/ 384 h 807"/>
                <a:gd name="T108" fmla="*/ 708 w 1087"/>
                <a:gd name="T109" fmla="*/ 397 h 807"/>
                <a:gd name="T110" fmla="*/ 703 w 1087"/>
                <a:gd name="T111" fmla="*/ 397 h 807"/>
                <a:gd name="T112" fmla="*/ 691 w 1087"/>
                <a:gd name="T113" fmla="*/ 504 h 807"/>
                <a:gd name="T114" fmla="*/ 705 w 1087"/>
                <a:gd name="T115" fmla="*/ 623 h 807"/>
                <a:gd name="T116" fmla="*/ 696 w 1087"/>
                <a:gd name="T117" fmla="*/ 642 h 807"/>
                <a:gd name="T118" fmla="*/ 693 w 1087"/>
                <a:gd name="T119" fmla="*/ 669 h 807"/>
                <a:gd name="T120" fmla="*/ 671 w 1087"/>
                <a:gd name="T121" fmla="*/ 652 h 807"/>
                <a:gd name="T122" fmla="*/ 672 w 1087"/>
                <a:gd name="T123" fmla="*/ 620 h 807"/>
                <a:gd name="T124" fmla="*/ 710 w 1087"/>
                <a:gd name="T125" fmla="*/ 613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87" h="807">
                  <a:moveTo>
                    <a:pt x="1087" y="44"/>
                  </a:moveTo>
                  <a:lnTo>
                    <a:pt x="1083" y="41"/>
                  </a:lnTo>
                  <a:lnTo>
                    <a:pt x="1083" y="39"/>
                  </a:lnTo>
                  <a:lnTo>
                    <a:pt x="1082" y="30"/>
                  </a:lnTo>
                  <a:lnTo>
                    <a:pt x="1082" y="27"/>
                  </a:lnTo>
                  <a:lnTo>
                    <a:pt x="1083" y="15"/>
                  </a:lnTo>
                  <a:lnTo>
                    <a:pt x="1083" y="10"/>
                  </a:lnTo>
                  <a:lnTo>
                    <a:pt x="1083" y="8"/>
                  </a:lnTo>
                  <a:lnTo>
                    <a:pt x="1082" y="5"/>
                  </a:lnTo>
                  <a:lnTo>
                    <a:pt x="1082" y="3"/>
                  </a:lnTo>
                  <a:lnTo>
                    <a:pt x="1078" y="3"/>
                  </a:lnTo>
                  <a:lnTo>
                    <a:pt x="1077" y="0"/>
                  </a:lnTo>
                  <a:lnTo>
                    <a:pt x="1073" y="3"/>
                  </a:lnTo>
                  <a:lnTo>
                    <a:pt x="1066" y="8"/>
                  </a:lnTo>
                  <a:lnTo>
                    <a:pt x="1063" y="10"/>
                  </a:lnTo>
                  <a:lnTo>
                    <a:pt x="1061" y="8"/>
                  </a:lnTo>
                  <a:lnTo>
                    <a:pt x="1060" y="8"/>
                  </a:lnTo>
                  <a:lnTo>
                    <a:pt x="1053" y="10"/>
                  </a:lnTo>
                  <a:lnTo>
                    <a:pt x="1051" y="10"/>
                  </a:lnTo>
                  <a:lnTo>
                    <a:pt x="1049" y="10"/>
                  </a:lnTo>
                  <a:lnTo>
                    <a:pt x="1048" y="12"/>
                  </a:lnTo>
                  <a:lnTo>
                    <a:pt x="1048" y="12"/>
                  </a:lnTo>
                  <a:lnTo>
                    <a:pt x="1048" y="14"/>
                  </a:lnTo>
                  <a:lnTo>
                    <a:pt x="1048" y="14"/>
                  </a:lnTo>
                  <a:lnTo>
                    <a:pt x="1048" y="14"/>
                  </a:lnTo>
                  <a:lnTo>
                    <a:pt x="1046" y="14"/>
                  </a:lnTo>
                  <a:lnTo>
                    <a:pt x="1044" y="17"/>
                  </a:lnTo>
                  <a:lnTo>
                    <a:pt x="1043" y="19"/>
                  </a:lnTo>
                  <a:lnTo>
                    <a:pt x="1043" y="19"/>
                  </a:lnTo>
                  <a:lnTo>
                    <a:pt x="1041" y="19"/>
                  </a:lnTo>
                  <a:lnTo>
                    <a:pt x="1041" y="19"/>
                  </a:lnTo>
                  <a:lnTo>
                    <a:pt x="1039" y="17"/>
                  </a:lnTo>
                  <a:lnTo>
                    <a:pt x="1039" y="17"/>
                  </a:lnTo>
                  <a:lnTo>
                    <a:pt x="1039" y="17"/>
                  </a:lnTo>
                  <a:lnTo>
                    <a:pt x="1034" y="17"/>
                  </a:lnTo>
                  <a:lnTo>
                    <a:pt x="1034" y="17"/>
                  </a:lnTo>
                  <a:lnTo>
                    <a:pt x="1032" y="17"/>
                  </a:lnTo>
                  <a:lnTo>
                    <a:pt x="1027" y="17"/>
                  </a:lnTo>
                  <a:lnTo>
                    <a:pt x="1027" y="17"/>
                  </a:lnTo>
                  <a:lnTo>
                    <a:pt x="1026" y="15"/>
                  </a:lnTo>
                  <a:lnTo>
                    <a:pt x="1024" y="15"/>
                  </a:lnTo>
                  <a:lnTo>
                    <a:pt x="1021" y="15"/>
                  </a:lnTo>
                  <a:lnTo>
                    <a:pt x="1021" y="15"/>
                  </a:lnTo>
                  <a:lnTo>
                    <a:pt x="1021" y="15"/>
                  </a:lnTo>
                  <a:lnTo>
                    <a:pt x="1019" y="17"/>
                  </a:lnTo>
                  <a:lnTo>
                    <a:pt x="1019" y="17"/>
                  </a:lnTo>
                  <a:lnTo>
                    <a:pt x="1017" y="17"/>
                  </a:lnTo>
                  <a:lnTo>
                    <a:pt x="1015" y="19"/>
                  </a:lnTo>
                  <a:lnTo>
                    <a:pt x="1014" y="19"/>
                  </a:lnTo>
                  <a:lnTo>
                    <a:pt x="1012" y="19"/>
                  </a:lnTo>
                  <a:lnTo>
                    <a:pt x="1012" y="19"/>
                  </a:lnTo>
                  <a:lnTo>
                    <a:pt x="1012" y="19"/>
                  </a:lnTo>
                  <a:lnTo>
                    <a:pt x="1004" y="15"/>
                  </a:lnTo>
                  <a:lnTo>
                    <a:pt x="1002" y="15"/>
                  </a:lnTo>
                  <a:lnTo>
                    <a:pt x="1000" y="14"/>
                  </a:lnTo>
                  <a:lnTo>
                    <a:pt x="1000" y="14"/>
                  </a:lnTo>
                  <a:lnTo>
                    <a:pt x="1000" y="14"/>
                  </a:lnTo>
                  <a:lnTo>
                    <a:pt x="998" y="14"/>
                  </a:lnTo>
                  <a:lnTo>
                    <a:pt x="998" y="14"/>
                  </a:lnTo>
                  <a:lnTo>
                    <a:pt x="998" y="14"/>
                  </a:lnTo>
                  <a:lnTo>
                    <a:pt x="998" y="15"/>
                  </a:lnTo>
                  <a:lnTo>
                    <a:pt x="998" y="15"/>
                  </a:lnTo>
                  <a:lnTo>
                    <a:pt x="998" y="15"/>
                  </a:lnTo>
                  <a:lnTo>
                    <a:pt x="997" y="17"/>
                  </a:lnTo>
                  <a:lnTo>
                    <a:pt x="997" y="17"/>
                  </a:lnTo>
                  <a:lnTo>
                    <a:pt x="995" y="17"/>
                  </a:lnTo>
                  <a:lnTo>
                    <a:pt x="995" y="15"/>
                  </a:lnTo>
                  <a:lnTo>
                    <a:pt x="993" y="15"/>
                  </a:lnTo>
                  <a:lnTo>
                    <a:pt x="993" y="15"/>
                  </a:lnTo>
                  <a:lnTo>
                    <a:pt x="993" y="15"/>
                  </a:lnTo>
                  <a:lnTo>
                    <a:pt x="993" y="15"/>
                  </a:lnTo>
                  <a:lnTo>
                    <a:pt x="993" y="14"/>
                  </a:lnTo>
                  <a:lnTo>
                    <a:pt x="993" y="14"/>
                  </a:lnTo>
                  <a:lnTo>
                    <a:pt x="993" y="12"/>
                  </a:lnTo>
                  <a:lnTo>
                    <a:pt x="992" y="12"/>
                  </a:lnTo>
                  <a:lnTo>
                    <a:pt x="990" y="10"/>
                  </a:lnTo>
                  <a:lnTo>
                    <a:pt x="990" y="10"/>
                  </a:lnTo>
                  <a:lnTo>
                    <a:pt x="990" y="10"/>
                  </a:lnTo>
                  <a:lnTo>
                    <a:pt x="988" y="10"/>
                  </a:lnTo>
                  <a:lnTo>
                    <a:pt x="988" y="10"/>
                  </a:lnTo>
                  <a:lnTo>
                    <a:pt x="985" y="14"/>
                  </a:lnTo>
                  <a:lnTo>
                    <a:pt x="985" y="14"/>
                  </a:lnTo>
                  <a:lnTo>
                    <a:pt x="983" y="14"/>
                  </a:lnTo>
                  <a:lnTo>
                    <a:pt x="983" y="17"/>
                  </a:lnTo>
                  <a:lnTo>
                    <a:pt x="982" y="17"/>
                  </a:lnTo>
                  <a:lnTo>
                    <a:pt x="982" y="19"/>
                  </a:lnTo>
                  <a:lnTo>
                    <a:pt x="982" y="19"/>
                  </a:lnTo>
                  <a:lnTo>
                    <a:pt x="980" y="19"/>
                  </a:lnTo>
                  <a:lnTo>
                    <a:pt x="978" y="20"/>
                  </a:lnTo>
                  <a:lnTo>
                    <a:pt x="973" y="20"/>
                  </a:lnTo>
                  <a:lnTo>
                    <a:pt x="973" y="20"/>
                  </a:lnTo>
                  <a:lnTo>
                    <a:pt x="971" y="20"/>
                  </a:lnTo>
                  <a:lnTo>
                    <a:pt x="970" y="22"/>
                  </a:lnTo>
                  <a:lnTo>
                    <a:pt x="968" y="24"/>
                  </a:lnTo>
                  <a:lnTo>
                    <a:pt x="968" y="25"/>
                  </a:lnTo>
                  <a:lnTo>
                    <a:pt x="966" y="25"/>
                  </a:lnTo>
                  <a:lnTo>
                    <a:pt x="966" y="25"/>
                  </a:lnTo>
                  <a:lnTo>
                    <a:pt x="966" y="25"/>
                  </a:lnTo>
                  <a:lnTo>
                    <a:pt x="963" y="25"/>
                  </a:lnTo>
                  <a:lnTo>
                    <a:pt x="961" y="25"/>
                  </a:lnTo>
                  <a:lnTo>
                    <a:pt x="961" y="25"/>
                  </a:lnTo>
                  <a:lnTo>
                    <a:pt x="951" y="30"/>
                  </a:lnTo>
                  <a:lnTo>
                    <a:pt x="951" y="30"/>
                  </a:lnTo>
                  <a:lnTo>
                    <a:pt x="949" y="32"/>
                  </a:lnTo>
                  <a:lnTo>
                    <a:pt x="948" y="32"/>
                  </a:lnTo>
                  <a:lnTo>
                    <a:pt x="948" y="34"/>
                  </a:lnTo>
                  <a:lnTo>
                    <a:pt x="946" y="34"/>
                  </a:lnTo>
                  <a:lnTo>
                    <a:pt x="946" y="34"/>
                  </a:lnTo>
                  <a:lnTo>
                    <a:pt x="944" y="34"/>
                  </a:lnTo>
                  <a:lnTo>
                    <a:pt x="944" y="34"/>
                  </a:lnTo>
                  <a:lnTo>
                    <a:pt x="944" y="34"/>
                  </a:lnTo>
                  <a:lnTo>
                    <a:pt x="944" y="34"/>
                  </a:lnTo>
                  <a:lnTo>
                    <a:pt x="944" y="36"/>
                  </a:lnTo>
                  <a:lnTo>
                    <a:pt x="942" y="36"/>
                  </a:lnTo>
                  <a:lnTo>
                    <a:pt x="946" y="39"/>
                  </a:lnTo>
                  <a:lnTo>
                    <a:pt x="946" y="39"/>
                  </a:lnTo>
                  <a:lnTo>
                    <a:pt x="946" y="41"/>
                  </a:lnTo>
                  <a:lnTo>
                    <a:pt x="948" y="42"/>
                  </a:lnTo>
                  <a:lnTo>
                    <a:pt x="948" y="42"/>
                  </a:lnTo>
                  <a:lnTo>
                    <a:pt x="948" y="42"/>
                  </a:lnTo>
                  <a:lnTo>
                    <a:pt x="949" y="44"/>
                  </a:lnTo>
                  <a:lnTo>
                    <a:pt x="953" y="47"/>
                  </a:lnTo>
                  <a:lnTo>
                    <a:pt x="953" y="47"/>
                  </a:lnTo>
                  <a:lnTo>
                    <a:pt x="953" y="47"/>
                  </a:lnTo>
                  <a:lnTo>
                    <a:pt x="953" y="49"/>
                  </a:lnTo>
                  <a:lnTo>
                    <a:pt x="953" y="49"/>
                  </a:lnTo>
                  <a:lnTo>
                    <a:pt x="951" y="51"/>
                  </a:lnTo>
                  <a:lnTo>
                    <a:pt x="951" y="51"/>
                  </a:lnTo>
                  <a:lnTo>
                    <a:pt x="951" y="51"/>
                  </a:lnTo>
                  <a:lnTo>
                    <a:pt x="951" y="53"/>
                  </a:lnTo>
                  <a:lnTo>
                    <a:pt x="951" y="54"/>
                  </a:lnTo>
                  <a:lnTo>
                    <a:pt x="951" y="56"/>
                  </a:lnTo>
                  <a:lnTo>
                    <a:pt x="951" y="58"/>
                  </a:lnTo>
                  <a:lnTo>
                    <a:pt x="951" y="58"/>
                  </a:lnTo>
                  <a:lnTo>
                    <a:pt x="949" y="61"/>
                  </a:lnTo>
                  <a:lnTo>
                    <a:pt x="949" y="61"/>
                  </a:lnTo>
                  <a:lnTo>
                    <a:pt x="949" y="63"/>
                  </a:lnTo>
                  <a:lnTo>
                    <a:pt x="949" y="64"/>
                  </a:lnTo>
                  <a:lnTo>
                    <a:pt x="949" y="64"/>
                  </a:lnTo>
                  <a:lnTo>
                    <a:pt x="948" y="64"/>
                  </a:lnTo>
                  <a:lnTo>
                    <a:pt x="948" y="64"/>
                  </a:lnTo>
                  <a:lnTo>
                    <a:pt x="948" y="66"/>
                  </a:lnTo>
                  <a:lnTo>
                    <a:pt x="948" y="66"/>
                  </a:lnTo>
                  <a:lnTo>
                    <a:pt x="948" y="66"/>
                  </a:lnTo>
                  <a:lnTo>
                    <a:pt x="946" y="66"/>
                  </a:lnTo>
                  <a:lnTo>
                    <a:pt x="946" y="66"/>
                  </a:lnTo>
                  <a:lnTo>
                    <a:pt x="944" y="66"/>
                  </a:lnTo>
                  <a:lnTo>
                    <a:pt x="944" y="66"/>
                  </a:lnTo>
                  <a:lnTo>
                    <a:pt x="941" y="68"/>
                  </a:lnTo>
                  <a:lnTo>
                    <a:pt x="941" y="68"/>
                  </a:lnTo>
                  <a:lnTo>
                    <a:pt x="941" y="68"/>
                  </a:lnTo>
                  <a:lnTo>
                    <a:pt x="941" y="68"/>
                  </a:lnTo>
                  <a:lnTo>
                    <a:pt x="937" y="66"/>
                  </a:lnTo>
                  <a:lnTo>
                    <a:pt x="936" y="66"/>
                  </a:lnTo>
                  <a:lnTo>
                    <a:pt x="936" y="66"/>
                  </a:lnTo>
                  <a:lnTo>
                    <a:pt x="936" y="66"/>
                  </a:lnTo>
                  <a:lnTo>
                    <a:pt x="934" y="66"/>
                  </a:lnTo>
                  <a:lnTo>
                    <a:pt x="934" y="66"/>
                  </a:lnTo>
                  <a:lnTo>
                    <a:pt x="934" y="68"/>
                  </a:lnTo>
                  <a:lnTo>
                    <a:pt x="934" y="68"/>
                  </a:lnTo>
                  <a:lnTo>
                    <a:pt x="932" y="71"/>
                  </a:lnTo>
                  <a:lnTo>
                    <a:pt x="932" y="71"/>
                  </a:lnTo>
                  <a:lnTo>
                    <a:pt x="932" y="71"/>
                  </a:lnTo>
                  <a:lnTo>
                    <a:pt x="931" y="71"/>
                  </a:lnTo>
                  <a:lnTo>
                    <a:pt x="931" y="71"/>
                  </a:lnTo>
                  <a:lnTo>
                    <a:pt x="931" y="71"/>
                  </a:lnTo>
                  <a:lnTo>
                    <a:pt x="931" y="70"/>
                  </a:lnTo>
                  <a:lnTo>
                    <a:pt x="929" y="70"/>
                  </a:lnTo>
                  <a:lnTo>
                    <a:pt x="929" y="70"/>
                  </a:lnTo>
                  <a:lnTo>
                    <a:pt x="927" y="70"/>
                  </a:lnTo>
                  <a:lnTo>
                    <a:pt x="927" y="70"/>
                  </a:lnTo>
                  <a:lnTo>
                    <a:pt x="927" y="70"/>
                  </a:lnTo>
                  <a:lnTo>
                    <a:pt x="927" y="70"/>
                  </a:lnTo>
                  <a:lnTo>
                    <a:pt x="924" y="64"/>
                  </a:lnTo>
                  <a:lnTo>
                    <a:pt x="924" y="64"/>
                  </a:lnTo>
                  <a:lnTo>
                    <a:pt x="922" y="64"/>
                  </a:lnTo>
                  <a:lnTo>
                    <a:pt x="922" y="64"/>
                  </a:lnTo>
                  <a:lnTo>
                    <a:pt x="920" y="64"/>
                  </a:lnTo>
                  <a:lnTo>
                    <a:pt x="919" y="66"/>
                  </a:lnTo>
                  <a:lnTo>
                    <a:pt x="917" y="68"/>
                  </a:lnTo>
                  <a:lnTo>
                    <a:pt x="917" y="68"/>
                  </a:lnTo>
                  <a:lnTo>
                    <a:pt x="915" y="68"/>
                  </a:lnTo>
                  <a:lnTo>
                    <a:pt x="915" y="68"/>
                  </a:lnTo>
                  <a:lnTo>
                    <a:pt x="914" y="68"/>
                  </a:lnTo>
                  <a:lnTo>
                    <a:pt x="914" y="68"/>
                  </a:lnTo>
                  <a:lnTo>
                    <a:pt x="912" y="70"/>
                  </a:lnTo>
                  <a:lnTo>
                    <a:pt x="912" y="70"/>
                  </a:lnTo>
                  <a:lnTo>
                    <a:pt x="910" y="70"/>
                  </a:lnTo>
                  <a:lnTo>
                    <a:pt x="910" y="70"/>
                  </a:lnTo>
                  <a:lnTo>
                    <a:pt x="909" y="70"/>
                  </a:lnTo>
                  <a:lnTo>
                    <a:pt x="909" y="70"/>
                  </a:lnTo>
                  <a:lnTo>
                    <a:pt x="909" y="70"/>
                  </a:lnTo>
                  <a:lnTo>
                    <a:pt x="909" y="71"/>
                  </a:lnTo>
                  <a:lnTo>
                    <a:pt x="907" y="75"/>
                  </a:lnTo>
                  <a:lnTo>
                    <a:pt x="905" y="76"/>
                  </a:lnTo>
                  <a:lnTo>
                    <a:pt x="905" y="78"/>
                  </a:lnTo>
                  <a:lnTo>
                    <a:pt x="905" y="80"/>
                  </a:lnTo>
                  <a:lnTo>
                    <a:pt x="905" y="80"/>
                  </a:lnTo>
                  <a:lnTo>
                    <a:pt x="903" y="81"/>
                  </a:lnTo>
                  <a:lnTo>
                    <a:pt x="902" y="81"/>
                  </a:lnTo>
                  <a:lnTo>
                    <a:pt x="902" y="83"/>
                  </a:lnTo>
                  <a:lnTo>
                    <a:pt x="900" y="85"/>
                  </a:lnTo>
                  <a:lnTo>
                    <a:pt x="900" y="85"/>
                  </a:lnTo>
                  <a:lnTo>
                    <a:pt x="898" y="85"/>
                  </a:lnTo>
                  <a:lnTo>
                    <a:pt x="898" y="87"/>
                  </a:lnTo>
                  <a:lnTo>
                    <a:pt x="897" y="87"/>
                  </a:lnTo>
                  <a:lnTo>
                    <a:pt x="897" y="87"/>
                  </a:lnTo>
                  <a:lnTo>
                    <a:pt x="895" y="88"/>
                  </a:lnTo>
                  <a:lnTo>
                    <a:pt x="893" y="88"/>
                  </a:lnTo>
                  <a:lnTo>
                    <a:pt x="893" y="88"/>
                  </a:lnTo>
                  <a:lnTo>
                    <a:pt x="892" y="88"/>
                  </a:lnTo>
                  <a:lnTo>
                    <a:pt x="890" y="87"/>
                  </a:lnTo>
                  <a:lnTo>
                    <a:pt x="890" y="87"/>
                  </a:lnTo>
                  <a:lnTo>
                    <a:pt x="890" y="85"/>
                  </a:lnTo>
                  <a:lnTo>
                    <a:pt x="890" y="83"/>
                  </a:lnTo>
                  <a:lnTo>
                    <a:pt x="888" y="83"/>
                  </a:lnTo>
                  <a:lnTo>
                    <a:pt x="888" y="83"/>
                  </a:lnTo>
                  <a:lnTo>
                    <a:pt x="888" y="80"/>
                  </a:lnTo>
                  <a:lnTo>
                    <a:pt x="888" y="76"/>
                  </a:lnTo>
                  <a:lnTo>
                    <a:pt x="886" y="76"/>
                  </a:lnTo>
                  <a:lnTo>
                    <a:pt x="886" y="75"/>
                  </a:lnTo>
                  <a:lnTo>
                    <a:pt x="886" y="75"/>
                  </a:lnTo>
                  <a:lnTo>
                    <a:pt x="888" y="75"/>
                  </a:lnTo>
                  <a:lnTo>
                    <a:pt x="886" y="73"/>
                  </a:lnTo>
                  <a:lnTo>
                    <a:pt x="885" y="68"/>
                  </a:lnTo>
                  <a:lnTo>
                    <a:pt x="880" y="64"/>
                  </a:lnTo>
                  <a:lnTo>
                    <a:pt x="876" y="61"/>
                  </a:lnTo>
                  <a:lnTo>
                    <a:pt x="875" y="61"/>
                  </a:lnTo>
                  <a:lnTo>
                    <a:pt x="873" y="61"/>
                  </a:lnTo>
                  <a:lnTo>
                    <a:pt x="869" y="59"/>
                  </a:lnTo>
                  <a:lnTo>
                    <a:pt x="868" y="59"/>
                  </a:lnTo>
                  <a:lnTo>
                    <a:pt x="866" y="59"/>
                  </a:lnTo>
                  <a:lnTo>
                    <a:pt x="866" y="58"/>
                  </a:lnTo>
                  <a:lnTo>
                    <a:pt x="866" y="56"/>
                  </a:lnTo>
                  <a:lnTo>
                    <a:pt x="866" y="53"/>
                  </a:lnTo>
                  <a:lnTo>
                    <a:pt x="864" y="51"/>
                  </a:lnTo>
                  <a:lnTo>
                    <a:pt x="863" y="51"/>
                  </a:lnTo>
                  <a:lnTo>
                    <a:pt x="861" y="51"/>
                  </a:lnTo>
                  <a:lnTo>
                    <a:pt x="859" y="51"/>
                  </a:lnTo>
                  <a:lnTo>
                    <a:pt x="858" y="49"/>
                  </a:lnTo>
                  <a:lnTo>
                    <a:pt x="856" y="47"/>
                  </a:lnTo>
                  <a:lnTo>
                    <a:pt x="856" y="47"/>
                  </a:lnTo>
                  <a:lnTo>
                    <a:pt x="851" y="46"/>
                  </a:lnTo>
                  <a:lnTo>
                    <a:pt x="849" y="46"/>
                  </a:lnTo>
                  <a:lnTo>
                    <a:pt x="846" y="44"/>
                  </a:lnTo>
                  <a:lnTo>
                    <a:pt x="842" y="42"/>
                  </a:lnTo>
                  <a:lnTo>
                    <a:pt x="839" y="42"/>
                  </a:lnTo>
                  <a:lnTo>
                    <a:pt x="832" y="44"/>
                  </a:lnTo>
                  <a:lnTo>
                    <a:pt x="829" y="44"/>
                  </a:lnTo>
                  <a:lnTo>
                    <a:pt x="817" y="44"/>
                  </a:lnTo>
                  <a:lnTo>
                    <a:pt x="813" y="44"/>
                  </a:lnTo>
                  <a:lnTo>
                    <a:pt x="810" y="42"/>
                  </a:lnTo>
                  <a:lnTo>
                    <a:pt x="805" y="37"/>
                  </a:lnTo>
                  <a:lnTo>
                    <a:pt x="803" y="34"/>
                  </a:lnTo>
                  <a:lnTo>
                    <a:pt x="800" y="34"/>
                  </a:lnTo>
                  <a:lnTo>
                    <a:pt x="798" y="34"/>
                  </a:lnTo>
                  <a:lnTo>
                    <a:pt x="796" y="36"/>
                  </a:lnTo>
                  <a:lnTo>
                    <a:pt x="795" y="36"/>
                  </a:lnTo>
                  <a:lnTo>
                    <a:pt x="790" y="36"/>
                  </a:lnTo>
                  <a:lnTo>
                    <a:pt x="788" y="36"/>
                  </a:lnTo>
                  <a:lnTo>
                    <a:pt x="783" y="37"/>
                  </a:lnTo>
                  <a:lnTo>
                    <a:pt x="779" y="37"/>
                  </a:lnTo>
                  <a:lnTo>
                    <a:pt x="776" y="39"/>
                  </a:lnTo>
                  <a:lnTo>
                    <a:pt x="774" y="39"/>
                  </a:lnTo>
                  <a:lnTo>
                    <a:pt x="773" y="39"/>
                  </a:lnTo>
                  <a:lnTo>
                    <a:pt x="771" y="39"/>
                  </a:lnTo>
                  <a:lnTo>
                    <a:pt x="766" y="41"/>
                  </a:lnTo>
                  <a:lnTo>
                    <a:pt x="764" y="39"/>
                  </a:lnTo>
                  <a:lnTo>
                    <a:pt x="754" y="41"/>
                  </a:lnTo>
                  <a:lnTo>
                    <a:pt x="752" y="41"/>
                  </a:lnTo>
                  <a:lnTo>
                    <a:pt x="751" y="41"/>
                  </a:lnTo>
                  <a:lnTo>
                    <a:pt x="749" y="42"/>
                  </a:lnTo>
                  <a:lnTo>
                    <a:pt x="747" y="41"/>
                  </a:lnTo>
                  <a:lnTo>
                    <a:pt x="747" y="41"/>
                  </a:lnTo>
                  <a:lnTo>
                    <a:pt x="744" y="41"/>
                  </a:lnTo>
                  <a:lnTo>
                    <a:pt x="742" y="41"/>
                  </a:lnTo>
                  <a:lnTo>
                    <a:pt x="742" y="39"/>
                  </a:lnTo>
                  <a:lnTo>
                    <a:pt x="740" y="37"/>
                  </a:lnTo>
                  <a:lnTo>
                    <a:pt x="740" y="37"/>
                  </a:lnTo>
                  <a:lnTo>
                    <a:pt x="739" y="37"/>
                  </a:lnTo>
                  <a:lnTo>
                    <a:pt x="730" y="37"/>
                  </a:lnTo>
                  <a:lnTo>
                    <a:pt x="729" y="39"/>
                  </a:lnTo>
                  <a:lnTo>
                    <a:pt x="725" y="44"/>
                  </a:lnTo>
                  <a:lnTo>
                    <a:pt x="725" y="46"/>
                  </a:lnTo>
                  <a:lnTo>
                    <a:pt x="723" y="47"/>
                  </a:lnTo>
                  <a:lnTo>
                    <a:pt x="722" y="47"/>
                  </a:lnTo>
                  <a:lnTo>
                    <a:pt x="712" y="51"/>
                  </a:lnTo>
                  <a:lnTo>
                    <a:pt x="712" y="51"/>
                  </a:lnTo>
                  <a:lnTo>
                    <a:pt x="712" y="53"/>
                  </a:lnTo>
                  <a:lnTo>
                    <a:pt x="710" y="53"/>
                  </a:lnTo>
                  <a:lnTo>
                    <a:pt x="708" y="54"/>
                  </a:lnTo>
                  <a:lnTo>
                    <a:pt x="706" y="54"/>
                  </a:lnTo>
                  <a:lnTo>
                    <a:pt x="706" y="56"/>
                  </a:lnTo>
                  <a:lnTo>
                    <a:pt x="706" y="56"/>
                  </a:lnTo>
                  <a:lnTo>
                    <a:pt x="705" y="58"/>
                  </a:lnTo>
                  <a:lnTo>
                    <a:pt x="703" y="58"/>
                  </a:lnTo>
                  <a:lnTo>
                    <a:pt x="701" y="59"/>
                  </a:lnTo>
                  <a:lnTo>
                    <a:pt x="700" y="59"/>
                  </a:lnTo>
                  <a:lnTo>
                    <a:pt x="698" y="59"/>
                  </a:lnTo>
                  <a:lnTo>
                    <a:pt x="696" y="61"/>
                  </a:lnTo>
                  <a:lnTo>
                    <a:pt x="696" y="63"/>
                  </a:lnTo>
                  <a:lnTo>
                    <a:pt x="695" y="66"/>
                  </a:lnTo>
                  <a:lnTo>
                    <a:pt x="695" y="68"/>
                  </a:lnTo>
                  <a:lnTo>
                    <a:pt x="693" y="70"/>
                  </a:lnTo>
                  <a:lnTo>
                    <a:pt x="691" y="71"/>
                  </a:lnTo>
                  <a:lnTo>
                    <a:pt x="688" y="71"/>
                  </a:lnTo>
                  <a:lnTo>
                    <a:pt x="686" y="75"/>
                  </a:lnTo>
                  <a:lnTo>
                    <a:pt x="686" y="75"/>
                  </a:lnTo>
                  <a:lnTo>
                    <a:pt x="0" y="75"/>
                  </a:lnTo>
                  <a:lnTo>
                    <a:pt x="0" y="506"/>
                  </a:lnTo>
                  <a:lnTo>
                    <a:pt x="2" y="509"/>
                  </a:lnTo>
                  <a:lnTo>
                    <a:pt x="3" y="509"/>
                  </a:lnTo>
                  <a:lnTo>
                    <a:pt x="12" y="509"/>
                  </a:lnTo>
                  <a:lnTo>
                    <a:pt x="14" y="511"/>
                  </a:lnTo>
                  <a:lnTo>
                    <a:pt x="14" y="511"/>
                  </a:lnTo>
                  <a:lnTo>
                    <a:pt x="15" y="511"/>
                  </a:lnTo>
                  <a:lnTo>
                    <a:pt x="15" y="513"/>
                  </a:lnTo>
                  <a:lnTo>
                    <a:pt x="17" y="513"/>
                  </a:lnTo>
                  <a:lnTo>
                    <a:pt x="19" y="513"/>
                  </a:lnTo>
                  <a:lnTo>
                    <a:pt x="19" y="511"/>
                  </a:lnTo>
                  <a:lnTo>
                    <a:pt x="20" y="511"/>
                  </a:lnTo>
                  <a:lnTo>
                    <a:pt x="20" y="511"/>
                  </a:lnTo>
                  <a:lnTo>
                    <a:pt x="22" y="511"/>
                  </a:lnTo>
                  <a:lnTo>
                    <a:pt x="22" y="511"/>
                  </a:lnTo>
                  <a:lnTo>
                    <a:pt x="22" y="513"/>
                  </a:lnTo>
                  <a:lnTo>
                    <a:pt x="24" y="513"/>
                  </a:lnTo>
                  <a:lnTo>
                    <a:pt x="24" y="513"/>
                  </a:lnTo>
                  <a:lnTo>
                    <a:pt x="26" y="514"/>
                  </a:lnTo>
                  <a:lnTo>
                    <a:pt x="26" y="514"/>
                  </a:lnTo>
                  <a:lnTo>
                    <a:pt x="27" y="516"/>
                  </a:lnTo>
                  <a:lnTo>
                    <a:pt x="27" y="516"/>
                  </a:lnTo>
                  <a:lnTo>
                    <a:pt x="29" y="516"/>
                  </a:lnTo>
                  <a:lnTo>
                    <a:pt x="31" y="516"/>
                  </a:lnTo>
                  <a:lnTo>
                    <a:pt x="34" y="516"/>
                  </a:lnTo>
                  <a:lnTo>
                    <a:pt x="34" y="516"/>
                  </a:lnTo>
                  <a:lnTo>
                    <a:pt x="36" y="518"/>
                  </a:lnTo>
                  <a:lnTo>
                    <a:pt x="37" y="518"/>
                  </a:lnTo>
                  <a:lnTo>
                    <a:pt x="39" y="520"/>
                  </a:lnTo>
                  <a:lnTo>
                    <a:pt x="44" y="520"/>
                  </a:lnTo>
                  <a:lnTo>
                    <a:pt x="44" y="520"/>
                  </a:lnTo>
                  <a:lnTo>
                    <a:pt x="44" y="521"/>
                  </a:lnTo>
                  <a:lnTo>
                    <a:pt x="46" y="523"/>
                  </a:lnTo>
                  <a:lnTo>
                    <a:pt x="46" y="523"/>
                  </a:lnTo>
                  <a:lnTo>
                    <a:pt x="46" y="523"/>
                  </a:lnTo>
                  <a:lnTo>
                    <a:pt x="49" y="523"/>
                  </a:lnTo>
                  <a:lnTo>
                    <a:pt x="49" y="521"/>
                  </a:lnTo>
                  <a:lnTo>
                    <a:pt x="51" y="520"/>
                  </a:lnTo>
                  <a:lnTo>
                    <a:pt x="54" y="518"/>
                  </a:lnTo>
                  <a:lnTo>
                    <a:pt x="56" y="516"/>
                  </a:lnTo>
                  <a:lnTo>
                    <a:pt x="61" y="514"/>
                  </a:lnTo>
                  <a:lnTo>
                    <a:pt x="65" y="513"/>
                  </a:lnTo>
                  <a:lnTo>
                    <a:pt x="66" y="514"/>
                  </a:lnTo>
                  <a:lnTo>
                    <a:pt x="70" y="516"/>
                  </a:lnTo>
                  <a:lnTo>
                    <a:pt x="71" y="516"/>
                  </a:lnTo>
                  <a:lnTo>
                    <a:pt x="76" y="516"/>
                  </a:lnTo>
                  <a:lnTo>
                    <a:pt x="78" y="516"/>
                  </a:lnTo>
                  <a:lnTo>
                    <a:pt x="80" y="514"/>
                  </a:lnTo>
                  <a:lnTo>
                    <a:pt x="80" y="514"/>
                  </a:lnTo>
                  <a:lnTo>
                    <a:pt x="82" y="514"/>
                  </a:lnTo>
                  <a:lnTo>
                    <a:pt x="82" y="514"/>
                  </a:lnTo>
                  <a:lnTo>
                    <a:pt x="83" y="514"/>
                  </a:lnTo>
                  <a:lnTo>
                    <a:pt x="88" y="514"/>
                  </a:lnTo>
                  <a:lnTo>
                    <a:pt x="90" y="514"/>
                  </a:lnTo>
                  <a:lnTo>
                    <a:pt x="92" y="516"/>
                  </a:lnTo>
                  <a:lnTo>
                    <a:pt x="93" y="520"/>
                  </a:lnTo>
                  <a:lnTo>
                    <a:pt x="95" y="520"/>
                  </a:lnTo>
                  <a:lnTo>
                    <a:pt x="97" y="518"/>
                  </a:lnTo>
                  <a:lnTo>
                    <a:pt x="97" y="518"/>
                  </a:lnTo>
                  <a:lnTo>
                    <a:pt x="99" y="518"/>
                  </a:lnTo>
                  <a:lnTo>
                    <a:pt x="100" y="518"/>
                  </a:lnTo>
                  <a:lnTo>
                    <a:pt x="100" y="520"/>
                  </a:lnTo>
                  <a:lnTo>
                    <a:pt x="102" y="521"/>
                  </a:lnTo>
                  <a:lnTo>
                    <a:pt x="104" y="521"/>
                  </a:lnTo>
                  <a:lnTo>
                    <a:pt x="105" y="521"/>
                  </a:lnTo>
                  <a:lnTo>
                    <a:pt x="105" y="521"/>
                  </a:lnTo>
                  <a:lnTo>
                    <a:pt x="107" y="521"/>
                  </a:lnTo>
                  <a:lnTo>
                    <a:pt x="107" y="523"/>
                  </a:lnTo>
                  <a:lnTo>
                    <a:pt x="107" y="525"/>
                  </a:lnTo>
                  <a:lnTo>
                    <a:pt x="107" y="528"/>
                  </a:lnTo>
                  <a:lnTo>
                    <a:pt x="109" y="528"/>
                  </a:lnTo>
                  <a:lnTo>
                    <a:pt x="109" y="528"/>
                  </a:lnTo>
                  <a:lnTo>
                    <a:pt x="109" y="528"/>
                  </a:lnTo>
                  <a:lnTo>
                    <a:pt x="110" y="530"/>
                  </a:lnTo>
                  <a:lnTo>
                    <a:pt x="112" y="531"/>
                  </a:lnTo>
                  <a:lnTo>
                    <a:pt x="114" y="533"/>
                  </a:lnTo>
                  <a:lnTo>
                    <a:pt x="116" y="533"/>
                  </a:lnTo>
                  <a:lnTo>
                    <a:pt x="117" y="533"/>
                  </a:lnTo>
                  <a:lnTo>
                    <a:pt x="119" y="533"/>
                  </a:lnTo>
                  <a:lnTo>
                    <a:pt x="121" y="533"/>
                  </a:lnTo>
                  <a:lnTo>
                    <a:pt x="121" y="535"/>
                  </a:lnTo>
                  <a:lnTo>
                    <a:pt x="121" y="537"/>
                  </a:lnTo>
                  <a:lnTo>
                    <a:pt x="119" y="540"/>
                  </a:lnTo>
                  <a:lnTo>
                    <a:pt x="117" y="542"/>
                  </a:lnTo>
                  <a:lnTo>
                    <a:pt x="117" y="543"/>
                  </a:lnTo>
                  <a:lnTo>
                    <a:pt x="119" y="550"/>
                  </a:lnTo>
                  <a:lnTo>
                    <a:pt x="119" y="552"/>
                  </a:lnTo>
                  <a:lnTo>
                    <a:pt x="126" y="555"/>
                  </a:lnTo>
                  <a:lnTo>
                    <a:pt x="126" y="557"/>
                  </a:lnTo>
                  <a:lnTo>
                    <a:pt x="126" y="557"/>
                  </a:lnTo>
                  <a:lnTo>
                    <a:pt x="126" y="557"/>
                  </a:lnTo>
                  <a:lnTo>
                    <a:pt x="126" y="559"/>
                  </a:lnTo>
                  <a:lnTo>
                    <a:pt x="126" y="559"/>
                  </a:lnTo>
                  <a:lnTo>
                    <a:pt x="126" y="560"/>
                  </a:lnTo>
                  <a:lnTo>
                    <a:pt x="129" y="562"/>
                  </a:lnTo>
                  <a:lnTo>
                    <a:pt x="131" y="567"/>
                  </a:lnTo>
                  <a:lnTo>
                    <a:pt x="131" y="567"/>
                  </a:lnTo>
                  <a:lnTo>
                    <a:pt x="131" y="569"/>
                  </a:lnTo>
                  <a:lnTo>
                    <a:pt x="131" y="570"/>
                  </a:lnTo>
                  <a:lnTo>
                    <a:pt x="133" y="570"/>
                  </a:lnTo>
                  <a:lnTo>
                    <a:pt x="133" y="570"/>
                  </a:lnTo>
                  <a:lnTo>
                    <a:pt x="134" y="570"/>
                  </a:lnTo>
                  <a:lnTo>
                    <a:pt x="136" y="572"/>
                  </a:lnTo>
                  <a:lnTo>
                    <a:pt x="138" y="572"/>
                  </a:lnTo>
                  <a:lnTo>
                    <a:pt x="138" y="572"/>
                  </a:lnTo>
                  <a:lnTo>
                    <a:pt x="139" y="572"/>
                  </a:lnTo>
                  <a:lnTo>
                    <a:pt x="141" y="572"/>
                  </a:lnTo>
                  <a:lnTo>
                    <a:pt x="141" y="572"/>
                  </a:lnTo>
                  <a:lnTo>
                    <a:pt x="141" y="570"/>
                  </a:lnTo>
                  <a:lnTo>
                    <a:pt x="139" y="569"/>
                  </a:lnTo>
                  <a:lnTo>
                    <a:pt x="139" y="567"/>
                  </a:lnTo>
                  <a:lnTo>
                    <a:pt x="141" y="567"/>
                  </a:lnTo>
                  <a:lnTo>
                    <a:pt x="143" y="567"/>
                  </a:lnTo>
                  <a:lnTo>
                    <a:pt x="144" y="567"/>
                  </a:lnTo>
                  <a:lnTo>
                    <a:pt x="144" y="567"/>
                  </a:lnTo>
                  <a:lnTo>
                    <a:pt x="146" y="567"/>
                  </a:lnTo>
                  <a:lnTo>
                    <a:pt x="146" y="565"/>
                  </a:lnTo>
                  <a:lnTo>
                    <a:pt x="146" y="565"/>
                  </a:lnTo>
                  <a:lnTo>
                    <a:pt x="146" y="565"/>
                  </a:lnTo>
                  <a:lnTo>
                    <a:pt x="146" y="564"/>
                  </a:lnTo>
                  <a:lnTo>
                    <a:pt x="146" y="564"/>
                  </a:lnTo>
                  <a:lnTo>
                    <a:pt x="146" y="562"/>
                  </a:lnTo>
                  <a:lnTo>
                    <a:pt x="146" y="562"/>
                  </a:lnTo>
                  <a:lnTo>
                    <a:pt x="146" y="562"/>
                  </a:lnTo>
                  <a:lnTo>
                    <a:pt x="148" y="559"/>
                  </a:lnTo>
                  <a:lnTo>
                    <a:pt x="148" y="557"/>
                  </a:lnTo>
                  <a:lnTo>
                    <a:pt x="150" y="555"/>
                  </a:lnTo>
                  <a:lnTo>
                    <a:pt x="151" y="555"/>
                  </a:lnTo>
                  <a:lnTo>
                    <a:pt x="153" y="555"/>
                  </a:lnTo>
                  <a:lnTo>
                    <a:pt x="155" y="555"/>
                  </a:lnTo>
                  <a:lnTo>
                    <a:pt x="155" y="555"/>
                  </a:lnTo>
                  <a:lnTo>
                    <a:pt x="155" y="555"/>
                  </a:lnTo>
                  <a:lnTo>
                    <a:pt x="156" y="557"/>
                  </a:lnTo>
                  <a:lnTo>
                    <a:pt x="158" y="557"/>
                  </a:lnTo>
                  <a:lnTo>
                    <a:pt x="160" y="559"/>
                  </a:lnTo>
                  <a:lnTo>
                    <a:pt x="160" y="559"/>
                  </a:lnTo>
                  <a:lnTo>
                    <a:pt x="160" y="560"/>
                  </a:lnTo>
                  <a:lnTo>
                    <a:pt x="161" y="562"/>
                  </a:lnTo>
                  <a:lnTo>
                    <a:pt x="161" y="562"/>
                  </a:lnTo>
                  <a:lnTo>
                    <a:pt x="161" y="564"/>
                  </a:lnTo>
                  <a:lnTo>
                    <a:pt x="165" y="562"/>
                  </a:lnTo>
                  <a:lnTo>
                    <a:pt x="165" y="562"/>
                  </a:lnTo>
                  <a:lnTo>
                    <a:pt x="165" y="560"/>
                  </a:lnTo>
                  <a:lnTo>
                    <a:pt x="166" y="560"/>
                  </a:lnTo>
                  <a:lnTo>
                    <a:pt x="168" y="564"/>
                  </a:lnTo>
                  <a:lnTo>
                    <a:pt x="170" y="564"/>
                  </a:lnTo>
                  <a:lnTo>
                    <a:pt x="172" y="564"/>
                  </a:lnTo>
                  <a:lnTo>
                    <a:pt x="172" y="562"/>
                  </a:lnTo>
                  <a:lnTo>
                    <a:pt x="173" y="562"/>
                  </a:lnTo>
                  <a:lnTo>
                    <a:pt x="177" y="564"/>
                  </a:lnTo>
                  <a:lnTo>
                    <a:pt x="183" y="565"/>
                  </a:lnTo>
                  <a:lnTo>
                    <a:pt x="185" y="565"/>
                  </a:lnTo>
                  <a:lnTo>
                    <a:pt x="190" y="567"/>
                  </a:lnTo>
                  <a:lnTo>
                    <a:pt x="192" y="569"/>
                  </a:lnTo>
                  <a:lnTo>
                    <a:pt x="194" y="569"/>
                  </a:lnTo>
                  <a:lnTo>
                    <a:pt x="195" y="569"/>
                  </a:lnTo>
                  <a:lnTo>
                    <a:pt x="195" y="570"/>
                  </a:lnTo>
                  <a:lnTo>
                    <a:pt x="195" y="572"/>
                  </a:lnTo>
                  <a:lnTo>
                    <a:pt x="197" y="572"/>
                  </a:lnTo>
                  <a:lnTo>
                    <a:pt x="199" y="572"/>
                  </a:lnTo>
                  <a:lnTo>
                    <a:pt x="200" y="572"/>
                  </a:lnTo>
                  <a:lnTo>
                    <a:pt x="202" y="574"/>
                  </a:lnTo>
                  <a:lnTo>
                    <a:pt x="202" y="574"/>
                  </a:lnTo>
                  <a:lnTo>
                    <a:pt x="202" y="576"/>
                  </a:lnTo>
                  <a:lnTo>
                    <a:pt x="202" y="576"/>
                  </a:lnTo>
                  <a:lnTo>
                    <a:pt x="202" y="577"/>
                  </a:lnTo>
                  <a:lnTo>
                    <a:pt x="202" y="579"/>
                  </a:lnTo>
                  <a:lnTo>
                    <a:pt x="202" y="579"/>
                  </a:lnTo>
                  <a:lnTo>
                    <a:pt x="202" y="581"/>
                  </a:lnTo>
                  <a:lnTo>
                    <a:pt x="202" y="581"/>
                  </a:lnTo>
                  <a:lnTo>
                    <a:pt x="200" y="581"/>
                  </a:lnTo>
                  <a:lnTo>
                    <a:pt x="200" y="581"/>
                  </a:lnTo>
                  <a:lnTo>
                    <a:pt x="200" y="582"/>
                  </a:lnTo>
                  <a:lnTo>
                    <a:pt x="200" y="582"/>
                  </a:lnTo>
                  <a:lnTo>
                    <a:pt x="202" y="584"/>
                  </a:lnTo>
                  <a:lnTo>
                    <a:pt x="202" y="584"/>
                  </a:lnTo>
                  <a:lnTo>
                    <a:pt x="202" y="586"/>
                  </a:lnTo>
                  <a:lnTo>
                    <a:pt x="200" y="587"/>
                  </a:lnTo>
                  <a:lnTo>
                    <a:pt x="200" y="587"/>
                  </a:lnTo>
                  <a:lnTo>
                    <a:pt x="200" y="589"/>
                  </a:lnTo>
                  <a:lnTo>
                    <a:pt x="202" y="591"/>
                  </a:lnTo>
                  <a:lnTo>
                    <a:pt x="202" y="596"/>
                  </a:lnTo>
                  <a:lnTo>
                    <a:pt x="204" y="599"/>
                  </a:lnTo>
                  <a:lnTo>
                    <a:pt x="206" y="603"/>
                  </a:lnTo>
                  <a:lnTo>
                    <a:pt x="207" y="606"/>
                  </a:lnTo>
                  <a:lnTo>
                    <a:pt x="207" y="606"/>
                  </a:lnTo>
                  <a:lnTo>
                    <a:pt x="209" y="608"/>
                  </a:lnTo>
                  <a:lnTo>
                    <a:pt x="211" y="608"/>
                  </a:lnTo>
                  <a:lnTo>
                    <a:pt x="219" y="610"/>
                  </a:lnTo>
                  <a:lnTo>
                    <a:pt x="221" y="611"/>
                  </a:lnTo>
                  <a:lnTo>
                    <a:pt x="223" y="611"/>
                  </a:lnTo>
                  <a:lnTo>
                    <a:pt x="223" y="613"/>
                  </a:lnTo>
                  <a:lnTo>
                    <a:pt x="223" y="615"/>
                  </a:lnTo>
                  <a:lnTo>
                    <a:pt x="223" y="616"/>
                  </a:lnTo>
                  <a:lnTo>
                    <a:pt x="223" y="618"/>
                  </a:lnTo>
                  <a:lnTo>
                    <a:pt x="223" y="618"/>
                  </a:lnTo>
                  <a:lnTo>
                    <a:pt x="221" y="620"/>
                  </a:lnTo>
                  <a:lnTo>
                    <a:pt x="223" y="620"/>
                  </a:lnTo>
                  <a:lnTo>
                    <a:pt x="223" y="621"/>
                  </a:lnTo>
                  <a:lnTo>
                    <a:pt x="223" y="621"/>
                  </a:lnTo>
                  <a:lnTo>
                    <a:pt x="228" y="625"/>
                  </a:lnTo>
                  <a:lnTo>
                    <a:pt x="234" y="625"/>
                  </a:lnTo>
                  <a:lnTo>
                    <a:pt x="239" y="627"/>
                  </a:lnTo>
                  <a:lnTo>
                    <a:pt x="239" y="627"/>
                  </a:lnTo>
                  <a:lnTo>
                    <a:pt x="239" y="628"/>
                  </a:lnTo>
                  <a:lnTo>
                    <a:pt x="239" y="628"/>
                  </a:lnTo>
                  <a:lnTo>
                    <a:pt x="243" y="628"/>
                  </a:lnTo>
                  <a:lnTo>
                    <a:pt x="243" y="628"/>
                  </a:lnTo>
                  <a:lnTo>
                    <a:pt x="245" y="630"/>
                  </a:lnTo>
                  <a:lnTo>
                    <a:pt x="246" y="632"/>
                  </a:lnTo>
                  <a:lnTo>
                    <a:pt x="250" y="633"/>
                  </a:lnTo>
                  <a:lnTo>
                    <a:pt x="255" y="635"/>
                  </a:lnTo>
                  <a:lnTo>
                    <a:pt x="256" y="635"/>
                  </a:lnTo>
                  <a:lnTo>
                    <a:pt x="258" y="638"/>
                  </a:lnTo>
                  <a:lnTo>
                    <a:pt x="260" y="638"/>
                  </a:lnTo>
                  <a:lnTo>
                    <a:pt x="263" y="640"/>
                  </a:lnTo>
                  <a:lnTo>
                    <a:pt x="267" y="642"/>
                  </a:lnTo>
                  <a:lnTo>
                    <a:pt x="272" y="647"/>
                  </a:lnTo>
                  <a:lnTo>
                    <a:pt x="273" y="649"/>
                  </a:lnTo>
                  <a:lnTo>
                    <a:pt x="273" y="649"/>
                  </a:lnTo>
                  <a:lnTo>
                    <a:pt x="275" y="650"/>
                  </a:lnTo>
                  <a:lnTo>
                    <a:pt x="277" y="650"/>
                  </a:lnTo>
                  <a:lnTo>
                    <a:pt x="277" y="650"/>
                  </a:lnTo>
                  <a:lnTo>
                    <a:pt x="277" y="650"/>
                  </a:lnTo>
                  <a:lnTo>
                    <a:pt x="279" y="652"/>
                  </a:lnTo>
                  <a:lnTo>
                    <a:pt x="280" y="654"/>
                  </a:lnTo>
                  <a:lnTo>
                    <a:pt x="280" y="654"/>
                  </a:lnTo>
                  <a:lnTo>
                    <a:pt x="282" y="655"/>
                  </a:lnTo>
                  <a:lnTo>
                    <a:pt x="282" y="655"/>
                  </a:lnTo>
                  <a:lnTo>
                    <a:pt x="285" y="655"/>
                  </a:lnTo>
                  <a:lnTo>
                    <a:pt x="285" y="655"/>
                  </a:lnTo>
                  <a:lnTo>
                    <a:pt x="289" y="657"/>
                  </a:lnTo>
                  <a:lnTo>
                    <a:pt x="290" y="660"/>
                  </a:lnTo>
                  <a:lnTo>
                    <a:pt x="294" y="669"/>
                  </a:lnTo>
                  <a:lnTo>
                    <a:pt x="296" y="671"/>
                  </a:lnTo>
                  <a:lnTo>
                    <a:pt x="297" y="672"/>
                  </a:lnTo>
                  <a:lnTo>
                    <a:pt x="301" y="672"/>
                  </a:lnTo>
                  <a:lnTo>
                    <a:pt x="309" y="683"/>
                  </a:lnTo>
                  <a:lnTo>
                    <a:pt x="311" y="683"/>
                  </a:lnTo>
                  <a:lnTo>
                    <a:pt x="314" y="684"/>
                  </a:lnTo>
                  <a:lnTo>
                    <a:pt x="316" y="684"/>
                  </a:lnTo>
                  <a:lnTo>
                    <a:pt x="318" y="686"/>
                  </a:lnTo>
                  <a:lnTo>
                    <a:pt x="319" y="686"/>
                  </a:lnTo>
                  <a:lnTo>
                    <a:pt x="319" y="686"/>
                  </a:lnTo>
                  <a:lnTo>
                    <a:pt x="319" y="686"/>
                  </a:lnTo>
                  <a:lnTo>
                    <a:pt x="321" y="686"/>
                  </a:lnTo>
                  <a:lnTo>
                    <a:pt x="321" y="686"/>
                  </a:lnTo>
                  <a:lnTo>
                    <a:pt x="321" y="688"/>
                  </a:lnTo>
                  <a:lnTo>
                    <a:pt x="321" y="688"/>
                  </a:lnTo>
                  <a:lnTo>
                    <a:pt x="324" y="688"/>
                  </a:lnTo>
                  <a:lnTo>
                    <a:pt x="328" y="688"/>
                  </a:lnTo>
                  <a:lnTo>
                    <a:pt x="329" y="688"/>
                  </a:lnTo>
                  <a:lnTo>
                    <a:pt x="333" y="684"/>
                  </a:lnTo>
                  <a:lnTo>
                    <a:pt x="335" y="683"/>
                  </a:lnTo>
                  <a:lnTo>
                    <a:pt x="336" y="684"/>
                  </a:lnTo>
                  <a:lnTo>
                    <a:pt x="340" y="686"/>
                  </a:lnTo>
                  <a:lnTo>
                    <a:pt x="341" y="684"/>
                  </a:lnTo>
                  <a:lnTo>
                    <a:pt x="343" y="684"/>
                  </a:lnTo>
                  <a:lnTo>
                    <a:pt x="341" y="683"/>
                  </a:lnTo>
                  <a:lnTo>
                    <a:pt x="341" y="681"/>
                  </a:lnTo>
                  <a:lnTo>
                    <a:pt x="340" y="679"/>
                  </a:lnTo>
                  <a:lnTo>
                    <a:pt x="338" y="677"/>
                  </a:lnTo>
                  <a:lnTo>
                    <a:pt x="338" y="676"/>
                  </a:lnTo>
                  <a:lnTo>
                    <a:pt x="341" y="672"/>
                  </a:lnTo>
                  <a:lnTo>
                    <a:pt x="341" y="667"/>
                  </a:lnTo>
                  <a:lnTo>
                    <a:pt x="341" y="667"/>
                  </a:lnTo>
                  <a:lnTo>
                    <a:pt x="343" y="666"/>
                  </a:lnTo>
                  <a:lnTo>
                    <a:pt x="345" y="666"/>
                  </a:lnTo>
                  <a:lnTo>
                    <a:pt x="355" y="664"/>
                  </a:lnTo>
                  <a:lnTo>
                    <a:pt x="363" y="664"/>
                  </a:lnTo>
                  <a:lnTo>
                    <a:pt x="365" y="664"/>
                  </a:lnTo>
                  <a:lnTo>
                    <a:pt x="369" y="666"/>
                  </a:lnTo>
                  <a:lnTo>
                    <a:pt x="374" y="666"/>
                  </a:lnTo>
                  <a:lnTo>
                    <a:pt x="377" y="666"/>
                  </a:lnTo>
                  <a:lnTo>
                    <a:pt x="382" y="662"/>
                  </a:lnTo>
                  <a:lnTo>
                    <a:pt x="387" y="662"/>
                  </a:lnTo>
                  <a:lnTo>
                    <a:pt x="391" y="662"/>
                  </a:lnTo>
                  <a:lnTo>
                    <a:pt x="394" y="664"/>
                  </a:lnTo>
                  <a:lnTo>
                    <a:pt x="408" y="674"/>
                  </a:lnTo>
                  <a:lnTo>
                    <a:pt x="411" y="676"/>
                  </a:lnTo>
                  <a:lnTo>
                    <a:pt x="416" y="676"/>
                  </a:lnTo>
                  <a:lnTo>
                    <a:pt x="421" y="674"/>
                  </a:lnTo>
                  <a:lnTo>
                    <a:pt x="423" y="674"/>
                  </a:lnTo>
                  <a:lnTo>
                    <a:pt x="425" y="674"/>
                  </a:lnTo>
                  <a:lnTo>
                    <a:pt x="426" y="674"/>
                  </a:lnTo>
                  <a:lnTo>
                    <a:pt x="428" y="676"/>
                  </a:lnTo>
                  <a:lnTo>
                    <a:pt x="428" y="676"/>
                  </a:lnTo>
                  <a:lnTo>
                    <a:pt x="428" y="677"/>
                  </a:lnTo>
                  <a:lnTo>
                    <a:pt x="428" y="677"/>
                  </a:lnTo>
                  <a:lnTo>
                    <a:pt x="430" y="677"/>
                  </a:lnTo>
                  <a:lnTo>
                    <a:pt x="433" y="677"/>
                  </a:lnTo>
                  <a:lnTo>
                    <a:pt x="433" y="677"/>
                  </a:lnTo>
                  <a:lnTo>
                    <a:pt x="431" y="677"/>
                  </a:lnTo>
                  <a:lnTo>
                    <a:pt x="431" y="676"/>
                  </a:lnTo>
                  <a:lnTo>
                    <a:pt x="431" y="676"/>
                  </a:lnTo>
                  <a:lnTo>
                    <a:pt x="431" y="674"/>
                  </a:lnTo>
                  <a:lnTo>
                    <a:pt x="433" y="674"/>
                  </a:lnTo>
                  <a:lnTo>
                    <a:pt x="435" y="674"/>
                  </a:lnTo>
                  <a:lnTo>
                    <a:pt x="436" y="674"/>
                  </a:lnTo>
                  <a:lnTo>
                    <a:pt x="436" y="676"/>
                  </a:lnTo>
                  <a:lnTo>
                    <a:pt x="438" y="677"/>
                  </a:lnTo>
                  <a:lnTo>
                    <a:pt x="438" y="677"/>
                  </a:lnTo>
                  <a:lnTo>
                    <a:pt x="442" y="676"/>
                  </a:lnTo>
                  <a:lnTo>
                    <a:pt x="443" y="677"/>
                  </a:lnTo>
                  <a:lnTo>
                    <a:pt x="445" y="677"/>
                  </a:lnTo>
                  <a:lnTo>
                    <a:pt x="447" y="679"/>
                  </a:lnTo>
                  <a:lnTo>
                    <a:pt x="448" y="681"/>
                  </a:lnTo>
                  <a:lnTo>
                    <a:pt x="448" y="681"/>
                  </a:lnTo>
                  <a:lnTo>
                    <a:pt x="450" y="681"/>
                  </a:lnTo>
                  <a:lnTo>
                    <a:pt x="450" y="679"/>
                  </a:lnTo>
                  <a:lnTo>
                    <a:pt x="452" y="679"/>
                  </a:lnTo>
                  <a:lnTo>
                    <a:pt x="453" y="679"/>
                  </a:lnTo>
                  <a:lnTo>
                    <a:pt x="457" y="681"/>
                  </a:lnTo>
                  <a:lnTo>
                    <a:pt x="462" y="681"/>
                  </a:lnTo>
                  <a:lnTo>
                    <a:pt x="464" y="681"/>
                  </a:lnTo>
                  <a:lnTo>
                    <a:pt x="467" y="676"/>
                  </a:lnTo>
                  <a:lnTo>
                    <a:pt x="469" y="674"/>
                  </a:lnTo>
                  <a:lnTo>
                    <a:pt x="469" y="676"/>
                  </a:lnTo>
                  <a:lnTo>
                    <a:pt x="470" y="676"/>
                  </a:lnTo>
                  <a:lnTo>
                    <a:pt x="470" y="676"/>
                  </a:lnTo>
                  <a:lnTo>
                    <a:pt x="472" y="676"/>
                  </a:lnTo>
                  <a:lnTo>
                    <a:pt x="472" y="674"/>
                  </a:lnTo>
                  <a:lnTo>
                    <a:pt x="474" y="674"/>
                  </a:lnTo>
                  <a:lnTo>
                    <a:pt x="474" y="674"/>
                  </a:lnTo>
                  <a:lnTo>
                    <a:pt x="476" y="676"/>
                  </a:lnTo>
                  <a:lnTo>
                    <a:pt x="477" y="676"/>
                  </a:lnTo>
                  <a:lnTo>
                    <a:pt x="484" y="676"/>
                  </a:lnTo>
                  <a:lnTo>
                    <a:pt x="486" y="677"/>
                  </a:lnTo>
                  <a:lnTo>
                    <a:pt x="487" y="679"/>
                  </a:lnTo>
                  <a:lnTo>
                    <a:pt x="489" y="681"/>
                  </a:lnTo>
                  <a:lnTo>
                    <a:pt x="491" y="681"/>
                  </a:lnTo>
                  <a:lnTo>
                    <a:pt x="494" y="681"/>
                  </a:lnTo>
                  <a:lnTo>
                    <a:pt x="496" y="681"/>
                  </a:lnTo>
                  <a:lnTo>
                    <a:pt x="496" y="683"/>
                  </a:lnTo>
                  <a:lnTo>
                    <a:pt x="498" y="683"/>
                  </a:lnTo>
                  <a:lnTo>
                    <a:pt x="501" y="683"/>
                  </a:lnTo>
                  <a:lnTo>
                    <a:pt x="501" y="683"/>
                  </a:lnTo>
                  <a:lnTo>
                    <a:pt x="501" y="684"/>
                  </a:lnTo>
                  <a:lnTo>
                    <a:pt x="503" y="684"/>
                  </a:lnTo>
                  <a:lnTo>
                    <a:pt x="506" y="684"/>
                  </a:lnTo>
                  <a:lnTo>
                    <a:pt x="508" y="686"/>
                  </a:lnTo>
                  <a:lnTo>
                    <a:pt x="511" y="686"/>
                  </a:lnTo>
                  <a:lnTo>
                    <a:pt x="513" y="688"/>
                  </a:lnTo>
                  <a:lnTo>
                    <a:pt x="513" y="686"/>
                  </a:lnTo>
                  <a:lnTo>
                    <a:pt x="513" y="686"/>
                  </a:lnTo>
                  <a:lnTo>
                    <a:pt x="515" y="684"/>
                  </a:lnTo>
                  <a:lnTo>
                    <a:pt x="516" y="684"/>
                  </a:lnTo>
                  <a:lnTo>
                    <a:pt x="516" y="684"/>
                  </a:lnTo>
                  <a:lnTo>
                    <a:pt x="518" y="684"/>
                  </a:lnTo>
                  <a:lnTo>
                    <a:pt x="520" y="686"/>
                  </a:lnTo>
                  <a:lnTo>
                    <a:pt x="525" y="679"/>
                  </a:lnTo>
                  <a:lnTo>
                    <a:pt x="521" y="676"/>
                  </a:lnTo>
                  <a:lnTo>
                    <a:pt x="521" y="674"/>
                  </a:lnTo>
                  <a:lnTo>
                    <a:pt x="521" y="674"/>
                  </a:lnTo>
                  <a:lnTo>
                    <a:pt x="523" y="674"/>
                  </a:lnTo>
                  <a:lnTo>
                    <a:pt x="525" y="676"/>
                  </a:lnTo>
                  <a:lnTo>
                    <a:pt x="526" y="676"/>
                  </a:lnTo>
                  <a:lnTo>
                    <a:pt x="526" y="676"/>
                  </a:lnTo>
                  <a:lnTo>
                    <a:pt x="528" y="676"/>
                  </a:lnTo>
                  <a:lnTo>
                    <a:pt x="530" y="677"/>
                  </a:lnTo>
                  <a:lnTo>
                    <a:pt x="532" y="679"/>
                  </a:lnTo>
                  <a:lnTo>
                    <a:pt x="533" y="679"/>
                  </a:lnTo>
                  <a:lnTo>
                    <a:pt x="535" y="679"/>
                  </a:lnTo>
                  <a:lnTo>
                    <a:pt x="537" y="679"/>
                  </a:lnTo>
                  <a:lnTo>
                    <a:pt x="538" y="681"/>
                  </a:lnTo>
                  <a:lnTo>
                    <a:pt x="540" y="681"/>
                  </a:lnTo>
                  <a:lnTo>
                    <a:pt x="535" y="683"/>
                  </a:lnTo>
                  <a:lnTo>
                    <a:pt x="532" y="683"/>
                  </a:lnTo>
                  <a:lnTo>
                    <a:pt x="532" y="683"/>
                  </a:lnTo>
                  <a:lnTo>
                    <a:pt x="535" y="683"/>
                  </a:lnTo>
                  <a:lnTo>
                    <a:pt x="540" y="681"/>
                  </a:lnTo>
                  <a:lnTo>
                    <a:pt x="540" y="681"/>
                  </a:lnTo>
                  <a:lnTo>
                    <a:pt x="542" y="681"/>
                  </a:lnTo>
                  <a:lnTo>
                    <a:pt x="543" y="681"/>
                  </a:lnTo>
                  <a:lnTo>
                    <a:pt x="543" y="683"/>
                  </a:lnTo>
                  <a:lnTo>
                    <a:pt x="545" y="683"/>
                  </a:lnTo>
                  <a:lnTo>
                    <a:pt x="547" y="683"/>
                  </a:lnTo>
                  <a:lnTo>
                    <a:pt x="547" y="677"/>
                  </a:lnTo>
                  <a:lnTo>
                    <a:pt x="549" y="676"/>
                  </a:lnTo>
                  <a:lnTo>
                    <a:pt x="549" y="676"/>
                  </a:lnTo>
                  <a:lnTo>
                    <a:pt x="550" y="674"/>
                  </a:lnTo>
                  <a:lnTo>
                    <a:pt x="552" y="672"/>
                  </a:lnTo>
                  <a:lnTo>
                    <a:pt x="552" y="672"/>
                  </a:lnTo>
                  <a:lnTo>
                    <a:pt x="555" y="672"/>
                  </a:lnTo>
                  <a:lnTo>
                    <a:pt x="555" y="672"/>
                  </a:lnTo>
                  <a:lnTo>
                    <a:pt x="557" y="672"/>
                  </a:lnTo>
                  <a:lnTo>
                    <a:pt x="559" y="672"/>
                  </a:lnTo>
                  <a:lnTo>
                    <a:pt x="559" y="672"/>
                  </a:lnTo>
                  <a:lnTo>
                    <a:pt x="560" y="672"/>
                  </a:lnTo>
                  <a:lnTo>
                    <a:pt x="562" y="674"/>
                  </a:lnTo>
                  <a:lnTo>
                    <a:pt x="562" y="676"/>
                  </a:lnTo>
                  <a:lnTo>
                    <a:pt x="564" y="676"/>
                  </a:lnTo>
                  <a:lnTo>
                    <a:pt x="574" y="672"/>
                  </a:lnTo>
                  <a:lnTo>
                    <a:pt x="574" y="672"/>
                  </a:lnTo>
                  <a:lnTo>
                    <a:pt x="576" y="672"/>
                  </a:lnTo>
                  <a:lnTo>
                    <a:pt x="577" y="671"/>
                  </a:lnTo>
                  <a:lnTo>
                    <a:pt x="577" y="671"/>
                  </a:lnTo>
                  <a:lnTo>
                    <a:pt x="579" y="672"/>
                  </a:lnTo>
                  <a:lnTo>
                    <a:pt x="581" y="672"/>
                  </a:lnTo>
                  <a:lnTo>
                    <a:pt x="591" y="676"/>
                  </a:lnTo>
                  <a:lnTo>
                    <a:pt x="594" y="677"/>
                  </a:lnTo>
                  <a:lnTo>
                    <a:pt x="594" y="677"/>
                  </a:lnTo>
                  <a:lnTo>
                    <a:pt x="594" y="677"/>
                  </a:lnTo>
                  <a:lnTo>
                    <a:pt x="596" y="679"/>
                  </a:lnTo>
                  <a:lnTo>
                    <a:pt x="596" y="679"/>
                  </a:lnTo>
                  <a:lnTo>
                    <a:pt x="598" y="681"/>
                  </a:lnTo>
                  <a:lnTo>
                    <a:pt x="598" y="681"/>
                  </a:lnTo>
                  <a:lnTo>
                    <a:pt x="599" y="681"/>
                  </a:lnTo>
                  <a:lnTo>
                    <a:pt x="603" y="683"/>
                  </a:lnTo>
                  <a:lnTo>
                    <a:pt x="603" y="683"/>
                  </a:lnTo>
                  <a:lnTo>
                    <a:pt x="603" y="684"/>
                  </a:lnTo>
                  <a:lnTo>
                    <a:pt x="601" y="686"/>
                  </a:lnTo>
                  <a:lnTo>
                    <a:pt x="603" y="688"/>
                  </a:lnTo>
                  <a:lnTo>
                    <a:pt x="606" y="689"/>
                  </a:lnTo>
                  <a:lnTo>
                    <a:pt x="606" y="691"/>
                  </a:lnTo>
                  <a:lnTo>
                    <a:pt x="605" y="694"/>
                  </a:lnTo>
                  <a:lnTo>
                    <a:pt x="605" y="698"/>
                  </a:lnTo>
                  <a:lnTo>
                    <a:pt x="606" y="698"/>
                  </a:lnTo>
                  <a:lnTo>
                    <a:pt x="606" y="700"/>
                  </a:lnTo>
                  <a:lnTo>
                    <a:pt x="608" y="705"/>
                  </a:lnTo>
                  <a:lnTo>
                    <a:pt x="608" y="705"/>
                  </a:lnTo>
                  <a:lnTo>
                    <a:pt x="610" y="706"/>
                  </a:lnTo>
                  <a:lnTo>
                    <a:pt x="610" y="708"/>
                  </a:lnTo>
                  <a:lnTo>
                    <a:pt x="610" y="708"/>
                  </a:lnTo>
                  <a:lnTo>
                    <a:pt x="608" y="710"/>
                  </a:lnTo>
                  <a:lnTo>
                    <a:pt x="608" y="710"/>
                  </a:lnTo>
                  <a:lnTo>
                    <a:pt x="608" y="711"/>
                  </a:lnTo>
                  <a:lnTo>
                    <a:pt x="610" y="713"/>
                  </a:lnTo>
                  <a:lnTo>
                    <a:pt x="613" y="715"/>
                  </a:lnTo>
                  <a:lnTo>
                    <a:pt x="613" y="717"/>
                  </a:lnTo>
                  <a:lnTo>
                    <a:pt x="615" y="717"/>
                  </a:lnTo>
                  <a:lnTo>
                    <a:pt x="615" y="718"/>
                  </a:lnTo>
                  <a:lnTo>
                    <a:pt x="615" y="720"/>
                  </a:lnTo>
                  <a:lnTo>
                    <a:pt x="615" y="720"/>
                  </a:lnTo>
                  <a:lnTo>
                    <a:pt x="615" y="720"/>
                  </a:lnTo>
                  <a:lnTo>
                    <a:pt x="615" y="723"/>
                  </a:lnTo>
                  <a:lnTo>
                    <a:pt x="615" y="725"/>
                  </a:lnTo>
                  <a:lnTo>
                    <a:pt x="615" y="725"/>
                  </a:lnTo>
                  <a:lnTo>
                    <a:pt x="616" y="725"/>
                  </a:lnTo>
                  <a:lnTo>
                    <a:pt x="616" y="727"/>
                  </a:lnTo>
                  <a:lnTo>
                    <a:pt x="616" y="727"/>
                  </a:lnTo>
                  <a:lnTo>
                    <a:pt x="618" y="727"/>
                  </a:lnTo>
                  <a:lnTo>
                    <a:pt x="620" y="727"/>
                  </a:lnTo>
                  <a:lnTo>
                    <a:pt x="622" y="730"/>
                  </a:lnTo>
                  <a:lnTo>
                    <a:pt x="622" y="730"/>
                  </a:lnTo>
                  <a:lnTo>
                    <a:pt x="622" y="734"/>
                  </a:lnTo>
                  <a:lnTo>
                    <a:pt x="620" y="735"/>
                  </a:lnTo>
                  <a:lnTo>
                    <a:pt x="620" y="737"/>
                  </a:lnTo>
                  <a:lnTo>
                    <a:pt x="613" y="744"/>
                  </a:lnTo>
                  <a:lnTo>
                    <a:pt x="613" y="745"/>
                  </a:lnTo>
                  <a:lnTo>
                    <a:pt x="615" y="745"/>
                  </a:lnTo>
                  <a:lnTo>
                    <a:pt x="616" y="745"/>
                  </a:lnTo>
                  <a:lnTo>
                    <a:pt x="622" y="745"/>
                  </a:lnTo>
                  <a:lnTo>
                    <a:pt x="623" y="747"/>
                  </a:lnTo>
                  <a:lnTo>
                    <a:pt x="642" y="754"/>
                  </a:lnTo>
                  <a:lnTo>
                    <a:pt x="661" y="762"/>
                  </a:lnTo>
                  <a:lnTo>
                    <a:pt x="698" y="776"/>
                  </a:lnTo>
                  <a:lnTo>
                    <a:pt x="717" y="784"/>
                  </a:lnTo>
                  <a:lnTo>
                    <a:pt x="754" y="800"/>
                  </a:lnTo>
                  <a:lnTo>
                    <a:pt x="773" y="807"/>
                  </a:lnTo>
                  <a:lnTo>
                    <a:pt x="773" y="805"/>
                  </a:lnTo>
                  <a:lnTo>
                    <a:pt x="771" y="801"/>
                  </a:lnTo>
                  <a:lnTo>
                    <a:pt x="771" y="798"/>
                  </a:lnTo>
                  <a:lnTo>
                    <a:pt x="771" y="795"/>
                  </a:lnTo>
                  <a:lnTo>
                    <a:pt x="773" y="791"/>
                  </a:lnTo>
                  <a:lnTo>
                    <a:pt x="771" y="788"/>
                  </a:lnTo>
                  <a:lnTo>
                    <a:pt x="771" y="788"/>
                  </a:lnTo>
                  <a:lnTo>
                    <a:pt x="771" y="786"/>
                  </a:lnTo>
                  <a:lnTo>
                    <a:pt x="773" y="784"/>
                  </a:lnTo>
                  <a:lnTo>
                    <a:pt x="776" y="784"/>
                  </a:lnTo>
                  <a:lnTo>
                    <a:pt x="778" y="786"/>
                  </a:lnTo>
                  <a:lnTo>
                    <a:pt x="779" y="786"/>
                  </a:lnTo>
                  <a:lnTo>
                    <a:pt x="779" y="786"/>
                  </a:lnTo>
                  <a:lnTo>
                    <a:pt x="776" y="781"/>
                  </a:lnTo>
                  <a:lnTo>
                    <a:pt x="776" y="781"/>
                  </a:lnTo>
                  <a:lnTo>
                    <a:pt x="776" y="778"/>
                  </a:lnTo>
                  <a:lnTo>
                    <a:pt x="774" y="776"/>
                  </a:lnTo>
                  <a:lnTo>
                    <a:pt x="774" y="776"/>
                  </a:lnTo>
                  <a:lnTo>
                    <a:pt x="771" y="774"/>
                  </a:lnTo>
                  <a:lnTo>
                    <a:pt x="769" y="773"/>
                  </a:lnTo>
                  <a:lnTo>
                    <a:pt x="769" y="773"/>
                  </a:lnTo>
                  <a:lnTo>
                    <a:pt x="769" y="773"/>
                  </a:lnTo>
                  <a:lnTo>
                    <a:pt x="768" y="774"/>
                  </a:lnTo>
                  <a:lnTo>
                    <a:pt x="766" y="773"/>
                  </a:lnTo>
                  <a:lnTo>
                    <a:pt x="764" y="773"/>
                  </a:lnTo>
                  <a:lnTo>
                    <a:pt x="764" y="771"/>
                  </a:lnTo>
                  <a:lnTo>
                    <a:pt x="764" y="771"/>
                  </a:lnTo>
                  <a:lnTo>
                    <a:pt x="766" y="771"/>
                  </a:lnTo>
                  <a:lnTo>
                    <a:pt x="766" y="769"/>
                  </a:lnTo>
                  <a:lnTo>
                    <a:pt x="768" y="767"/>
                  </a:lnTo>
                  <a:lnTo>
                    <a:pt x="769" y="769"/>
                  </a:lnTo>
                  <a:lnTo>
                    <a:pt x="769" y="769"/>
                  </a:lnTo>
                  <a:lnTo>
                    <a:pt x="769" y="769"/>
                  </a:lnTo>
                  <a:lnTo>
                    <a:pt x="769" y="767"/>
                  </a:lnTo>
                  <a:lnTo>
                    <a:pt x="769" y="767"/>
                  </a:lnTo>
                  <a:lnTo>
                    <a:pt x="769" y="766"/>
                  </a:lnTo>
                  <a:lnTo>
                    <a:pt x="769" y="766"/>
                  </a:lnTo>
                  <a:lnTo>
                    <a:pt x="769" y="766"/>
                  </a:lnTo>
                  <a:lnTo>
                    <a:pt x="768" y="764"/>
                  </a:lnTo>
                  <a:lnTo>
                    <a:pt x="768" y="762"/>
                  </a:lnTo>
                  <a:lnTo>
                    <a:pt x="768" y="761"/>
                  </a:lnTo>
                  <a:lnTo>
                    <a:pt x="769" y="761"/>
                  </a:lnTo>
                  <a:lnTo>
                    <a:pt x="769" y="759"/>
                  </a:lnTo>
                  <a:lnTo>
                    <a:pt x="768" y="757"/>
                  </a:lnTo>
                  <a:lnTo>
                    <a:pt x="768" y="757"/>
                  </a:lnTo>
                  <a:lnTo>
                    <a:pt x="766" y="757"/>
                  </a:lnTo>
                  <a:lnTo>
                    <a:pt x="768" y="754"/>
                  </a:lnTo>
                  <a:lnTo>
                    <a:pt x="769" y="752"/>
                  </a:lnTo>
                  <a:lnTo>
                    <a:pt x="769" y="750"/>
                  </a:lnTo>
                  <a:lnTo>
                    <a:pt x="769" y="749"/>
                  </a:lnTo>
                  <a:lnTo>
                    <a:pt x="769" y="747"/>
                  </a:lnTo>
                  <a:lnTo>
                    <a:pt x="771" y="745"/>
                  </a:lnTo>
                  <a:lnTo>
                    <a:pt x="773" y="744"/>
                  </a:lnTo>
                  <a:lnTo>
                    <a:pt x="773" y="740"/>
                  </a:lnTo>
                  <a:lnTo>
                    <a:pt x="773" y="739"/>
                  </a:lnTo>
                  <a:lnTo>
                    <a:pt x="774" y="737"/>
                  </a:lnTo>
                  <a:lnTo>
                    <a:pt x="774" y="735"/>
                  </a:lnTo>
                  <a:lnTo>
                    <a:pt x="778" y="730"/>
                  </a:lnTo>
                  <a:lnTo>
                    <a:pt x="779" y="727"/>
                  </a:lnTo>
                  <a:lnTo>
                    <a:pt x="779" y="725"/>
                  </a:lnTo>
                  <a:lnTo>
                    <a:pt x="779" y="723"/>
                  </a:lnTo>
                  <a:lnTo>
                    <a:pt x="779" y="720"/>
                  </a:lnTo>
                  <a:lnTo>
                    <a:pt x="779" y="718"/>
                  </a:lnTo>
                  <a:lnTo>
                    <a:pt x="781" y="717"/>
                  </a:lnTo>
                  <a:lnTo>
                    <a:pt x="781" y="717"/>
                  </a:lnTo>
                  <a:lnTo>
                    <a:pt x="781" y="717"/>
                  </a:lnTo>
                  <a:lnTo>
                    <a:pt x="781" y="713"/>
                  </a:lnTo>
                  <a:lnTo>
                    <a:pt x="781" y="711"/>
                  </a:lnTo>
                  <a:lnTo>
                    <a:pt x="781" y="710"/>
                  </a:lnTo>
                  <a:lnTo>
                    <a:pt x="783" y="708"/>
                  </a:lnTo>
                  <a:lnTo>
                    <a:pt x="785" y="706"/>
                  </a:lnTo>
                  <a:lnTo>
                    <a:pt x="786" y="706"/>
                  </a:lnTo>
                  <a:lnTo>
                    <a:pt x="786" y="705"/>
                  </a:lnTo>
                  <a:lnTo>
                    <a:pt x="786" y="705"/>
                  </a:lnTo>
                  <a:lnTo>
                    <a:pt x="786" y="703"/>
                  </a:lnTo>
                  <a:lnTo>
                    <a:pt x="786" y="701"/>
                  </a:lnTo>
                  <a:lnTo>
                    <a:pt x="786" y="701"/>
                  </a:lnTo>
                  <a:lnTo>
                    <a:pt x="788" y="700"/>
                  </a:lnTo>
                  <a:lnTo>
                    <a:pt x="786" y="698"/>
                  </a:lnTo>
                  <a:lnTo>
                    <a:pt x="785" y="693"/>
                  </a:lnTo>
                  <a:lnTo>
                    <a:pt x="785" y="691"/>
                  </a:lnTo>
                  <a:lnTo>
                    <a:pt x="785" y="689"/>
                  </a:lnTo>
                  <a:lnTo>
                    <a:pt x="786" y="686"/>
                  </a:lnTo>
                  <a:lnTo>
                    <a:pt x="786" y="684"/>
                  </a:lnTo>
                  <a:lnTo>
                    <a:pt x="785" y="684"/>
                  </a:lnTo>
                  <a:lnTo>
                    <a:pt x="783" y="683"/>
                  </a:lnTo>
                  <a:lnTo>
                    <a:pt x="783" y="684"/>
                  </a:lnTo>
                  <a:lnTo>
                    <a:pt x="783" y="684"/>
                  </a:lnTo>
                  <a:lnTo>
                    <a:pt x="783" y="684"/>
                  </a:lnTo>
                  <a:lnTo>
                    <a:pt x="781" y="684"/>
                  </a:lnTo>
                  <a:lnTo>
                    <a:pt x="783" y="683"/>
                  </a:lnTo>
                  <a:lnTo>
                    <a:pt x="783" y="683"/>
                  </a:lnTo>
                  <a:lnTo>
                    <a:pt x="783" y="683"/>
                  </a:lnTo>
                  <a:lnTo>
                    <a:pt x="785" y="681"/>
                  </a:lnTo>
                  <a:lnTo>
                    <a:pt x="786" y="683"/>
                  </a:lnTo>
                  <a:lnTo>
                    <a:pt x="788" y="683"/>
                  </a:lnTo>
                  <a:lnTo>
                    <a:pt x="788" y="679"/>
                  </a:lnTo>
                  <a:lnTo>
                    <a:pt x="788" y="672"/>
                  </a:lnTo>
                  <a:lnTo>
                    <a:pt x="788" y="671"/>
                  </a:lnTo>
                  <a:lnTo>
                    <a:pt x="788" y="669"/>
                  </a:lnTo>
                  <a:lnTo>
                    <a:pt x="788" y="667"/>
                  </a:lnTo>
                  <a:lnTo>
                    <a:pt x="788" y="667"/>
                  </a:lnTo>
                  <a:lnTo>
                    <a:pt x="791" y="664"/>
                  </a:lnTo>
                  <a:lnTo>
                    <a:pt x="791" y="664"/>
                  </a:lnTo>
                  <a:lnTo>
                    <a:pt x="793" y="664"/>
                  </a:lnTo>
                  <a:lnTo>
                    <a:pt x="795" y="664"/>
                  </a:lnTo>
                  <a:lnTo>
                    <a:pt x="795" y="662"/>
                  </a:lnTo>
                  <a:lnTo>
                    <a:pt x="795" y="660"/>
                  </a:lnTo>
                  <a:lnTo>
                    <a:pt x="795" y="659"/>
                  </a:lnTo>
                  <a:lnTo>
                    <a:pt x="795" y="659"/>
                  </a:lnTo>
                  <a:lnTo>
                    <a:pt x="795" y="657"/>
                  </a:lnTo>
                  <a:lnTo>
                    <a:pt x="793" y="655"/>
                  </a:lnTo>
                  <a:lnTo>
                    <a:pt x="791" y="654"/>
                  </a:lnTo>
                  <a:lnTo>
                    <a:pt x="793" y="652"/>
                  </a:lnTo>
                  <a:lnTo>
                    <a:pt x="795" y="652"/>
                  </a:lnTo>
                  <a:lnTo>
                    <a:pt x="796" y="654"/>
                  </a:lnTo>
                  <a:lnTo>
                    <a:pt x="798" y="654"/>
                  </a:lnTo>
                  <a:lnTo>
                    <a:pt x="800" y="652"/>
                  </a:lnTo>
                  <a:lnTo>
                    <a:pt x="802" y="650"/>
                  </a:lnTo>
                  <a:lnTo>
                    <a:pt x="803" y="645"/>
                  </a:lnTo>
                  <a:lnTo>
                    <a:pt x="807" y="640"/>
                  </a:lnTo>
                  <a:lnTo>
                    <a:pt x="808" y="638"/>
                  </a:lnTo>
                  <a:lnTo>
                    <a:pt x="810" y="638"/>
                  </a:lnTo>
                  <a:lnTo>
                    <a:pt x="810" y="637"/>
                  </a:lnTo>
                  <a:lnTo>
                    <a:pt x="810" y="633"/>
                  </a:lnTo>
                  <a:lnTo>
                    <a:pt x="810" y="630"/>
                  </a:lnTo>
                  <a:lnTo>
                    <a:pt x="810" y="630"/>
                  </a:lnTo>
                  <a:lnTo>
                    <a:pt x="812" y="628"/>
                  </a:lnTo>
                  <a:lnTo>
                    <a:pt x="813" y="627"/>
                  </a:lnTo>
                  <a:lnTo>
                    <a:pt x="813" y="627"/>
                  </a:lnTo>
                  <a:lnTo>
                    <a:pt x="813" y="625"/>
                  </a:lnTo>
                  <a:lnTo>
                    <a:pt x="817" y="623"/>
                  </a:lnTo>
                  <a:lnTo>
                    <a:pt x="817" y="623"/>
                  </a:lnTo>
                  <a:lnTo>
                    <a:pt x="817" y="623"/>
                  </a:lnTo>
                  <a:lnTo>
                    <a:pt x="817" y="621"/>
                  </a:lnTo>
                  <a:lnTo>
                    <a:pt x="817" y="621"/>
                  </a:lnTo>
                  <a:lnTo>
                    <a:pt x="817" y="618"/>
                  </a:lnTo>
                  <a:lnTo>
                    <a:pt x="817" y="616"/>
                  </a:lnTo>
                  <a:lnTo>
                    <a:pt x="817" y="616"/>
                  </a:lnTo>
                  <a:lnTo>
                    <a:pt x="820" y="613"/>
                  </a:lnTo>
                  <a:lnTo>
                    <a:pt x="820" y="613"/>
                  </a:lnTo>
                  <a:lnTo>
                    <a:pt x="822" y="611"/>
                  </a:lnTo>
                  <a:lnTo>
                    <a:pt x="822" y="611"/>
                  </a:lnTo>
                  <a:lnTo>
                    <a:pt x="822" y="610"/>
                  </a:lnTo>
                  <a:lnTo>
                    <a:pt x="822" y="610"/>
                  </a:lnTo>
                  <a:lnTo>
                    <a:pt x="825" y="608"/>
                  </a:lnTo>
                  <a:lnTo>
                    <a:pt x="827" y="606"/>
                  </a:lnTo>
                  <a:lnTo>
                    <a:pt x="829" y="606"/>
                  </a:lnTo>
                  <a:lnTo>
                    <a:pt x="834" y="606"/>
                  </a:lnTo>
                  <a:lnTo>
                    <a:pt x="835" y="608"/>
                  </a:lnTo>
                  <a:lnTo>
                    <a:pt x="835" y="608"/>
                  </a:lnTo>
                  <a:lnTo>
                    <a:pt x="837" y="608"/>
                  </a:lnTo>
                  <a:lnTo>
                    <a:pt x="837" y="606"/>
                  </a:lnTo>
                  <a:lnTo>
                    <a:pt x="837" y="606"/>
                  </a:lnTo>
                  <a:lnTo>
                    <a:pt x="837" y="606"/>
                  </a:lnTo>
                  <a:lnTo>
                    <a:pt x="839" y="606"/>
                  </a:lnTo>
                  <a:lnTo>
                    <a:pt x="839" y="606"/>
                  </a:lnTo>
                  <a:lnTo>
                    <a:pt x="841" y="606"/>
                  </a:lnTo>
                  <a:lnTo>
                    <a:pt x="841" y="604"/>
                  </a:lnTo>
                  <a:lnTo>
                    <a:pt x="841" y="603"/>
                  </a:lnTo>
                  <a:lnTo>
                    <a:pt x="841" y="603"/>
                  </a:lnTo>
                  <a:lnTo>
                    <a:pt x="841" y="601"/>
                  </a:lnTo>
                  <a:lnTo>
                    <a:pt x="839" y="601"/>
                  </a:lnTo>
                  <a:lnTo>
                    <a:pt x="839" y="603"/>
                  </a:lnTo>
                  <a:lnTo>
                    <a:pt x="837" y="603"/>
                  </a:lnTo>
                  <a:lnTo>
                    <a:pt x="835" y="601"/>
                  </a:lnTo>
                  <a:lnTo>
                    <a:pt x="835" y="601"/>
                  </a:lnTo>
                  <a:lnTo>
                    <a:pt x="835" y="599"/>
                  </a:lnTo>
                  <a:lnTo>
                    <a:pt x="835" y="599"/>
                  </a:lnTo>
                  <a:lnTo>
                    <a:pt x="834" y="598"/>
                  </a:lnTo>
                  <a:lnTo>
                    <a:pt x="834" y="598"/>
                  </a:lnTo>
                  <a:lnTo>
                    <a:pt x="834" y="594"/>
                  </a:lnTo>
                  <a:lnTo>
                    <a:pt x="834" y="593"/>
                  </a:lnTo>
                  <a:lnTo>
                    <a:pt x="837" y="593"/>
                  </a:lnTo>
                  <a:lnTo>
                    <a:pt x="839" y="591"/>
                  </a:lnTo>
                  <a:lnTo>
                    <a:pt x="841" y="591"/>
                  </a:lnTo>
                  <a:lnTo>
                    <a:pt x="842" y="593"/>
                  </a:lnTo>
                  <a:lnTo>
                    <a:pt x="842" y="593"/>
                  </a:lnTo>
                  <a:lnTo>
                    <a:pt x="842" y="594"/>
                  </a:lnTo>
                  <a:lnTo>
                    <a:pt x="842" y="596"/>
                  </a:lnTo>
                  <a:lnTo>
                    <a:pt x="842" y="598"/>
                  </a:lnTo>
                  <a:lnTo>
                    <a:pt x="842" y="598"/>
                  </a:lnTo>
                  <a:lnTo>
                    <a:pt x="844" y="599"/>
                  </a:lnTo>
                  <a:lnTo>
                    <a:pt x="844" y="599"/>
                  </a:lnTo>
                  <a:lnTo>
                    <a:pt x="846" y="598"/>
                  </a:lnTo>
                  <a:lnTo>
                    <a:pt x="847" y="598"/>
                  </a:lnTo>
                  <a:lnTo>
                    <a:pt x="847" y="596"/>
                  </a:lnTo>
                  <a:lnTo>
                    <a:pt x="849" y="593"/>
                  </a:lnTo>
                  <a:lnTo>
                    <a:pt x="847" y="593"/>
                  </a:lnTo>
                  <a:lnTo>
                    <a:pt x="846" y="591"/>
                  </a:lnTo>
                  <a:lnTo>
                    <a:pt x="844" y="591"/>
                  </a:lnTo>
                  <a:lnTo>
                    <a:pt x="842" y="589"/>
                  </a:lnTo>
                  <a:lnTo>
                    <a:pt x="842" y="587"/>
                  </a:lnTo>
                  <a:lnTo>
                    <a:pt x="842" y="586"/>
                  </a:lnTo>
                  <a:lnTo>
                    <a:pt x="842" y="586"/>
                  </a:lnTo>
                  <a:lnTo>
                    <a:pt x="842" y="586"/>
                  </a:lnTo>
                  <a:lnTo>
                    <a:pt x="839" y="584"/>
                  </a:lnTo>
                  <a:lnTo>
                    <a:pt x="839" y="584"/>
                  </a:lnTo>
                  <a:lnTo>
                    <a:pt x="841" y="584"/>
                  </a:lnTo>
                  <a:lnTo>
                    <a:pt x="842" y="582"/>
                  </a:lnTo>
                  <a:lnTo>
                    <a:pt x="842" y="582"/>
                  </a:lnTo>
                  <a:lnTo>
                    <a:pt x="841" y="582"/>
                  </a:lnTo>
                  <a:lnTo>
                    <a:pt x="839" y="581"/>
                  </a:lnTo>
                  <a:lnTo>
                    <a:pt x="839" y="581"/>
                  </a:lnTo>
                  <a:lnTo>
                    <a:pt x="837" y="579"/>
                  </a:lnTo>
                  <a:lnTo>
                    <a:pt x="837" y="579"/>
                  </a:lnTo>
                  <a:lnTo>
                    <a:pt x="839" y="579"/>
                  </a:lnTo>
                  <a:lnTo>
                    <a:pt x="842" y="574"/>
                  </a:lnTo>
                  <a:lnTo>
                    <a:pt x="844" y="572"/>
                  </a:lnTo>
                  <a:lnTo>
                    <a:pt x="846" y="572"/>
                  </a:lnTo>
                  <a:lnTo>
                    <a:pt x="847" y="569"/>
                  </a:lnTo>
                  <a:lnTo>
                    <a:pt x="849" y="559"/>
                  </a:lnTo>
                  <a:lnTo>
                    <a:pt x="851" y="557"/>
                  </a:lnTo>
                  <a:lnTo>
                    <a:pt x="854" y="557"/>
                  </a:lnTo>
                  <a:lnTo>
                    <a:pt x="852" y="557"/>
                  </a:lnTo>
                  <a:lnTo>
                    <a:pt x="851" y="555"/>
                  </a:lnTo>
                  <a:lnTo>
                    <a:pt x="849" y="554"/>
                  </a:lnTo>
                  <a:lnTo>
                    <a:pt x="847" y="554"/>
                  </a:lnTo>
                  <a:lnTo>
                    <a:pt x="846" y="554"/>
                  </a:lnTo>
                  <a:lnTo>
                    <a:pt x="844" y="554"/>
                  </a:lnTo>
                  <a:lnTo>
                    <a:pt x="844" y="552"/>
                  </a:lnTo>
                  <a:lnTo>
                    <a:pt x="844" y="552"/>
                  </a:lnTo>
                  <a:lnTo>
                    <a:pt x="847" y="548"/>
                  </a:lnTo>
                  <a:lnTo>
                    <a:pt x="847" y="548"/>
                  </a:lnTo>
                  <a:lnTo>
                    <a:pt x="847" y="548"/>
                  </a:lnTo>
                  <a:lnTo>
                    <a:pt x="849" y="548"/>
                  </a:lnTo>
                  <a:lnTo>
                    <a:pt x="849" y="550"/>
                  </a:lnTo>
                  <a:lnTo>
                    <a:pt x="849" y="552"/>
                  </a:lnTo>
                  <a:lnTo>
                    <a:pt x="849" y="552"/>
                  </a:lnTo>
                  <a:lnTo>
                    <a:pt x="851" y="550"/>
                  </a:lnTo>
                  <a:lnTo>
                    <a:pt x="852" y="548"/>
                  </a:lnTo>
                  <a:lnTo>
                    <a:pt x="854" y="547"/>
                  </a:lnTo>
                  <a:lnTo>
                    <a:pt x="854" y="547"/>
                  </a:lnTo>
                  <a:lnTo>
                    <a:pt x="854" y="540"/>
                  </a:lnTo>
                  <a:lnTo>
                    <a:pt x="856" y="533"/>
                  </a:lnTo>
                  <a:lnTo>
                    <a:pt x="856" y="531"/>
                  </a:lnTo>
                  <a:lnTo>
                    <a:pt x="863" y="525"/>
                  </a:lnTo>
                  <a:lnTo>
                    <a:pt x="863" y="523"/>
                  </a:lnTo>
                  <a:lnTo>
                    <a:pt x="863" y="523"/>
                  </a:lnTo>
                  <a:lnTo>
                    <a:pt x="869" y="520"/>
                  </a:lnTo>
                  <a:lnTo>
                    <a:pt x="869" y="520"/>
                  </a:lnTo>
                  <a:lnTo>
                    <a:pt x="871" y="518"/>
                  </a:lnTo>
                  <a:lnTo>
                    <a:pt x="871" y="518"/>
                  </a:lnTo>
                  <a:lnTo>
                    <a:pt x="873" y="514"/>
                  </a:lnTo>
                  <a:lnTo>
                    <a:pt x="875" y="514"/>
                  </a:lnTo>
                  <a:lnTo>
                    <a:pt x="876" y="513"/>
                  </a:lnTo>
                  <a:lnTo>
                    <a:pt x="876" y="513"/>
                  </a:lnTo>
                  <a:lnTo>
                    <a:pt x="876" y="511"/>
                  </a:lnTo>
                  <a:lnTo>
                    <a:pt x="873" y="511"/>
                  </a:lnTo>
                  <a:lnTo>
                    <a:pt x="873" y="511"/>
                  </a:lnTo>
                  <a:lnTo>
                    <a:pt x="873" y="511"/>
                  </a:lnTo>
                  <a:lnTo>
                    <a:pt x="875" y="511"/>
                  </a:lnTo>
                  <a:lnTo>
                    <a:pt x="875" y="509"/>
                  </a:lnTo>
                  <a:lnTo>
                    <a:pt x="875" y="509"/>
                  </a:lnTo>
                  <a:lnTo>
                    <a:pt x="876" y="509"/>
                  </a:lnTo>
                  <a:lnTo>
                    <a:pt x="876" y="508"/>
                  </a:lnTo>
                  <a:lnTo>
                    <a:pt x="876" y="509"/>
                  </a:lnTo>
                  <a:lnTo>
                    <a:pt x="880" y="508"/>
                  </a:lnTo>
                  <a:lnTo>
                    <a:pt x="881" y="508"/>
                  </a:lnTo>
                  <a:lnTo>
                    <a:pt x="881" y="506"/>
                  </a:lnTo>
                  <a:lnTo>
                    <a:pt x="880" y="506"/>
                  </a:lnTo>
                  <a:lnTo>
                    <a:pt x="875" y="506"/>
                  </a:lnTo>
                  <a:lnTo>
                    <a:pt x="873" y="508"/>
                  </a:lnTo>
                  <a:lnTo>
                    <a:pt x="873" y="508"/>
                  </a:lnTo>
                  <a:lnTo>
                    <a:pt x="873" y="506"/>
                  </a:lnTo>
                  <a:lnTo>
                    <a:pt x="871" y="506"/>
                  </a:lnTo>
                  <a:lnTo>
                    <a:pt x="869" y="506"/>
                  </a:lnTo>
                  <a:lnTo>
                    <a:pt x="869" y="504"/>
                  </a:lnTo>
                  <a:lnTo>
                    <a:pt x="871" y="504"/>
                  </a:lnTo>
                  <a:lnTo>
                    <a:pt x="873" y="504"/>
                  </a:lnTo>
                  <a:lnTo>
                    <a:pt x="875" y="504"/>
                  </a:lnTo>
                  <a:lnTo>
                    <a:pt x="876" y="503"/>
                  </a:lnTo>
                  <a:lnTo>
                    <a:pt x="876" y="503"/>
                  </a:lnTo>
                  <a:lnTo>
                    <a:pt x="876" y="501"/>
                  </a:lnTo>
                  <a:lnTo>
                    <a:pt x="878" y="501"/>
                  </a:lnTo>
                  <a:lnTo>
                    <a:pt x="880" y="501"/>
                  </a:lnTo>
                  <a:lnTo>
                    <a:pt x="881" y="504"/>
                  </a:lnTo>
                  <a:lnTo>
                    <a:pt x="883" y="504"/>
                  </a:lnTo>
                  <a:lnTo>
                    <a:pt x="883" y="504"/>
                  </a:lnTo>
                  <a:lnTo>
                    <a:pt x="883" y="503"/>
                  </a:lnTo>
                  <a:lnTo>
                    <a:pt x="885" y="501"/>
                  </a:lnTo>
                  <a:lnTo>
                    <a:pt x="885" y="499"/>
                  </a:lnTo>
                  <a:lnTo>
                    <a:pt x="886" y="496"/>
                  </a:lnTo>
                  <a:lnTo>
                    <a:pt x="886" y="494"/>
                  </a:lnTo>
                  <a:lnTo>
                    <a:pt x="885" y="492"/>
                  </a:lnTo>
                  <a:lnTo>
                    <a:pt x="885" y="492"/>
                  </a:lnTo>
                  <a:lnTo>
                    <a:pt x="885" y="494"/>
                  </a:lnTo>
                  <a:lnTo>
                    <a:pt x="885" y="494"/>
                  </a:lnTo>
                  <a:lnTo>
                    <a:pt x="883" y="494"/>
                  </a:lnTo>
                  <a:lnTo>
                    <a:pt x="881" y="492"/>
                  </a:lnTo>
                  <a:lnTo>
                    <a:pt x="881" y="492"/>
                  </a:lnTo>
                  <a:lnTo>
                    <a:pt x="883" y="491"/>
                  </a:lnTo>
                  <a:lnTo>
                    <a:pt x="883" y="489"/>
                  </a:lnTo>
                  <a:lnTo>
                    <a:pt x="885" y="489"/>
                  </a:lnTo>
                  <a:lnTo>
                    <a:pt x="886" y="489"/>
                  </a:lnTo>
                  <a:lnTo>
                    <a:pt x="886" y="489"/>
                  </a:lnTo>
                  <a:lnTo>
                    <a:pt x="888" y="486"/>
                  </a:lnTo>
                  <a:lnTo>
                    <a:pt x="888" y="484"/>
                  </a:lnTo>
                  <a:lnTo>
                    <a:pt x="888" y="482"/>
                  </a:lnTo>
                  <a:lnTo>
                    <a:pt x="888" y="482"/>
                  </a:lnTo>
                  <a:lnTo>
                    <a:pt x="886" y="480"/>
                  </a:lnTo>
                  <a:lnTo>
                    <a:pt x="886" y="480"/>
                  </a:lnTo>
                  <a:lnTo>
                    <a:pt x="890" y="479"/>
                  </a:lnTo>
                  <a:lnTo>
                    <a:pt x="888" y="477"/>
                  </a:lnTo>
                  <a:lnTo>
                    <a:pt x="890" y="474"/>
                  </a:lnTo>
                  <a:lnTo>
                    <a:pt x="890" y="470"/>
                  </a:lnTo>
                  <a:lnTo>
                    <a:pt x="890" y="472"/>
                  </a:lnTo>
                  <a:lnTo>
                    <a:pt x="888" y="474"/>
                  </a:lnTo>
                  <a:lnTo>
                    <a:pt x="886" y="475"/>
                  </a:lnTo>
                  <a:lnTo>
                    <a:pt x="885" y="475"/>
                  </a:lnTo>
                  <a:lnTo>
                    <a:pt x="886" y="474"/>
                  </a:lnTo>
                  <a:lnTo>
                    <a:pt x="888" y="470"/>
                  </a:lnTo>
                  <a:lnTo>
                    <a:pt x="888" y="469"/>
                  </a:lnTo>
                  <a:lnTo>
                    <a:pt x="886" y="469"/>
                  </a:lnTo>
                  <a:lnTo>
                    <a:pt x="883" y="470"/>
                  </a:lnTo>
                  <a:lnTo>
                    <a:pt x="880" y="470"/>
                  </a:lnTo>
                  <a:lnTo>
                    <a:pt x="880" y="470"/>
                  </a:lnTo>
                  <a:lnTo>
                    <a:pt x="881" y="470"/>
                  </a:lnTo>
                  <a:lnTo>
                    <a:pt x="881" y="470"/>
                  </a:lnTo>
                  <a:lnTo>
                    <a:pt x="881" y="469"/>
                  </a:lnTo>
                  <a:lnTo>
                    <a:pt x="883" y="469"/>
                  </a:lnTo>
                  <a:lnTo>
                    <a:pt x="881" y="467"/>
                  </a:lnTo>
                  <a:lnTo>
                    <a:pt x="880" y="467"/>
                  </a:lnTo>
                  <a:lnTo>
                    <a:pt x="881" y="465"/>
                  </a:lnTo>
                  <a:lnTo>
                    <a:pt x="881" y="464"/>
                  </a:lnTo>
                  <a:lnTo>
                    <a:pt x="883" y="465"/>
                  </a:lnTo>
                  <a:lnTo>
                    <a:pt x="883" y="467"/>
                  </a:lnTo>
                  <a:lnTo>
                    <a:pt x="885" y="467"/>
                  </a:lnTo>
                  <a:lnTo>
                    <a:pt x="888" y="465"/>
                  </a:lnTo>
                  <a:lnTo>
                    <a:pt x="888" y="465"/>
                  </a:lnTo>
                  <a:lnTo>
                    <a:pt x="890" y="465"/>
                  </a:lnTo>
                  <a:lnTo>
                    <a:pt x="892" y="467"/>
                  </a:lnTo>
                  <a:lnTo>
                    <a:pt x="892" y="465"/>
                  </a:lnTo>
                  <a:lnTo>
                    <a:pt x="893" y="465"/>
                  </a:lnTo>
                  <a:lnTo>
                    <a:pt x="893" y="464"/>
                  </a:lnTo>
                  <a:lnTo>
                    <a:pt x="897" y="465"/>
                  </a:lnTo>
                  <a:lnTo>
                    <a:pt x="897" y="464"/>
                  </a:lnTo>
                  <a:lnTo>
                    <a:pt x="897" y="464"/>
                  </a:lnTo>
                  <a:lnTo>
                    <a:pt x="898" y="464"/>
                  </a:lnTo>
                  <a:lnTo>
                    <a:pt x="898" y="464"/>
                  </a:lnTo>
                  <a:lnTo>
                    <a:pt x="898" y="462"/>
                  </a:lnTo>
                  <a:lnTo>
                    <a:pt x="900" y="462"/>
                  </a:lnTo>
                  <a:lnTo>
                    <a:pt x="900" y="462"/>
                  </a:lnTo>
                  <a:lnTo>
                    <a:pt x="900" y="460"/>
                  </a:lnTo>
                  <a:lnTo>
                    <a:pt x="900" y="460"/>
                  </a:lnTo>
                  <a:lnTo>
                    <a:pt x="900" y="458"/>
                  </a:lnTo>
                  <a:lnTo>
                    <a:pt x="900" y="458"/>
                  </a:lnTo>
                  <a:lnTo>
                    <a:pt x="900" y="458"/>
                  </a:lnTo>
                  <a:lnTo>
                    <a:pt x="900" y="457"/>
                  </a:lnTo>
                  <a:lnTo>
                    <a:pt x="900" y="457"/>
                  </a:lnTo>
                  <a:lnTo>
                    <a:pt x="902" y="453"/>
                  </a:lnTo>
                  <a:lnTo>
                    <a:pt x="903" y="453"/>
                  </a:lnTo>
                  <a:lnTo>
                    <a:pt x="905" y="450"/>
                  </a:lnTo>
                  <a:lnTo>
                    <a:pt x="905" y="450"/>
                  </a:lnTo>
                  <a:lnTo>
                    <a:pt x="903" y="450"/>
                  </a:lnTo>
                  <a:lnTo>
                    <a:pt x="903" y="450"/>
                  </a:lnTo>
                  <a:lnTo>
                    <a:pt x="902" y="452"/>
                  </a:lnTo>
                  <a:lnTo>
                    <a:pt x="900" y="450"/>
                  </a:lnTo>
                  <a:lnTo>
                    <a:pt x="900" y="450"/>
                  </a:lnTo>
                  <a:lnTo>
                    <a:pt x="898" y="450"/>
                  </a:lnTo>
                  <a:lnTo>
                    <a:pt x="898" y="448"/>
                  </a:lnTo>
                  <a:lnTo>
                    <a:pt x="900" y="448"/>
                  </a:lnTo>
                  <a:lnTo>
                    <a:pt x="900" y="448"/>
                  </a:lnTo>
                  <a:lnTo>
                    <a:pt x="902" y="447"/>
                  </a:lnTo>
                  <a:lnTo>
                    <a:pt x="902" y="447"/>
                  </a:lnTo>
                  <a:lnTo>
                    <a:pt x="902" y="447"/>
                  </a:lnTo>
                  <a:lnTo>
                    <a:pt x="900" y="447"/>
                  </a:lnTo>
                  <a:lnTo>
                    <a:pt x="900" y="445"/>
                  </a:lnTo>
                  <a:lnTo>
                    <a:pt x="903" y="443"/>
                  </a:lnTo>
                  <a:lnTo>
                    <a:pt x="907" y="441"/>
                  </a:lnTo>
                  <a:lnTo>
                    <a:pt x="909" y="443"/>
                  </a:lnTo>
                  <a:lnTo>
                    <a:pt x="907" y="445"/>
                  </a:lnTo>
                  <a:lnTo>
                    <a:pt x="907" y="447"/>
                  </a:lnTo>
                  <a:lnTo>
                    <a:pt x="907" y="448"/>
                  </a:lnTo>
                  <a:lnTo>
                    <a:pt x="907" y="447"/>
                  </a:lnTo>
                  <a:lnTo>
                    <a:pt x="910" y="443"/>
                  </a:lnTo>
                  <a:lnTo>
                    <a:pt x="910" y="443"/>
                  </a:lnTo>
                  <a:lnTo>
                    <a:pt x="910" y="441"/>
                  </a:lnTo>
                  <a:lnTo>
                    <a:pt x="910" y="440"/>
                  </a:lnTo>
                  <a:lnTo>
                    <a:pt x="914" y="438"/>
                  </a:lnTo>
                  <a:lnTo>
                    <a:pt x="914" y="436"/>
                  </a:lnTo>
                  <a:lnTo>
                    <a:pt x="915" y="435"/>
                  </a:lnTo>
                  <a:lnTo>
                    <a:pt x="915" y="433"/>
                  </a:lnTo>
                  <a:lnTo>
                    <a:pt x="915" y="431"/>
                  </a:lnTo>
                  <a:lnTo>
                    <a:pt x="917" y="431"/>
                  </a:lnTo>
                  <a:lnTo>
                    <a:pt x="917" y="430"/>
                  </a:lnTo>
                  <a:lnTo>
                    <a:pt x="919" y="430"/>
                  </a:lnTo>
                  <a:lnTo>
                    <a:pt x="919" y="424"/>
                  </a:lnTo>
                  <a:lnTo>
                    <a:pt x="919" y="423"/>
                  </a:lnTo>
                  <a:lnTo>
                    <a:pt x="919" y="423"/>
                  </a:lnTo>
                  <a:lnTo>
                    <a:pt x="922" y="421"/>
                  </a:lnTo>
                  <a:lnTo>
                    <a:pt x="924" y="421"/>
                  </a:lnTo>
                  <a:lnTo>
                    <a:pt x="924" y="419"/>
                  </a:lnTo>
                  <a:lnTo>
                    <a:pt x="924" y="418"/>
                  </a:lnTo>
                  <a:lnTo>
                    <a:pt x="925" y="416"/>
                  </a:lnTo>
                  <a:lnTo>
                    <a:pt x="925" y="416"/>
                  </a:lnTo>
                  <a:lnTo>
                    <a:pt x="927" y="414"/>
                  </a:lnTo>
                  <a:lnTo>
                    <a:pt x="927" y="414"/>
                  </a:lnTo>
                  <a:lnTo>
                    <a:pt x="929" y="413"/>
                  </a:lnTo>
                  <a:lnTo>
                    <a:pt x="929" y="413"/>
                  </a:lnTo>
                  <a:lnTo>
                    <a:pt x="931" y="411"/>
                  </a:lnTo>
                  <a:lnTo>
                    <a:pt x="931" y="407"/>
                  </a:lnTo>
                  <a:lnTo>
                    <a:pt x="932" y="407"/>
                  </a:lnTo>
                  <a:lnTo>
                    <a:pt x="934" y="407"/>
                  </a:lnTo>
                  <a:lnTo>
                    <a:pt x="939" y="406"/>
                  </a:lnTo>
                  <a:lnTo>
                    <a:pt x="942" y="404"/>
                  </a:lnTo>
                  <a:lnTo>
                    <a:pt x="946" y="402"/>
                  </a:lnTo>
                  <a:lnTo>
                    <a:pt x="953" y="401"/>
                  </a:lnTo>
                  <a:lnTo>
                    <a:pt x="956" y="401"/>
                  </a:lnTo>
                  <a:lnTo>
                    <a:pt x="958" y="401"/>
                  </a:lnTo>
                  <a:lnTo>
                    <a:pt x="958" y="401"/>
                  </a:lnTo>
                  <a:lnTo>
                    <a:pt x="958" y="399"/>
                  </a:lnTo>
                  <a:lnTo>
                    <a:pt x="959" y="399"/>
                  </a:lnTo>
                  <a:lnTo>
                    <a:pt x="959" y="399"/>
                  </a:lnTo>
                  <a:lnTo>
                    <a:pt x="961" y="399"/>
                  </a:lnTo>
                  <a:lnTo>
                    <a:pt x="963" y="399"/>
                  </a:lnTo>
                  <a:lnTo>
                    <a:pt x="963" y="397"/>
                  </a:lnTo>
                  <a:lnTo>
                    <a:pt x="963" y="396"/>
                  </a:lnTo>
                  <a:lnTo>
                    <a:pt x="963" y="396"/>
                  </a:lnTo>
                  <a:lnTo>
                    <a:pt x="965" y="396"/>
                  </a:lnTo>
                  <a:lnTo>
                    <a:pt x="963" y="394"/>
                  </a:lnTo>
                  <a:lnTo>
                    <a:pt x="963" y="394"/>
                  </a:lnTo>
                  <a:lnTo>
                    <a:pt x="961" y="394"/>
                  </a:lnTo>
                  <a:lnTo>
                    <a:pt x="954" y="394"/>
                  </a:lnTo>
                  <a:lnTo>
                    <a:pt x="954" y="394"/>
                  </a:lnTo>
                  <a:lnTo>
                    <a:pt x="953" y="392"/>
                  </a:lnTo>
                  <a:lnTo>
                    <a:pt x="956" y="390"/>
                  </a:lnTo>
                  <a:lnTo>
                    <a:pt x="956" y="390"/>
                  </a:lnTo>
                  <a:lnTo>
                    <a:pt x="958" y="389"/>
                  </a:lnTo>
                  <a:lnTo>
                    <a:pt x="959" y="389"/>
                  </a:lnTo>
                  <a:lnTo>
                    <a:pt x="959" y="389"/>
                  </a:lnTo>
                  <a:lnTo>
                    <a:pt x="961" y="390"/>
                  </a:lnTo>
                  <a:lnTo>
                    <a:pt x="961" y="390"/>
                  </a:lnTo>
                  <a:lnTo>
                    <a:pt x="963" y="390"/>
                  </a:lnTo>
                  <a:lnTo>
                    <a:pt x="963" y="390"/>
                  </a:lnTo>
                  <a:lnTo>
                    <a:pt x="963" y="392"/>
                  </a:lnTo>
                  <a:lnTo>
                    <a:pt x="965" y="392"/>
                  </a:lnTo>
                  <a:lnTo>
                    <a:pt x="965" y="392"/>
                  </a:lnTo>
                  <a:lnTo>
                    <a:pt x="966" y="392"/>
                  </a:lnTo>
                  <a:lnTo>
                    <a:pt x="966" y="392"/>
                  </a:lnTo>
                  <a:lnTo>
                    <a:pt x="965" y="390"/>
                  </a:lnTo>
                  <a:lnTo>
                    <a:pt x="965" y="389"/>
                  </a:lnTo>
                  <a:lnTo>
                    <a:pt x="966" y="387"/>
                  </a:lnTo>
                  <a:lnTo>
                    <a:pt x="968" y="385"/>
                  </a:lnTo>
                  <a:lnTo>
                    <a:pt x="971" y="384"/>
                  </a:lnTo>
                  <a:lnTo>
                    <a:pt x="973" y="384"/>
                  </a:lnTo>
                  <a:lnTo>
                    <a:pt x="976" y="379"/>
                  </a:lnTo>
                  <a:lnTo>
                    <a:pt x="978" y="377"/>
                  </a:lnTo>
                  <a:lnTo>
                    <a:pt x="982" y="375"/>
                  </a:lnTo>
                  <a:lnTo>
                    <a:pt x="993" y="370"/>
                  </a:lnTo>
                  <a:lnTo>
                    <a:pt x="993" y="368"/>
                  </a:lnTo>
                  <a:lnTo>
                    <a:pt x="993" y="367"/>
                  </a:lnTo>
                  <a:lnTo>
                    <a:pt x="993" y="365"/>
                  </a:lnTo>
                  <a:lnTo>
                    <a:pt x="993" y="363"/>
                  </a:lnTo>
                  <a:lnTo>
                    <a:pt x="993" y="363"/>
                  </a:lnTo>
                  <a:lnTo>
                    <a:pt x="993" y="362"/>
                  </a:lnTo>
                  <a:lnTo>
                    <a:pt x="993" y="362"/>
                  </a:lnTo>
                  <a:lnTo>
                    <a:pt x="993" y="362"/>
                  </a:lnTo>
                  <a:lnTo>
                    <a:pt x="995" y="360"/>
                  </a:lnTo>
                  <a:lnTo>
                    <a:pt x="995" y="360"/>
                  </a:lnTo>
                  <a:lnTo>
                    <a:pt x="995" y="360"/>
                  </a:lnTo>
                  <a:lnTo>
                    <a:pt x="993" y="358"/>
                  </a:lnTo>
                  <a:lnTo>
                    <a:pt x="993" y="358"/>
                  </a:lnTo>
                  <a:lnTo>
                    <a:pt x="993" y="357"/>
                  </a:lnTo>
                  <a:lnTo>
                    <a:pt x="993" y="355"/>
                  </a:lnTo>
                  <a:lnTo>
                    <a:pt x="993" y="355"/>
                  </a:lnTo>
                  <a:lnTo>
                    <a:pt x="993" y="353"/>
                  </a:lnTo>
                  <a:lnTo>
                    <a:pt x="995" y="351"/>
                  </a:lnTo>
                  <a:lnTo>
                    <a:pt x="995" y="351"/>
                  </a:lnTo>
                  <a:lnTo>
                    <a:pt x="997" y="350"/>
                  </a:lnTo>
                  <a:lnTo>
                    <a:pt x="997" y="350"/>
                  </a:lnTo>
                  <a:lnTo>
                    <a:pt x="995" y="350"/>
                  </a:lnTo>
                  <a:lnTo>
                    <a:pt x="995" y="348"/>
                  </a:lnTo>
                  <a:lnTo>
                    <a:pt x="993" y="346"/>
                  </a:lnTo>
                  <a:lnTo>
                    <a:pt x="992" y="345"/>
                  </a:lnTo>
                  <a:lnTo>
                    <a:pt x="992" y="345"/>
                  </a:lnTo>
                  <a:lnTo>
                    <a:pt x="992" y="343"/>
                  </a:lnTo>
                  <a:lnTo>
                    <a:pt x="992" y="341"/>
                  </a:lnTo>
                  <a:lnTo>
                    <a:pt x="995" y="336"/>
                  </a:lnTo>
                  <a:lnTo>
                    <a:pt x="995" y="334"/>
                  </a:lnTo>
                  <a:lnTo>
                    <a:pt x="997" y="333"/>
                  </a:lnTo>
                  <a:lnTo>
                    <a:pt x="1004" y="324"/>
                  </a:lnTo>
                  <a:lnTo>
                    <a:pt x="1007" y="323"/>
                  </a:lnTo>
                  <a:lnTo>
                    <a:pt x="1012" y="319"/>
                  </a:lnTo>
                  <a:lnTo>
                    <a:pt x="1014" y="317"/>
                  </a:lnTo>
                  <a:lnTo>
                    <a:pt x="1012" y="316"/>
                  </a:lnTo>
                  <a:lnTo>
                    <a:pt x="1014" y="314"/>
                  </a:lnTo>
                  <a:lnTo>
                    <a:pt x="1017" y="309"/>
                  </a:lnTo>
                  <a:lnTo>
                    <a:pt x="1019" y="309"/>
                  </a:lnTo>
                  <a:lnTo>
                    <a:pt x="1019" y="307"/>
                  </a:lnTo>
                  <a:lnTo>
                    <a:pt x="1019" y="307"/>
                  </a:lnTo>
                  <a:lnTo>
                    <a:pt x="1019" y="307"/>
                  </a:lnTo>
                  <a:lnTo>
                    <a:pt x="1019" y="307"/>
                  </a:lnTo>
                  <a:lnTo>
                    <a:pt x="1019" y="306"/>
                  </a:lnTo>
                  <a:lnTo>
                    <a:pt x="1019" y="304"/>
                  </a:lnTo>
                  <a:lnTo>
                    <a:pt x="1019" y="304"/>
                  </a:lnTo>
                  <a:lnTo>
                    <a:pt x="1021" y="302"/>
                  </a:lnTo>
                  <a:lnTo>
                    <a:pt x="1022" y="302"/>
                  </a:lnTo>
                  <a:lnTo>
                    <a:pt x="1021" y="299"/>
                  </a:lnTo>
                  <a:lnTo>
                    <a:pt x="1022" y="295"/>
                  </a:lnTo>
                  <a:lnTo>
                    <a:pt x="1024" y="292"/>
                  </a:lnTo>
                  <a:lnTo>
                    <a:pt x="1026" y="290"/>
                  </a:lnTo>
                  <a:lnTo>
                    <a:pt x="1027" y="289"/>
                  </a:lnTo>
                  <a:lnTo>
                    <a:pt x="1029" y="287"/>
                  </a:lnTo>
                  <a:lnTo>
                    <a:pt x="1029" y="285"/>
                  </a:lnTo>
                  <a:lnTo>
                    <a:pt x="1029" y="284"/>
                  </a:lnTo>
                  <a:lnTo>
                    <a:pt x="1027" y="282"/>
                  </a:lnTo>
                  <a:lnTo>
                    <a:pt x="1027" y="282"/>
                  </a:lnTo>
                  <a:lnTo>
                    <a:pt x="1027" y="280"/>
                  </a:lnTo>
                  <a:lnTo>
                    <a:pt x="1027" y="280"/>
                  </a:lnTo>
                  <a:lnTo>
                    <a:pt x="1031" y="273"/>
                  </a:lnTo>
                  <a:lnTo>
                    <a:pt x="1031" y="272"/>
                  </a:lnTo>
                  <a:lnTo>
                    <a:pt x="1031" y="267"/>
                  </a:lnTo>
                  <a:lnTo>
                    <a:pt x="1031" y="265"/>
                  </a:lnTo>
                  <a:lnTo>
                    <a:pt x="1032" y="261"/>
                  </a:lnTo>
                  <a:lnTo>
                    <a:pt x="1036" y="255"/>
                  </a:lnTo>
                  <a:lnTo>
                    <a:pt x="1038" y="255"/>
                  </a:lnTo>
                  <a:lnTo>
                    <a:pt x="1038" y="253"/>
                  </a:lnTo>
                  <a:lnTo>
                    <a:pt x="1039" y="251"/>
                  </a:lnTo>
                  <a:lnTo>
                    <a:pt x="1039" y="250"/>
                  </a:lnTo>
                  <a:lnTo>
                    <a:pt x="1038" y="250"/>
                  </a:lnTo>
                  <a:lnTo>
                    <a:pt x="1038" y="248"/>
                  </a:lnTo>
                  <a:lnTo>
                    <a:pt x="1038" y="246"/>
                  </a:lnTo>
                  <a:lnTo>
                    <a:pt x="1038" y="244"/>
                  </a:lnTo>
                  <a:lnTo>
                    <a:pt x="1039" y="241"/>
                  </a:lnTo>
                  <a:lnTo>
                    <a:pt x="1041" y="241"/>
                  </a:lnTo>
                  <a:lnTo>
                    <a:pt x="1041" y="239"/>
                  </a:lnTo>
                  <a:lnTo>
                    <a:pt x="1041" y="238"/>
                  </a:lnTo>
                  <a:lnTo>
                    <a:pt x="1041" y="238"/>
                  </a:lnTo>
                  <a:lnTo>
                    <a:pt x="1039" y="236"/>
                  </a:lnTo>
                  <a:lnTo>
                    <a:pt x="1039" y="236"/>
                  </a:lnTo>
                  <a:lnTo>
                    <a:pt x="1039" y="236"/>
                  </a:lnTo>
                  <a:lnTo>
                    <a:pt x="1039" y="238"/>
                  </a:lnTo>
                  <a:lnTo>
                    <a:pt x="1038" y="238"/>
                  </a:lnTo>
                  <a:lnTo>
                    <a:pt x="1036" y="236"/>
                  </a:lnTo>
                  <a:lnTo>
                    <a:pt x="1036" y="236"/>
                  </a:lnTo>
                  <a:lnTo>
                    <a:pt x="1036" y="236"/>
                  </a:lnTo>
                  <a:lnTo>
                    <a:pt x="1036" y="234"/>
                  </a:lnTo>
                  <a:lnTo>
                    <a:pt x="1036" y="234"/>
                  </a:lnTo>
                  <a:lnTo>
                    <a:pt x="1034" y="231"/>
                  </a:lnTo>
                  <a:lnTo>
                    <a:pt x="1034" y="217"/>
                  </a:lnTo>
                  <a:lnTo>
                    <a:pt x="1034" y="216"/>
                  </a:lnTo>
                  <a:lnTo>
                    <a:pt x="1034" y="216"/>
                  </a:lnTo>
                  <a:lnTo>
                    <a:pt x="1034" y="214"/>
                  </a:lnTo>
                  <a:lnTo>
                    <a:pt x="1034" y="214"/>
                  </a:lnTo>
                  <a:lnTo>
                    <a:pt x="1036" y="202"/>
                  </a:lnTo>
                  <a:lnTo>
                    <a:pt x="1038" y="200"/>
                  </a:lnTo>
                  <a:lnTo>
                    <a:pt x="1039" y="197"/>
                  </a:lnTo>
                  <a:lnTo>
                    <a:pt x="1039" y="195"/>
                  </a:lnTo>
                  <a:lnTo>
                    <a:pt x="1041" y="194"/>
                  </a:lnTo>
                  <a:lnTo>
                    <a:pt x="1044" y="188"/>
                  </a:lnTo>
                  <a:lnTo>
                    <a:pt x="1046" y="185"/>
                  </a:lnTo>
                  <a:lnTo>
                    <a:pt x="1044" y="182"/>
                  </a:lnTo>
                  <a:lnTo>
                    <a:pt x="1049" y="175"/>
                  </a:lnTo>
                  <a:lnTo>
                    <a:pt x="1051" y="171"/>
                  </a:lnTo>
                  <a:lnTo>
                    <a:pt x="1051" y="166"/>
                  </a:lnTo>
                  <a:lnTo>
                    <a:pt x="1049" y="165"/>
                  </a:lnTo>
                  <a:lnTo>
                    <a:pt x="1049" y="163"/>
                  </a:lnTo>
                  <a:lnTo>
                    <a:pt x="1051" y="163"/>
                  </a:lnTo>
                  <a:lnTo>
                    <a:pt x="1051" y="161"/>
                  </a:lnTo>
                  <a:lnTo>
                    <a:pt x="1051" y="160"/>
                  </a:lnTo>
                  <a:lnTo>
                    <a:pt x="1053" y="160"/>
                  </a:lnTo>
                  <a:lnTo>
                    <a:pt x="1055" y="154"/>
                  </a:lnTo>
                  <a:lnTo>
                    <a:pt x="1056" y="153"/>
                  </a:lnTo>
                  <a:lnTo>
                    <a:pt x="1056" y="151"/>
                  </a:lnTo>
                  <a:lnTo>
                    <a:pt x="1056" y="148"/>
                  </a:lnTo>
                  <a:lnTo>
                    <a:pt x="1056" y="148"/>
                  </a:lnTo>
                  <a:lnTo>
                    <a:pt x="1058" y="146"/>
                  </a:lnTo>
                  <a:lnTo>
                    <a:pt x="1058" y="144"/>
                  </a:lnTo>
                  <a:lnTo>
                    <a:pt x="1058" y="141"/>
                  </a:lnTo>
                  <a:lnTo>
                    <a:pt x="1058" y="141"/>
                  </a:lnTo>
                  <a:lnTo>
                    <a:pt x="1058" y="139"/>
                  </a:lnTo>
                  <a:lnTo>
                    <a:pt x="1058" y="137"/>
                  </a:lnTo>
                  <a:lnTo>
                    <a:pt x="1061" y="134"/>
                  </a:lnTo>
                  <a:lnTo>
                    <a:pt x="1061" y="132"/>
                  </a:lnTo>
                  <a:lnTo>
                    <a:pt x="1060" y="131"/>
                  </a:lnTo>
                  <a:lnTo>
                    <a:pt x="1060" y="129"/>
                  </a:lnTo>
                  <a:lnTo>
                    <a:pt x="1060" y="129"/>
                  </a:lnTo>
                  <a:lnTo>
                    <a:pt x="1061" y="127"/>
                  </a:lnTo>
                  <a:lnTo>
                    <a:pt x="1061" y="127"/>
                  </a:lnTo>
                  <a:lnTo>
                    <a:pt x="1061" y="127"/>
                  </a:lnTo>
                  <a:lnTo>
                    <a:pt x="1061" y="126"/>
                  </a:lnTo>
                  <a:lnTo>
                    <a:pt x="1061" y="126"/>
                  </a:lnTo>
                  <a:lnTo>
                    <a:pt x="1061" y="124"/>
                  </a:lnTo>
                  <a:lnTo>
                    <a:pt x="1061" y="122"/>
                  </a:lnTo>
                  <a:lnTo>
                    <a:pt x="1063" y="120"/>
                  </a:lnTo>
                  <a:lnTo>
                    <a:pt x="1063" y="115"/>
                  </a:lnTo>
                  <a:lnTo>
                    <a:pt x="1065" y="114"/>
                  </a:lnTo>
                  <a:lnTo>
                    <a:pt x="1065" y="114"/>
                  </a:lnTo>
                  <a:lnTo>
                    <a:pt x="1063" y="112"/>
                  </a:lnTo>
                  <a:lnTo>
                    <a:pt x="1063" y="110"/>
                  </a:lnTo>
                  <a:lnTo>
                    <a:pt x="1065" y="109"/>
                  </a:lnTo>
                  <a:lnTo>
                    <a:pt x="1065" y="109"/>
                  </a:lnTo>
                  <a:lnTo>
                    <a:pt x="1065" y="107"/>
                  </a:lnTo>
                  <a:lnTo>
                    <a:pt x="1063" y="105"/>
                  </a:lnTo>
                  <a:lnTo>
                    <a:pt x="1063" y="102"/>
                  </a:lnTo>
                  <a:lnTo>
                    <a:pt x="1063" y="98"/>
                  </a:lnTo>
                  <a:lnTo>
                    <a:pt x="1065" y="95"/>
                  </a:lnTo>
                  <a:lnTo>
                    <a:pt x="1068" y="88"/>
                  </a:lnTo>
                  <a:lnTo>
                    <a:pt x="1070" y="88"/>
                  </a:lnTo>
                  <a:lnTo>
                    <a:pt x="1070" y="88"/>
                  </a:lnTo>
                  <a:lnTo>
                    <a:pt x="1072" y="87"/>
                  </a:lnTo>
                  <a:lnTo>
                    <a:pt x="1072" y="87"/>
                  </a:lnTo>
                  <a:lnTo>
                    <a:pt x="1072" y="87"/>
                  </a:lnTo>
                  <a:lnTo>
                    <a:pt x="1070" y="81"/>
                  </a:lnTo>
                  <a:lnTo>
                    <a:pt x="1070" y="81"/>
                  </a:lnTo>
                  <a:lnTo>
                    <a:pt x="1072" y="80"/>
                  </a:lnTo>
                  <a:lnTo>
                    <a:pt x="1072" y="76"/>
                  </a:lnTo>
                  <a:lnTo>
                    <a:pt x="1073" y="75"/>
                  </a:lnTo>
                  <a:lnTo>
                    <a:pt x="1078" y="70"/>
                  </a:lnTo>
                  <a:lnTo>
                    <a:pt x="1083" y="64"/>
                  </a:lnTo>
                  <a:lnTo>
                    <a:pt x="1085" y="63"/>
                  </a:lnTo>
                  <a:lnTo>
                    <a:pt x="1085" y="59"/>
                  </a:lnTo>
                  <a:lnTo>
                    <a:pt x="1085" y="56"/>
                  </a:lnTo>
                  <a:lnTo>
                    <a:pt x="1085" y="53"/>
                  </a:lnTo>
                  <a:lnTo>
                    <a:pt x="1087" y="51"/>
                  </a:lnTo>
                  <a:lnTo>
                    <a:pt x="1087" y="49"/>
                  </a:lnTo>
                  <a:lnTo>
                    <a:pt x="1087" y="49"/>
                  </a:lnTo>
                  <a:lnTo>
                    <a:pt x="1087" y="47"/>
                  </a:lnTo>
                  <a:lnTo>
                    <a:pt x="1087" y="47"/>
                  </a:lnTo>
                  <a:lnTo>
                    <a:pt x="1087" y="46"/>
                  </a:lnTo>
                  <a:lnTo>
                    <a:pt x="1087" y="44"/>
                  </a:lnTo>
                  <a:lnTo>
                    <a:pt x="1087" y="44"/>
                  </a:lnTo>
                  <a:close/>
                  <a:moveTo>
                    <a:pt x="696" y="390"/>
                  </a:moveTo>
                  <a:lnTo>
                    <a:pt x="698" y="390"/>
                  </a:lnTo>
                  <a:lnTo>
                    <a:pt x="700" y="389"/>
                  </a:lnTo>
                  <a:lnTo>
                    <a:pt x="701" y="385"/>
                  </a:lnTo>
                  <a:lnTo>
                    <a:pt x="703" y="385"/>
                  </a:lnTo>
                  <a:lnTo>
                    <a:pt x="703" y="384"/>
                  </a:lnTo>
                  <a:lnTo>
                    <a:pt x="705" y="384"/>
                  </a:lnTo>
                  <a:lnTo>
                    <a:pt x="706" y="384"/>
                  </a:lnTo>
                  <a:lnTo>
                    <a:pt x="708" y="385"/>
                  </a:lnTo>
                  <a:lnTo>
                    <a:pt x="708" y="385"/>
                  </a:lnTo>
                  <a:lnTo>
                    <a:pt x="710" y="385"/>
                  </a:lnTo>
                  <a:lnTo>
                    <a:pt x="710" y="384"/>
                  </a:lnTo>
                  <a:lnTo>
                    <a:pt x="710" y="380"/>
                  </a:lnTo>
                  <a:lnTo>
                    <a:pt x="712" y="379"/>
                  </a:lnTo>
                  <a:lnTo>
                    <a:pt x="713" y="377"/>
                  </a:lnTo>
                  <a:lnTo>
                    <a:pt x="713" y="384"/>
                  </a:lnTo>
                  <a:lnTo>
                    <a:pt x="713" y="385"/>
                  </a:lnTo>
                  <a:lnTo>
                    <a:pt x="713" y="385"/>
                  </a:lnTo>
                  <a:lnTo>
                    <a:pt x="715" y="384"/>
                  </a:lnTo>
                  <a:lnTo>
                    <a:pt x="715" y="385"/>
                  </a:lnTo>
                  <a:lnTo>
                    <a:pt x="715" y="387"/>
                  </a:lnTo>
                  <a:lnTo>
                    <a:pt x="713" y="387"/>
                  </a:lnTo>
                  <a:lnTo>
                    <a:pt x="712" y="387"/>
                  </a:lnTo>
                  <a:lnTo>
                    <a:pt x="712" y="387"/>
                  </a:lnTo>
                  <a:lnTo>
                    <a:pt x="710" y="389"/>
                  </a:lnTo>
                  <a:lnTo>
                    <a:pt x="710" y="389"/>
                  </a:lnTo>
                  <a:lnTo>
                    <a:pt x="708" y="389"/>
                  </a:lnTo>
                  <a:lnTo>
                    <a:pt x="706" y="389"/>
                  </a:lnTo>
                  <a:lnTo>
                    <a:pt x="706" y="387"/>
                  </a:lnTo>
                  <a:lnTo>
                    <a:pt x="705" y="387"/>
                  </a:lnTo>
                  <a:lnTo>
                    <a:pt x="703" y="387"/>
                  </a:lnTo>
                  <a:lnTo>
                    <a:pt x="703" y="389"/>
                  </a:lnTo>
                  <a:lnTo>
                    <a:pt x="705" y="392"/>
                  </a:lnTo>
                  <a:lnTo>
                    <a:pt x="706" y="394"/>
                  </a:lnTo>
                  <a:lnTo>
                    <a:pt x="710" y="396"/>
                  </a:lnTo>
                  <a:lnTo>
                    <a:pt x="710" y="396"/>
                  </a:lnTo>
                  <a:lnTo>
                    <a:pt x="710" y="397"/>
                  </a:lnTo>
                  <a:lnTo>
                    <a:pt x="708" y="397"/>
                  </a:lnTo>
                  <a:lnTo>
                    <a:pt x="708" y="397"/>
                  </a:lnTo>
                  <a:lnTo>
                    <a:pt x="706" y="396"/>
                  </a:lnTo>
                  <a:lnTo>
                    <a:pt x="705" y="397"/>
                  </a:lnTo>
                  <a:lnTo>
                    <a:pt x="705" y="397"/>
                  </a:lnTo>
                  <a:lnTo>
                    <a:pt x="705" y="399"/>
                  </a:lnTo>
                  <a:lnTo>
                    <a:pt x="706" y="399"/>
                  </a:lnTo>
                  <a:lnTo>
                    <a:pt x="708" y="399"/>
                  </a:lnTo>
                  <a:lnTo>
                    <a:pt x="710" y="399"/>
                  </a:lnTo>
                  <a:lnTo>
                    <a:pt x="710" y="401"/>
                  </a:lnTo>
                  <a:lnTo>
                    <a:pt x="712" y="401"/>
                  </a:lnTo>
                  <a:lnTo>
                    <a:pt x="710" y="402"/>
                  </a:lnTo>
                  <a:lnTo>
                    <a:pt x="710" y="402"/>
                  </a:lnTo>
                  <a:lnTo>
                    <a:pt x="710" y="402"/>
                  </a:lnTo>
                  <a:lnTo>
                    <a:pt x="710" y="409"/>
                  </a:lnTo>
                  <a:lnTo>
                    <a:pt x="710" y="411"/>
                  </a:lnTo>
                  <a:lnTo>
                    <a:pt x="708" y="411"/>
                  </a:lnTo>
                  <a:lnTo>
                    <a:pt x="708" y="411"/>
                  </a:lnTo>
                  <a:lnTo>
                    <a:pt x="708" y="409"/>
                  </a:lnTo>
                  <a:lnTo>
                    <a:pt x="708" y="407"/>
                  </a:lnTo>
                  <a:lnTo>
                    <a:pt x="708" y="406"/>
                  </a:lnTo>
                  <a:lnTo>
                    <a:pt x="708" y="404"/>
                  </a:lnTo>
                  <a:lnTo>
                    <a:pt x="708" y="402"/>
                  </a:lnTo>
                  <a:lnTo>
                    <a:pt x="706" y="401"/>
                  </a:lnTo>
                  <a:lnTo>
                    <a:pt x="703" y="401"/>
                  </a:lnTo>
                  <a:lnTo>
                    <a:pt x="701" y="399"/>
                  </a:lnTo>
                  <a:lnTo>
                    <a:pt x="703" y="397"/>
                  </a:lnTo>
                  <a:lnTo>
                    <a:pt x="703" y="396"/>
                  </a:lnTo>
                  <a:lnTo>
                    <a:pt x="701" y="396"/>
                  </a:lnTo>
                  <a:lnTo>
                    <a:pt x="700" y="397"/>
                  </a:lnTo>
                  <a:lnTo>
                    <a:pt x="700" y="394"/>
                  </a:lnTo>
                  <a:lnTo>
                    <a:pt x="700" y="392"/>
                  </a:lnTo>
                  <a:lnTo>
                    <a:pt x="698" y="392"/>
                  </a:lnTo>
                  <a:lnTo>
                    <a:pt x="698" y="394"/>
                  </a:lnTo>
                  <a:lnTo>
                    <a:pt x="696" y="394"/>
                  </a:lnTo>
                  <a:lnTo>
                    <a:pt x="696" y="392"/>
                  </a:lnTo>
                  <a:lnTo>
                    <a:pt x="696" y="390"/>
                  </a:lnTo>
                  <a:close/>
                  <a:moveTo>
                    <a:pt x="686" y="497"/>
                  </a:moveTo>
                  <a:lnTo>
                    <a:pt x="688" y="497"/>
                  </a:lnTo>
                  <a:lnTo>
                    <a:pt x="688" y="497"/>
                  </a:lnTo>
                  <a:lnTo>
                    <a:pt x="688" y="497"/>
                  </a:lnTo>
                  <a:lnTo>
                    <a:pt x="689" y="497"/>
                  </a:lnTo>
                  <a:lnTo>
                    <a:pt x="691" y="497"/>
                  </a:lnTo>
                  <a:lnTo>
                    <a:pt x="695" y="496"/>
                  </a:lnTo>
                  <a:lnTo>
                    <a:pt x="696" y="496"/>
                  </a:lnTo>
                  <a:lnTo>
                    <a:pt x="695" y="497"/>
                  </a:lnTo>
                  <a:lnTo>
                    <a:pt x="691" y="499"/>
                  </a:lnTo>
                  <a:lnTo>
                    <a:pt x="691" y="501"/>
                  </a:lnTo>
                  <a:lnTo>
                    <a:pt x="691" y="503"/>
                  </a:lnTo>
                  <a:lnTo>
                    <a:pt x="693" y="504"/>
                  </a:lnTo>
                  <a:lnTo>
                    <a:pt x="693" y="504"/>
                  </a:lnTo>
                  <a:lnTo>
                    <a:pt x="691" y="504"/>
                  </a:lnTo>
                  <a:lnTo>
                    <a:pt x="691" y="504"/>
                  </a:lnTo>
                  <a:lnTo>
                    <a:pt x="689" y="504"/>
                  </a:lnTo>
                  <a:lnTo>
                    <a:pt x="689" y="501"/>
                  </a:lnTo>
                  <a:lnTo>
                    <a:pt x="688" y="499"/>
                  </a:lnTo>
                  <a:lnTo>
                    <a:pt x="688" y="503"/>
                  </a:lnTo>
                  <a:lnTo>
                    <a:pt x="686" y="504"/>
                  </a:lnTo>
                  <a:lnTo>
                    <a:pt x="686" y="504"/>
                  </a:lnTo>
                  <a:lnTo>
                    <a:pt x="686" y="501"/>
                  </a:lnTo>
                  <a:lnTo>
                    <a:pt x="686" y="497"/>
                  </a:lnTo>
                  <a:close/>
                  <a:moveTo>
                    <a:pt x="723" y="620"/>
                  </a:moveTo>
                  <a:lnTo>
                    <a:pt x="722" y="620"/>
                  </a:lnTo>
                  <a:lnTo>
                    <a:pt x="722" y="621"/>
                  </a:lnTo>
                  <a:lnTo>
                    <a:pt x="720" y="621"/>
                  </a:lnTo>
                  <a:lnTo>
                    <a:pt x="720" y="621"/>
                  </a:lnTo>
                  <a:lnTo>
                    <a:pt x="718" y="621"/>
                  </a:lnTo>
                  <a:lnTo>
                    <a:pt x="713" y="621"/>
                  </a:lnTo>
                  <a:lnTo>
                    <a:pt x="712" y="621"/>
                  </a:lnTo>
                  <a:lnTo>
                    <a:pt x="712" y="621"/>
                  </a:lnTo>
                  <a:lnTo>
                    <a:pt x="710" y="621"/>
                  </a:lnTo>
                  <a:lnTo>
                    <a:pt x="710" y="623"/>
                  </a:lnTo>
                  <a:lnTo>
                    <a:pt x="710" y="623"/>
                  </a:lnTo>
                  <a:lnTo>
                    <a:pt x="708" y="623"/>
                  </a:lnTo>
                  <a:lnTo>
                    <a:pt x="708" y="623"/>
                  </a:lnTo>
                  <a:lnTo>
                    <a:pt x="706" y="623"/>
                  </a:lnTo>
                  <a:lnTo>
                    <a:pt x="706" y="623"/>
                  </a:lnTo>
                  <a:lnTo>
                    <a:pt x="706" y="623"/>
                  </a:lnTo>
                  <a:lnTo>
                    <a:pt x="705" y="623"/>
                  </a:lnTo>
                  <a:lnTo>
                    <a:pt x="705" y="623"/>
                  </a:lnTo>
                  <a:lnTo>
                    <a:pt x="705" y="623"/>
                  </a:lnTo>
                  <a:lnTo>
                    <a:pt x="703" y="627"/>
                  </a:lnTo>
                  <a:lnTo>
                    <a:pt x="703" y="627"/>
                  </a:lnTo>
                  <a:lnTo>
                    <a:pt x="701" y="627"/>
                  </a:lnTo>
                  <a:lnTo>
                    <a:pt x="701" y="627"/>
                  </a:lnTo>
                  <a:lnTo>
                    <a:pt x="701" y="628"/>
                  </a:lnTo>
                  <a:lnTo>
                    <a:pt x="701" y="628"/>
                  </a:lnTo>
                  <a:lnTo>
                    <a:pt x="701" y="628"/>
                  </a:lnTo>
                  <a:lnTo>
                    <a:pt x="701" y="628"/>
                  </a:lnTo>
                  <a:lnTo>
                    <a:pt x="701" y="630"/>
                  </a:lnTo>
                  <a:lnTo>
                    <a:pt x="701" y="630"/>
                  </a:lnTo>
                  <a:lnTo>
                    <a:pt x="701" y="632"/>
                  </a:lnTo>
                  <a:lnTo>
                    <a:pt x="700" y="632"/>
                  </a:lnTo>
                  <a:lnTo>
                    <a:pt x="700" y="632"/>
                  </a:lnTo>
                  <a:lnTo>
                    <a:pt x="701" y="633"/>
                  </a:lnTo>
                  <a:lnTo>
                    <a:pt x="701" y="633"/>
                  </a:lnTo>
                  <a:lnTo>
                    <a:pt x="701" y="633"/>
                  </a:lnTo>
                  <a:lnTo>
                    <a:pt x="701" y="635"/>
                  </a:lnTo>
                  <a:lnTo>
                    <a:pt x="701" y="635"/>
                  </a:lnTo>
                  <a:lnTo>
                    <a:pt x="701" y="637"/>
                  </a:lnTo>
                  <a:lnTo>
                    <a:pt x="700" y="638"/>
                  </a:lnTo>
                  <a:lnTo>
                    <a:pt x="700" y="640"/>
                  </a:lnTo>
                  <a:lnTo>
                    <a:pt x="700" y="640"/>
                  </a:lnTo>
                  <a:lnTo>
                    <a:pt x="700" y="640"/>
                  </a:lnTo>
                  <a:lnTo>
                    <a:pt x="696" y="642"/>
                  </a:lnTo>
                  <a:lnTo>
                    <a:pt x="696" y="642"/>
                  </a:lnTo>
                  <a:lnTo>
                    <a:pt x="696" y="644"/>
                  </a:lnTo>
                  <a:lnTo>
                    <a:pt x="696" y="645"/>
                  </a:lnTo>
                  <a:lnTo>
                    <a:pt x="696" y="650"/>
                  </a:lnTo>
                  <a:lnTo>
                    <a:pt x="698" y="652"/>
                  </a:lnTo>
                  <a:lnTo>
                    <a:pt x="698" y="654"/>
                  </a:lnTo>
                  <a:lnTo>
                    <a:pt x="696" y="655"/>
                  </a:lnTo>
                  <a:lnTo>
                    <a:pt x="696" y="657"/>
                  </a:lnTo>
                  <a:lnTo>
                    <a:pt x="696" y="657"/>
                  </a:lnTo>
                  <a:lnTo>
                    <a:pt x="698" y="660"/>
                  </a:lnTo>
                  <a:lnTo>
                    <a:pt x="698" y="662"/>
                  </a:lnTo>
                  <a:lnTo>
                    <a:pt x="698" y="662"/>
                  </a:lnTo>
                  <a:lnTo>
                    <a:pt x="698" y="664"/>
                  </a:lnTo>
                  <a:lnTo>
                    <a:pt x="696" y="664"/>
                  </a:lnTo>
                  <a:lnTo>
                    <a:pt x="696" y="666"/>
                  </a:lnTo>
                  <a:lnTo>
                    <a:pt x="696" y="666"/>
                  </a:lnTo>
                  <a:lnTo>
                    <a:pt x="696" y="666"/>
                  </a:lnTo>
                  <a:lnTo>
                    <a:pt x="695" y="666"/>
                  </a:lnTo>
                  <a:lnTo>
                    <a:pt x="695" y="666"/>
                  </a:lnTo>
                  <a:lnTo>
                    <a:pt x="695" y="667"/>
                  </a:lnTo>
                  <a:lnTo>
                    <a:pt x="695" y="667"/>
                  </a:lnTo>
                  <a:lnTo>
                    <a:pt x="693" y="669"/>
                  </a:lnTo>
                  <a:lnTo>
                    <a:pt x="693" y="669"/>
                  </a:lnTo>
                  <a:lnTo>
                    <a:pt x="693" y="669"/>
                  </a:lnTo>
                  <a:lnTo>
                    <a:pt x="693" y="669"/>
                  </a:lnTo>
                  <a:lnTo>
                    <a:pt x="693" y="669"/>
                  </a:lnTo>
                  <a:lnTo>
                    <a:pt x="691" y="669"/>
                  </a:lnTo>
                  <a:lnTo>
                    <a:pt x="691" y="669"/>
                  </a:lnTo>
                  <a:lnTo>
                    <a:pt x="689" y="669"/>
                  </a:lnTo>
                  <a:lnTo>
                    <a:pt x="684" y="667"/>
                  </a:lnTo>
                  <a:lnTo>
                    <a:pt x="683" y="667"/>
                  </a:lnTo>
                  <a:lnTo>
                    <a:pt x="683" y="666"/>
                  </a:lnTo>
                  <a:lnTo>
                    <a:pt x="683" y="666"/>
                  </a:lnTo>
                  <a:lnTo>
                    <a:pt x="683" y="666"/>
                  </a:lnTo>
                  <a:lnTo>
                    <a:pt x="681" y="662"/>
                  </a:lnTo>
                  <a:lnTo>
                    <a:pt x="679" y="660"/>
                  </a:lnTo>
                  <a:lnTo>
                    <a:pt x="679" y="657"/>
                  </a:lnTo>
                  <a:lnTo>
                    <a:pt x="679" y="654"/>
                  </a:lnTo>
                  <a:lnTo>
                    <a:pt x="679" y="654"/>
                  </a:lnTo>
                  <a:lnTo>
                    <a:pt x="679" y="654"/>
                  </a:lnTo>
                  <a:lnTo>
                    <a:pt x="678" y="654"/>
                  </a:lnTo>
                  <a:lnTo>
                    <a:pt x="678" y="654"/>
                  </a:lnTo>
                  <a:lnTo>
                    <a:pt x="678" y="654"/>
                  </a:lnTo>
                  <a:lnTo>
                    <a:pt x="676" y="654"/>
                  </a:lnTo>
                  <a:lnTo>
                    <a:pt x="676" y="655"/>
                  </a:lnTo>
                  <a:lnTo>
                    <a:pt x="676" y="655"/>
                  </a:lnTo>
                  <a:lnTo>
                    <a:pt x="676" y="655"/>
                  </a:lnTo>
                  <a:lnTo>
                    <a:pt x="674" y="655"/>
                  </a:lnTo>
                  <a:lnTo>
                    <a:pt x="674" y="655"/>
                  </a:lnTo>
                  <a:lnTo>
                    <a:pt x="674" y="655"/>
                  </a:lnTo>
                  <a:lnTo>
                    <a:pt x="671" y="652"/>
                  </a:lnTo>
                  <a:lnTo>
                    <a:pt x="671" y="652"/>
                  </a:lnTo>
                  <a:lnTo>
                    <a:pt x="671" y="652"/>
                  </a:lnTo>
                  <a:lnTo>
                    <a:pt x="671" y="650"/>
                  </a:lnTo>
                  <a:lnTo>
                    <a:pt x="671" y="650"/>
                  </a:lnTo>
                  <a:lnTo>
                    <a:pt x="671" y="649"/>
                  </a:lnTo>
                  <a:lnTo>
                    <a:pt x="671" y="649"/>
                  </a:lnTo>
                  <a:lnTo>
                    <a:pt x="671" y="649"/>
                  </a:lnTo>
                  <a:lnTo>
                    <a:pt x="669" y="647"/>
                  </a:lnTo>
                  <a:lnTo>
                    <a:pt x="669" y="647"/>
                  </a:lnTo>
                  <a:lnTo>
                    <a:pt x="669" y="645"/>
                  </a:lnTo>
                  <a:lnTo>
                    <a:pt x="669" y="644"/>
                  </a:lnTo>
                  <a:lnTo>
                    <a:pt x="669" y="642"/>
                  </a:lnTo>
                  <a:lnTo>
                    <a:pt x="669" y="640"/>
                  </a:lnTo>
                  <a:lnTo>
                    <a:pt x="669" y="638"/>
                  </a:lnTo>
                  <a:lnTo>
                    <a:pt x="669" y="635"/>
                  </a:lnTo>
                  <a:lnTo>
                    <a:pt x="669" y="633"/>
                  </a:lnTo>
                  <a:lnTo>
                    <a:pt x="669" y="630"/>
                  </a:lnTo>
                  <a:lnTo>
                    <a:pt x="671" y="627"/>
                  </a:lnTo>
                  <a:lnTo>
                    <a:pt x="671" y="627"/>
                  </a:lnTo>
                  <a:lnTo>
                    <a:pt x="671" y="623"/>
                  </a:lnTo>
                  <a:lnTo>
                    <a:pt x="672" y="623"/>
                  </a:lnTo>
                  <a:lnTo>
                    <a:pt x="672" y="623"/>
                  </a:lnTo>
                  <a:lnTo>
                    <a:pt x="671" y="621"/>
                  </a:lnTo>
                  <a:lnTo>
                    <a:pt x="671" y="621"/>
                  </a:lnTo>
                  <a:lnTo>
                    <a:pt x="671" y="621"/>
                  </a:lnTo>
                  <a:lnTo>
                    <a:pt x="671" y="620"/>
                  </a:lnTo>
                  <a:lnTo>
                    <a:pt x="672" y="620"/>
                  </a:lnTo>
                  <a:lnTo>
                    <a:pt x="672" y="620"/>
                  </a:lnTo>
                  <a:lnTo>
                    <a:pt x="672" y="618"/>
                  </a:lnTo>
                  <a:lnTo>
                    <a:pt x="674" y="618"/>
                  </a:lnTo>
                  <a:lnTo>
                    <a:pt x="683" y="611"/>
                  </a:lnTo>
                  <a:lnTo>
                    <a:pt x="698" y="603"/>
                  </a:lnTo>
                  <a:lnTo>
                    <a:pt x="700" y="603"/>
                  </a:lnTo>
                  <a:lnTo>
                    <a:pt x="705" y="604"/>
                  </a:lnTo>
                  <a:lnTo>
                    <a:pt x="705" y="606"/>
                  </a:lnTo>
                  <a:lnTo>
                    <a:pt x="705" y="606"/>
                  </a:lnTo>
                  <a:lnTo>
                    <a:pt x="705" y="606"/>
                  </a:lnTo>
                  <a:lnTo>
                    <a:pt x="705" y="608"/>
                  </a:lnTo>
                  <a:lnTo>
                    <a:pt x="705" y="608"/>
                  </a:lnTo>
                  <a:lnTo>
                    <a:pt x="705" y="608"/>
                  </a:lnTo>
                  <a:lnTo>
                    <a:pt x="705" y="610"/>
                  </a:lnTo>
                  <a:lnTo>
                    <a:pt x="705" y="610"/>
                  </a:lnTo>
                  <a:lnTo>
                    <a:pt x="706" y="610"/>
                  </a:lnTo>
                  <a:lnTo>
                    <a:pt x="706" y="610"/>
                  </a:lnTo>
                  <a:lnTo>
                    <a:pt x="708" y="610"/>
                  </a:lnTo>
                  <a:lnTo>
                    <a:pt x="708" y="610"/>
                  </a:lnTo>
                  <a:lnTo>
                    <a:pt x="708" y="611"/>
                  </a:lnTo>
                  <a:lnTo>
                    <a:pt x="710" y="611"/>
                  </a:lnTo>
                  <a:lnTo>
                    <a:pt x="710" y="611"/>
                  </a:lnTo>
                  <a:lnTo>
                    <a:pt x="710" y="611"/>
                  </a:lnTo>
                  <a:lnTo>
                    <a:pt x="710" y="613"/>
                  </a:lnTo>
                  <a:lnTo>
                    <a:pt x="710" y="613"/>
                  </a:lnTo>
                  <a:lnTo>
                    <a:pt x="710" y="613"/>
                  </a:lnTo>
                  <a:lnTo>
                    <a:pt x="712" y="613"/>
                  </a:lnTo>
                  <a:lnTo>
                    <a:pt x="715" y="615"/>
                  </a:lnTo>
                  <a:lnTo>
                    <a:pt x="717" y="616"/>
                  </a:lnTo>
                  <a:lnTo>
                    <a:pt x="717" y="616"/>
                  </a:lnTo>
                  <a:lnTo>
                    <a:pt x="718" y="616"/>
                  </a:lnTo>
                  <a:lnTo>
                    <a:pt x="723" y="618"/>
                  </a:lnTo>
                  <a:lnTo>
                    <a:pt x="723" y="618"/>
                  </a:lnTo>
                  <a:lnTo>
                    <a:pt x="723" y="618"/>
                  </a:lnTo>
                  <a:lnTo>
                    <a:pt x="723" y="620"/>
                  </a:lnTo>
                  <a:close/>
                </a:path>
              </a:pathLst>
            </a:custGeom>
            <a:solidFill>
              <a:srgbClr val="0B184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9" name="Freeform 12">
              <a:extLst>
                <a:ext uri="{FF2B5EF4-FFF2-40B4-BE49-F238E27FC236}">
                  <a16:creationId xmlns:a16="http://schemas.microsoft.com/office/drawing/2014/main" id="{B44BB951-99FF-92BC-65EA-64AB3B8991B3}"/>
                </a:ext>
              </a:extLst>
            </p:cNvPr>
            <p:cNvSpPr>
              <a:spLocks/>
            </p:cNvSpPr>
            <p:nvPr/>
          </p:nvSpPr>
          <p:spPr bwMode="auto">
            <a:xfrm>
              <a:off x="6244" y="2788"/>
              <a:ext cx="54" cy="66"/>
            </a:xfrm>
            <a:custGeom>
              <a:avLst/>
              <a:gdLst>
                <a:gd name="T0" fmla="*/ 48 w 54"/>
                <a:gd name="T1" fmla="*/ 13 h 66"/>
                <a:gd name="T2" fmla="*/ 43 w 54"/>
                <a:gd name="T3" fmla="*/ 10 h 66"/>
                <a:gd name="T4" fmla="*/ 41 w 54"/>
                <a:gd name="T5" fmla="*/ 10 h 66"/>
                <a:gd name="T6" fmla="*/ 41 w 54"/>
                <a:gd name="T7" fmla="*/ 8 h 66"/>
                <a:gd name="T8" fmla="*/ 39 w 54"/>
                <a:gd name="T9" fmla="*/ 7 h 66"/>
                <a:gd name="T10" fmla="*/ 36 w 54"/>
                <a:gd name="T11" fmla="*/ 7 h 66"/>
                <a:gd name="T12" fmla="*/ 36 w 54"/>
                <a:gd name="T13" fmla="*/ 5 h 66"/>
                <a:gd name="T14" fmla="*/ 36 w 54"/>
                <a:gd name="T15" fmla="*/ 3 h 66"/>
                <a:gd name="T16" fmla="*/ 31 w 54"/>
                <a:gd name="T17" fmla="*/ 0 h 66"/>
                <a:gd name="T18" fmla="*/ 5 w 54"/>
                <a:gd name="T19" fmla="*/ 15 h 66"/>
                <a:gd name="T20" fmla="*/ 3 w 54"/>
                <a:gd name="T21" fmla="*/ 17 h 66"/>
                <a:gd name="T22" fmla="*/ 2 w 54"/>
                <a:gd name="T23" fmla="*/ 18 h 66"/>
                <a:gd name="T24" fmla="*/ 3 w 54"/>
                <a:gd name="T25" fmla="*/ 20 h 66"/>
                <a:gd name="T26" fmla="*/ 2 w 54"/>
                <a:gd name="T27" fmla="*/ 24 h 66"/>
                <a:gd name="T28" fmla="*/ 0 w 54"/>
                <a:gd name="T29" fmla="*/ 32 h 66"/>
                <a:gd name="T30" fmla="*/ 0 w 54"/>
                <a:gd name="T31" fmla="*/ 39 h 66"/>
                <a:gd name="T32" fmla="*/ 0 w 54"/>
                <a:gd name="T33" fmla="*/ 44 h 66"/>
                <a:gd name="T34" fmla="*/ 2 w 54"/>
                <a:gd name="T35" fmla="*/ 46 h 66"/>
                <a:gd name="T36" fmla="*/ 2 w 54"/>
                <a:gd name="T37" fmla="*/ 47 h 66"/>
                <a:gd name="T38" fmla="*/ 2 w 54"/>
                <a:gd name="T39" fmla="*/ 49 h 66"/>
                <a:gd name="T40" fmla="*/ 5 w 54"/>
                <a:gd name="T41" fmla="*/ 52 h 66"/>
                <a:gd name="T42" fmla="*/ 7 w 54"/>
                <a:gd name="T43" fmla="*/ 52 h 66"/>
                <a:gd name="T44" fmla="*/ 9 w 54"/>
                <a:gd name="T45" fmla="*/ 51 h 66"/>
                <a:gd name="T46" fmla="*/ 10 w 54"/>
                <a:gd name="T47" fmla="*/ 51 h 66"/>
                <a:gd name="T48" fmla="*/ 10 w 54"/>
                <a:gd name="T49" fmla="*/ 57 h 66"/>
                <a:gd name="T50" fmla="*/ 14 w 54"/>
                <a:gd name="T51" fmla="*/ 63 h 66"/>
                <a:gd name="T52" fmla="*/ 15 w 54"/>
                <a:gd name="T53" fmla="*/ 64 h 66"/>
                <a:gd name="T54" fmla="*/ 22 w 54"/>
                <a:gd name="T55" fmla="*/ 66 h 66"/>
                <a:gd name="T56" fmla="*/ 24 w 54"/>
                <a:gd name="T57" fmla="*/ 66 h 66"/>
                <a:gd name="T58" fmla="*/ 26 w 54"/>
                <a:gd name="T59" fmla="*/ 64 h 66"/>
                <a:gd name="T60" fmla="*/ 26 w 54"/>
                <a:gd name="T61" fmla="*/ 63 h 66"/>
                <a:gd name="T62" fmla="*/ 27 w 54"/>
                <a:gd name="T63" fmla="*/ 63 h 66"/>
                <a:gd name="T64" fmla="*/ 29 w 54"/>
                <a:gd name="T65" fmla="*/ 59 h 66"/>
                <a:gd name="T66" fmla="*/ 27 w 54"/>
                <a:gd name="T67" fmla="*/ 54 h 66"/>
                <a:gd name="T68" fmla="*/ 29 w 54"/>
                <a:gd name="T69" fmla="*/ 51 h 66"/>
                <a:gd name="T70" fmla="*/ 27 w 54"/>
                <a:gd name="T71" fmla="*/ 42 h 66"/>
                <a:gd name="T72" fmla="*/ 27 w 54"/>
                <a:gd name="T73" fmla="*/ 39 h 66"/>
                <a:gd name="T74" fmla="*/ 31 w 54"/>
                <a:gd name="T75" fmla="*/ 37 h 66"/>
                <a:gd name="T76" fmla="*/ 32 w 54"/>
                <a:gd name="T77" fmla="*/ 32 h 66"/>
                <a:gd name="T78" fmla="*/ 32 w 54"/>
                <a:gd name="T79" fmla="*/ 30 h 66"/>
                <a:gd name="T80" fmla="*/ 31 w 54"/>
                <a:gd name="T81" fmla="*/ 29 h 66"/>
                <a:gd name="T82" fmla="*/ 32 w 54"/>
                <a:gd name="T83" fmla="*/ 27 h 66"/>
                <a:gd name="T84" fmla="*/ 32 w 54"/>
                <a:gd name="T85" fmla="*/ 25 h 66"/>
                <a:gd name="T86" fmla="*/ 32 w 54"/>
                <a:gd name="T87" fmla="*/ 24 h 66"/>
                <a:gd name="T88" fmla="*/ 36 w 54"/>
                <a:gd name="T89" fmla="*/ 20 h 66"/>
                <a:gd name="T90" fmla="*/ 37 w 54"/>
                <a:gd name="T91" fmla="*/ 20 h 66"/>
                <a:gd name="T92" fmla="*/ 39 w 54"/>
                <a:gd name="T93" fmla="*/ 20 h 66"/>
                <a:gd name="T94" fmla="*/ 41 w 54"/>
                <a:gd name="T95" fmla="*/ 20 h 66"/>
                <a:gd name="T96" fmla="*/ 43 w 54"/>
                <a:gd name="T97" fmla="*/ 18 h 66"/>
                <a:gd name="T98" fmla="*/ 51 w 54"/>
                <a:gd name="T99" fmla="*/ 18 h 66"/>
                <a:gd name="T100" fmla="*/ 53 w 54"/>
                <a:gd name="T101" fmla="*/ 17 h 66"/>
                <a:gd name="T102" fmla="*/ 54 w 54"/>
                <a:gd name="T103" fmla="*/ 15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4" h="66">
                  <a:moveTo>
                    <a:pt x="54" y="15"/>
                  </a:moveTo>
                  <a:lnTo>
                    <a:pt x="49" y="13"/>
                  </a:lnTo>
                  <a:lnTo>
                    <a:pt x="48" y="13"/>
                  </a:lnTo>
                  <a:lnTo>
                    <a:pt x="48" y="13"/>
                  </a:lnTo>
                  <a:lnTo>
                    <a:pt x="46" y="12"/>
                  </a:lnTo>
                  <a:lnTo>
                    <a:pt x="43" y="10"/>
                  </a:lnTo>
                  <a:lnTo>
                    <a:pt x="41" y="10"/>
                  </a:lnTo>
                  <a:lnTo>
                    <a:pt x="41" y="10"/>
                  </a:lnTo>
                  <a:lnTo>
                    <a:pt x="41" y="10"/>
                  </a:lnTo>
                  <a:lnTo>
                    <a:pt x="41" y="8"/>
                  </a:lnTo>
                  <a:lnTo>
                    <a:pt x="41" y="8"/>
                  </a:lnTo>
                  <a:lnTo>
                    <a:pt x="41" y="8"/>
                  </a:lnTo>
                  <a:lnTo>
                    <a:pt x="39" y="8"/>
                  </a:lnTo>
                  <a:lnTo>
                    <a:pt x="39" y="7"/>
                  </a:lnTo>
                  <a:lnTo>
                    <a:pt x="39" y="7"/>
                  </a:lnTo>
                  <a:lnTo>
                    <a:pt x="37" y="7"/>
                  </a:lnTo>
                  <a:lnTo>
                    <a:pt x="37" y="7"/>
                  </a:lnTo>
                  <a:lnTo>
                    <a:pt x="36" y="7"/>
                  </a:lnTo>
                  <a:lnTo>
                    <a:pt x="36" y="7"/>
                  </a:lnTo>
                  <a:lnTo>
                    <a:pt x="36" y="5"/>
                  </a:lnTo>
                  <a:lnTo>
                    <a:pt x="36" y="5"/>
                  </a:lnTo>
                  <a:lnTo>
                    <a:pt x="36" y="5"/>
                  </a:lnTo>
                  <a:lnTo>
                    <a:pt x="36" y="3"/>
                  </a:lnTo>
                  <a:lnTo>
                    <a:pt x="36" y="3"/>
                  </a:lnTo>
                  <a:lnTo>
                    <a:pt x="36" y="3"/>
                  </a:lnTo>
                  <a:lnTo>
                    <a:pt x="36" y="1"/>
                  </a:lnTo>
                  <a:lnTo>
                    <a:pt x="31" y="0"/>
                  </a:lnTo>
                  <a:lnTo>
                    <a:pt x="29" y="0"/>
                  </a:lnTo>
                  <a:lnTo>
                    <a:pt x="14" y="8"/>
                  </a:lnTo>
                  <a:lnTo>
                    <a:pt x="5" y="15"/>
                  </a:lnTo>
                  <a:lnTo>
                    <a:pt x="3" y="15"/>
                  </a:lnTo>
                  <a:lnTo>
                    <a:pt x="3" y="17"/>
                  </a:lnTo>
                  <a:lnTo>
                    <a:pt x="3" y="17"/>
                  </a:lnTo>
                  <a:lnTo>
                    <a:pt x="2" y="17"/>
                  </a:lnTo>
                  <a:lnTo>
                    <a:pt x="2" y="18"/>
                  </a:lnTo>
                  <a:lnTo>
                    <a:pt x="2" y="18"/>
                  </a:lnTo>
                  <a:lnTo>
                    <a:pt x="2" y="18"/>
                  </a:lnTo>
                  <a:lnTo>
                    <a:pt x="3" y="20"/>
                  </a:lnTo>
                  <a:lnTo>
                    <a:pt x="3" y="20"/>
                  </a:lnTo>
                  <a:lnTo>
                    <a:pt x="2" y="20"/>
                  </a:lnTo>
                  <a:lnTo>
                    <a:pt x="2" y="24"/>
                  </a:lnTo>
                  <a:lnTo>
                    <a:pt x="2" y="24"/>
                  </a:lnTo>
                  <a:lnTo>
                    <a:pt x="0" y="27"/>
                  </a:lnTo>
                  <a:lnTo>
                    <a:pt x="0" y="30"/>
                  </a:lnTo>
                  <a:lnTo>
                    <a:pt x="0" y="32"/>
                  </a:lnTo>
                  <a:lnTo>
                    <a:pt x="0" y="35"/>
                  </a:lnTo>
                  <a:lnTo>
                    <a:pt x="0" y="37"/>
                  </a:lnTo>
                  <a:lnTo>
                    <a:pt x="0" y="39"/>
                  </a:lnTo>
                  <a:lnTo>
                    <a:pt x="0" y="41"/>
                  </a:lnTo>
                  <a:lnTo>
                    <a:pt x="0" y="42"/>
                  </a:lnTo>
                  <a:lnTo>
                    <a:pt x="0" y="44"/>
                  </a:lnTo>
                  <a:lnTo>
                    <a:pt x="0" y="44"/>
                  </a:lnTo>
                  <a:lnTo>
                    <a:pt x="2" y="46"/>
                  </a:lnTo>
                  <a:lnTo>
                    <a:pt x="2" y="46"/>
                  </a:lnTo>
                  <a:lnTo>
                    <a:pt x="2" y="46"/>
                  </a:lnTo>
                  <a:lnTo>
                    <a:pt x="2" y="47"/>
                  </a:lnTo>
                  <a:lnTo>
                    <a:pt x="2" y="47"/>
                  </a:lnTo>
                  <a:lnTo>
                    <a:pt x="2" y="49"/>
                  </a:lnTo>
                  <a:lnTo>
                    <a:pt x="2" y="49"/>
                  </a:lnTo>
                  <a:lnTo>
                    <a:pt x="2" y="49"/>
                  </a:lnTo>
                  <a:lnTo>
                    <a:pt x="5" y="52"/>
                  </a:lnTo>
                  <a:lnTo>
                    <a:pt x="5" y="52"/>
                  </a:lnTo>
                  <a:lnTo>
                    <a:pt x="5" y="52"/>
                  </a:lnTo>
                  <a:lnTo>
                    <a:pt x="7" y="52"/>
                  </a:lnTo>
                  <a:lnTo>
                    <a:pt x="7" y="52"/>
                  </a:lnTo>
                  <a:lnTo>
                    <a:pt x="7" y="52"/>
                  </a:lnTo>
                  <a:lnTo>
                    <a:pt x="7" y="51"/>
                  </a:lnTo>
                  <a:lnTo>
                    <a:pt x="9" y="51"/>
                  </a:lnTo>
                  <a:lnTo>
                    <a:pt x="9" y="51"/>
                  </a:lnTo>
                  <a:lnTo>
                    <a:pt x="9" y="51"/>
                  </a:lnTo>
                  <a:lnTo>
                    <a:pt x="10" y="51"/>
                  </a:lnTo>
                  <a:lnTo>
                    <a:pt x="10" y="51"/>
                  </a:lnTo>
                  <a:lnTo>
                    <a:pt x="10" y="51"/>
                  </a:lnTo>
                  <a:lnTo>
                    <a:pt x="10" y="54"/>
                  </a:lnTo>
                  <a:lnTo>
                    <a:pt x="10" y="57"/>
                  </a:lnTo>
                  <a:lnTo>
                    <a:pt x="12" y="59"/>
                  </a:lnTo>
                  <a:lnTo>
                    <a:pt x="14" y="63"/>
                  </a:lnTo>
                  <a:lnTo>
                    <a:pt x="14" y="63"/>
                  </a:lnTo>
                  <a:lnTo>
                    <a:pt x="14" y="63"/>
                  </a:lnTo>
                  <a:lnTo>
                    <a:pt x="14" y="64"/>
                  </a:lnTo>
                  <a:lnTo>
                    <a:pt x="15" y="64"/>
                  </a:lnTo>
                  <a:lnTo>
                    <a:pt x="20" y="66"/>
                  </a:lnTo>
                  <a:lnTo>
                    <a:pt x="22" y="66"/>
                  </a:lnTo>
                  <a:lnTo>
                    <a:pt x="22" y="66"/>
                  </a:lnTo>
                  <a:lnTo>
                    <a:pt x="24" y="66"/>
                  </a:lnTo>
                  <a:lnTo>
                    <a:pt x="24" y="66"/>
                  </a:lnTo>
                  <a:lnTo>
                    <a:pt x="24" y="66"/>
                  </a:lnTo>
                  <a:lnTo>
                    <a:pt x="24" y="66"/>
                  </a:lnTo>
                  <a:lnTo>
                    <a:pt x="24" y="66"/>
                  </a:lnTo>
                  <a:lnTo>
                    <a:pt x="26" y="64"/>
                  </a:lnTo>
                  <a:lnTo>
                    <a:pt x="26" y="64"/>
                  </a:lnTo>
                  <a:lnTo>
                    <a:pt x="26" y="63"/>
                  </a:lnTo>
                  <a:lnTo>
                    <a:pt x="26" y="63"/>
                  </a:lnTo>
                  <a:lnTo>
                    <a:pt x="27" y="63"/>
                  </a:lnTo>
                  <a:lnTo>
                    <a:pt x="27" y="63"/>
                  </a:lnTo>
                  <a:lnTo>
                    <a:pt x="27" y="63"/>
                  </a:lnTo>
                  <a:lnTo>
                    <a:pt x="27" y="61"/>
                  </a:lnTo>
                  <a:lnTo>
                    <a:pt x="29" y="61"/>
                  </a:lnTo>
                  <a:lnTo>
                    <a:pt x="29" y="59"/>
                  </a:lnTo>
                  <a:lnTo>
                    <a:pt x="29" y="59"/>
                  </a:lnTo>
                  <a:lnTo>
                    <a:pt x="29" y="57"/>
                  </a:lnTo>
                  <a:lnTo>
                    <a:pt x="27" y="54"/>
                  </a:lnTo>
                  <a:lnTo>
                    <a:pt x="27" y="54"/>
                  </a:lnTo>
                  <a:lnTo>
                    <a:pt x="27" y="52"/>
                  </a:lnTo>
                  <a:lnTo>
                    <a:pt x="29" y="51"/>
                  </a:lnTo>
                  <a:lnTo>
                    <a:pt x="29" y="49"/>
                  </a:lnTo>
                  <a:lnTo>
                    <a:pt x="27" y="47"/>
                  </a:lnTo>
                  <a:lnTo>
                    <a:pt x="27" y="42"/>
                  </a:lnTo>
                  <a:lnTo>
                    <a:pt x="27" y="41"/>
                  </a:lnTo>
                  <a:lnTo>
                    <a:pt x="27" y="39"/>
                  </a:lnTo>
                  <a:lnTo>
                    <a:pt x="27" y="39"/>
                  </a:lnTo>
                  <a:lnTo>
                    <a:pt x="31" y="37"/>
                  </a:lnTo>
                  <a:lnTo>
                    <a:pt x="31" y="37"/>
                  </a:lnTo>
                  <a:lnTo>
                    <a:pt x="31" y="37"/>
                  </a:lnTo>
                  <a:lnTo>
                    <a:pt x="31" y="35"/>
                  </a:lnTo>
                  <a:lnTo>
                    <a:pt x="32" y="34"/>
                  </a:lnTo>
                  <a:lnTo>
                    <a:pt x="32" y="32"/>
                  </a:lnTo>
                  <a:lnTo>
                    <a:pt x="32" y="32"/>
                  </a:lnTo>
                  <a:lnTo>
                    <a:pt x="32" y="30"/>
                  </a:lnTo>
                  <a:lnTo>
                    <a:pt x="32" y="30"/>
                  </a:lnTo>
                  <a:lnTo>
                    <a:pt x="32" y="30"/>
                  </a:lnTo>
                  <a:lnTo>
                    <a:pt x="31" y="29"/>
                  </a:lnTo>
                  <a:lnTo>
                    <a:pt x="31" y="29"/>
                  </a:lnTo>
                  <a:lnTo>
                    <a:pt x="32" y="29"/>
                  </a:lnTo>
                  <a:lnTo>
                    <a:pt x="32" y="27"/>
                  </a:lnTo>
                  <a:lnTo>
                    <a:pt x="32" y="27"/>
                  </a:lnTo>
                  <a:lnTo>
                    <a:pt x="32" y="25"/>
                  </a:lnTo>
                  <a:lnTo>
                    <a:pt x="32" y="25"/>
                  </a:lnTo>
                  <a:lnTo>
                    <a:pt x="32" y="25"/>
                  </a:lnTo>
                  <a:lnTo>
                    <a:pt x="32" y="25"/>
                  </a:lnTo>
                  <a:lnTo>
                    <a:pt x="32" y="24"/>
                  </a:lnTo>
                  <a:lnTo>
                    <a:pt x="32" y="24"/>
                  </a:lnTo>
                  <a:lnTo>
                    <a:pt x="34" y="24"/>
                  </a:lnTo>
                  <a:lnTo>
                    <a:pt x="34" y="24"/>
                  </a:lnTo>
                  <a:lnTo>
                    <a:pt x="36" y="20"/>
                  </a:lnTo>
                  <a:lnTo>
                    <a:pt x="36" y="20"/>
                  </a:lnTo>
                  <a:lnTo>
                    <a:pt x="36" y="20"/>
                  </a:lnTo>
                  <a:lnTo>
                    <a:pt x="37" y="20"/>
                  </a:lnTo>
                  <a:lnTo>
                    <a:pt x="37" y="20"/>
                  </a:lnTo>
                  <a:lnTo>
                    <a:pt x="37" y="20"/>
                  </a:lnTo>
                  <a:lnTo>
                    <a:pt x="39" y="20"/>
                  </a:lnTo>
                  <a:lnTo>
                    <a:pt x="39" y="20"/>
                  </a:lnTo>
                  <a:lnTo>
                    <a:pt x="41" y="20"/>
                  </a:lnTo>
                  <a:lnTo>
                    <a:pt x="41" y="20"/>
                  </a:lnTo>
                  <a:lnTo>
                    <a:pt x="41" y="18"/>
                  </a:lnTo>
                  <a:lnTo>
                    <a:pt x="43" y="18"/>
                  </a:lnTo>
                  <a:lnTo>
                    <a:pt x="43" y="18"/>
                  </a:lnTo>
                  <a:lnTo>
                    <a:pt x="44" y="18"/>
                  </a:lnTo>
                  <a:lnTo>
                    <a:pt x="49" y="18"/>
                  </a:lnTo>
                  <a:lnTo>
                    <a:pt x="51" y="18"/>
                  </a:lnTo>
                  <a:lnTo>
                    <a:pt x="51" y="18"/>
                  </a:lnTo>
                  <a:lnTo>
                    <a:pt x="53" y="18"/>
                  </a:lnTo>
                  <a:lnTo>
                    <a:pt x="53" y="17"/>
                  </a:lnTo>
                  <a:lnTo>
                    <a:pt x="54" y="17"/>
                  </a:lnTo>
                  <a:lnTo>
                    <a:pt x="54" y="15"/>
                  </a:lnTo>
                  <a:lnTo>
                    <a:pt x="54" y="15"/>
                  </a:lnTo>
                  <a:lnTo>
                    <a:pt x="54" y="15"/>
                  </a:lnTo>
                  <a:close/>
                </a:path>
              </a:pathLst>
            </a:custGeom>
            <a:solidFill>
              <a:srgbClr val="D6D9ED"/>
            </a:solidFill>
            <a:ln>
              <a:solidFill>
                <a:schemeClr val="bg1"/>
              </a:solidFill>
            </a:ln>
          </p:spPr>
          <p:txBody>
            <a:bodyPr vert="horz" wrap="square" lIns="91440" tIns="45720" rIns="91440" bIns="45720" numCol="1" anchor="t" anchorCtr="0" compatLnSpc="1">
              <a:prstTxWarp prst="textNoShape">
                <a:avLst/>
              </a:prstTxWarp>
            </a:bodyPr>
            <a:lstStyle/>
            <a:p>
              <a:endParaRPr lang="en-US" sz="900"/>
            </a:p>
          </p:txBody>
        </p:sp>
      </p:grpSp>
      <p:grpSp>
        <p:nvGrpSpPr>
          <p:cNvPr id="40" name="Group 39">
            <a:extLst>
              <a:ext uri="{FF2B5EF4-FFF2-40B4-BE49-F238E27FC236}">
                <a16:creationId xmlns:a16="http://schemas.microsoft.com/office/drawing/2014/main" id="{45663BF2-4019-FD7B-F63F-23D11AAD4455}"/>
              </a:ext>
            </a:extLst>
          </p:cNvPr>
          <p:cNvGrpSpPr/>
          <p:nvPr userDrawn="1"/>
        </p:nvGrpSpPr>
        <p:grpSpPr>
          <a:xfrm>
            <a:off x="2426513" y="3005666"/>
            <a:ext cx="1786643" cy="1959876"/>
            <a:chOff x="8780911" y="3606954"/>
            <a:chExt cx="2102096" cy="2312020"/>
          </a:xfrm>
        </p:grpSpPr>
        <p:sp>
          <p:nvSpPr>
            <p:cNvPr id="41" name="Rectangle: Rounded Corners 47">
              <a:extLst>
                <a:ext uri="{FF2B5EF4-FFF2-40B4-BE49-F238E27FC236}">
                  <a16:creationId xmlns:a16="http://schemas.microsoft.com/office/drawing/2014/main" id="{31E9166F-B011-DE1F-CB5A-8784105B00B6}"/>
                </a:ext>
              </a:extLst>
            </p:cNvPr>
            <p:cNvSpPr/>
            <p:nvPr/>
          </p:nvSpPr>
          <p:spPr>
            <a:xfrm>
              <a:off x="8780911" y="3606954"/>
              <a:ext cx="2102096" cy="2312020"/>
            </a:xfrm>
            <a:prstGeom prst="roundRect">
              <a:avLst>
                <a:gd name="adj" fmla="val 15919"/>
              </a:avLst>
            </a:prstGeom>
            <a:solidFill>
              <a:srgbClr val="0273F0"/>
            </a:solidFill>
            <a:ln w="28575">
              <a:noFill/>
            </a:ln>
            <a:effectLst>
              <a:outerShdw blurRad="241300" dist="762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00" b="1">
                <a:latin typeface="+mj-lt"/>
              </a:endParaRPr>
            </a:p>
          </p:txBody>
        </p:sp>
        <p:grpSp>
          <p:nvGrpSpPr>
            <p:cNvPr id="42" name="Group 41">
              <a:extLst>
                <a:ext uri="{FF2B5EF4-FFF2-40B4-BE49-F238E27FC236}">
                  <a16:creationId xmlns:a16="http://schemas.microsoft.com/office/drawing/2014/main" id="{20EF8353-F86F-3E7E-1AB0-C5B9BCA000A2}"/>
                </a:ext>
              </a:extLst>
            </p:cNvPr>
            <p:cNvGrpSpPr/>
            <p:nvPr/>
          </p:nvGrpSpPr>
          <p:grpSpPr>
            <a:xfrm>
              <a:off x="8834963" y="3840129"/>
              <a:ext cx="2040206" cy="1851478"/>
              <a:chOff x="8834963" y="3840129"/>
              <a:chExt cx="2040206" cy="1851478"/>
            </a:xfrm>
          </p:grpSpPr>
          <p:sp>
            <p:nvSpPr>
              <p:cNvPr id="43" name="TextBox 42">
                <a:extLst>
                  <a:ext uri="{FF2B5EF4-FFF2-40B4-BE49-F238E27FC236}">
                    <a16:creationId xmlns:a16="http://schemas.microsoft.com/office/drawing/2014/main" id="{F40BD04F-1034-38E5-988A-65D464FADF1B}"/>
                  </a:ext>
                </a:extLst>
              </p:cNvPr>
              <p:cNvSpPr txBox="1"/>
              <p:nvPr/>
            </p:nvSpPr>
            <p:spPr>
              <a:xfrm>
                <a:off x="8952351" y="3840129"/>
                <a:ext cx="1796480" cy="762462"/>
              </a:xfrm>
              <a:prstGeom prst="rect">
                <a:avLst/>
              </a:prstGeom>
              <a:noFill/>
            </p:spPr>
            <p:txBody>
              <a:bodyPr wrap="square" rtlCol="0">
                <a:spAutoFit/>
              </a:bodyPr>
              <a:lstStyle>
                <a:defPPr>
                  <a:defRPr lang="en-US"/>
                </a:defPPr>
                <a:lvl1pPr>
                  <a:defRPr sz="4400" b="1">
                    <a:solidFill>
                      <a:schemeClr val="accent2"/>
                    </a:solidFill>
                    <a:latin typeface="+mj-lt"/>
                    <a:cs typeface="Sora ExtraBold" pitchFamily="2" charset="0"/>
                  </a:defRPr>
                </a:lvl1pPr>
              </a:lstStyle>
              <a:p>
                <a:pPr algn="ctr"/>
                <a:r>
                  <a:rPr lang="en-US" sz="3600" b="0" i="0">
                    <a:solidFill>
                      <a:schemeClr val="bg1"/>
                    </a:solidFill>
                    <a:latin typeface="GT America Mono Regular" pitchFamily="2" charset="77"/>
                  </a:rPr>
                  <a:t>40%</a:t>
                </a:r>
              </a:p>
            </p:txBody>
          </p:sp>
          <p:sp>
            <p:nvSpPr>
              <p:cNvPr id="44" name="TextBox 43">
                <a:extLst>
                  <a:ext uri="{FF2B5EF4-FFF2-40B4-BE49-F238E27FC236}">
                    <a16:creationId xmlns:a16="http://schemas.microsoft.com/office/drawing/2014/main" id="{9F2D7D59-572B-E8E7-6E83-88AF1C498B3D}"/>
                  </a:ext>
                </a:extLst>
              </p:cNvPr>
              <p:cNvSpPr txBox="1"/>
              <p:nvPr/>
            </p:nvSpPr>
            <p:spPr>
              <a:xfrm>
                <a:off x="8834963" y="4557672"/>
                <a:ext cx="2040206" cy="1133935"/>
              </a:xfrm>
              <a:prstGeom prst="rect">
                <a:avLst/>
              </a:prstGeom>
              <a:noFill/>
            </p:spPr>
            <p:txBody>
              <a:bodyPr wrap="square" rtlCol="0">
                <a:spAutoFit/>
              </a:bodyPr>
              <a:lstStyle/>
              <a:p>
                <a:pPr algn="ctr">
                  <a:lnSpc>
                    <a:spcPct val="120000"/>
                  </a:lnSpc>
                </a:pPr>
                <a:r>
                  <a:rPr lang="en-US" sz="1200" b="0" i="0">
                    <a:solidFill>
                      <a:schemeClr val="bg1"/>
                    </a:solidFill>
                    <a:latin typeface="GT America Regular" pitchFamily="2" charset="77"/>
                  </a:rPr>
                  <a:t>Lorem ipsum dolor </a:t>
                </a:r>
                <a:br>
                  <a:rPr lang="en-US" sz="1200" b="0" i="0">
                    <a:solidFill>
                      <a:schemeClr val="bg1"/>
                    </a:solidFill>
                    <a:latin typeface="GT America Regular" pitchFamily="2" charset="77"/>
                  </a:rPr>
                </a:br>
                <a:r>
                  <a:rPr lang="en-US" sz="1200" b="0" i="0">
                    <a:solidFill>
                      <a:schemeClr val="bg1"/>
                    </a:solidFill>
                    <a:latin typeface="GT America Regular" pitchFamily="2" charset="77"/>
                  </a:rPr>
                  <a:t>sit </a:t>
                </a:r>
                <a:r>
                  <a:rPr lang="en-US" sz="1200" b="0" i="0" err="1">
                    <a:solidFill>
                      <a:schemeClr val="bg1"/>
                    </a:solidFill>
                    <a:latin typeface="GT America Regular" pitchFamily="2" charset="77"/>
                  </a:rPr>
                  <a:t>amet</a:t>
                </a:r>
                <a:r>
                  <a:rPr lang="en-US" sz="1200" b="0" i="0">
                    <a:solidFill>
                      <a:schemeClr val="bg1"/>
                    </a:solidFill>
                    <a:latin typeface="GT America Regular" pitchFamily="2" charset="77"/>
                  </a:rPr>
                  <a:t>, con sec</a:t>
                </a:r>
                <a:br>
                  <a:rPr lang="en-US" sz="1200" b="0" i="0">
                    <a:solidFill>
                      <a:schemeClr val="bg1"/>
                    </a:solidFill>
                    <a:latin typeface="GT America Regular" pitchFamily="2" charset="77"/>
                  </a:rPr>
                </a:br>
                <a:r>
                  <a:rPr lang="en-US" sz="1200" b="0" i="0" err="1">
                    <a:solidFill>
                      <a:schemeClr val="bg1"/>
                    </a:solidFill>
                    <a:latin typeface="GT America Regular" pitchFamily="2" charset="77"/>
                  </a:rPr>
                  <a:t>tetur</a:t>
                </a:r>
                <a:r>
                  <a:rPr lang="en-US" sz="1200" b="0" i="0">
                    <a:solidFill>
                      <a:schemeClr val="bg1"/>
                    </a:solidFill>
                    <a:latin typeface="GT America Regular" pitchFamily="2" charset="77"/>
                  </a:rPr>
                  <a:t> </a:t>
                </a:r>
                <a:r>
                  <a:rPr lang="en-US" sz="1200" b="0" i="0" err="1">
                    <a:solidFill>
                      <a:schemeClr val="bg1"/>
                    </a:solidFill>
                    <a:latin typeface="GT America Regular" pitchFamily="2" charset="77"/>
                  </a:rPr>
                  <a:t>adipiscing</a:t>
                </a:r>
                <a:r>
                  <a:rPr lang="en-US" sz="1200" b="0" i="0">
                    <a:solidFill>
                      <a:schemeClr val="bg1"/>
                    </a:solidFill>
                    <a:latin typeface="GT America Regular" pitchFamily="2" charset="77"/>
                  </a:rPr>
                  <a:t> </a:t>
                </a:r>
                <a:br>
                  <a:rPr lang="en-US" sz="1200" b="0" i="0">
                    <a:solidFill>
                      <a:schemeClr val="bg1"/>
                    </a:solidFill>
                    <a:latin typeface="GT America Regular" pitchFamily="2" charset="77"/>
                  </a:rPr>
                </a:br>
                <a:r>
                  <a:rPr lang="en-US" sz="1200" b="0" i="0">
                    <a:solidFill>
                      <a:schemeClr val="bg1"/>
                    </a:solidFill>
                    <a:latin typeface="GT America Regular" pitchFamily="2" charset="77"/>
                  </a:rPr>
                  <a:t>Nam</a:t>
                </a:r>
              </a:p>
            </p:txBody>
          </p:sp>
        </p:grpSp>
      </p:grpSp>
      <p:sp>
        <p:nvSpPr>
          <p:cNvPr id="2" name="Date Placeholder 3">
            <a:extLst>
              <a:ext uri="{FF2B5EF4-FFF2-40B4-BE49-F238E27FC236}">
                <a16:creationId xmlns:a16="http://schemas.microsoft.com/office/drawing/2014/main" id="{99E873F4-17B4-E13C-BFC3-99BDC9F375E5}"/>
              </a:ext>
            </a:extLst>
          </p:cNvPr>
          <p:cNvSpPr txBox="1">
            <a:spLocks/>
          </p:cNvSpPr>
          <p:nvPr userDrawn="1"/>
        </p:nvSpPr>
        <p:spPr>
          <a:xfrm>
            <a:off x="9419394" y="6492875"/>
            <a:ext cx="2150924" cy="365125"/>
          </a:xfrm>
          <a:prstGeom prst="rect">
            <a:avLst/>
          </a:prstGeom>
        </p:spPr>
        <p:txBody>
          <a:bodyPr vert="horz" lIns="45720" tIns="22860" rIns="45720" bIns="22860" rtlCol="0" anchor="ctr"/>
          <a:lstStyle>
            <a:defPPr>
              <a:defRPr lang="en-US"/>
            </a:defPPr>
            <a:lvl1pPr marL="0" algn="l" defTabSz="457200" rtl="0" eaLnBrk="1" latinLnBrk="0" hangingPunct="1">
              <a:defRPr sz="1400" b="0" i="0" kern="1200" spc="-110" baseline="0">
                <a:solidFill>
                  <a:srgbClr val="0E0F0F"/>
                </a:solidFill>
                <a:latin typeface="GT America Trial Rg"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AU" sz="700" b="0" i="0" smtClean="0">
                <a:latin typeface="GT America Regular" pitchFamily="2" charset="77"/>
              </a:rPr>
              <a:pPr algn="r"/>
              <a:t>‹#›</a:t>
            </a:fld>
            <a:endParaRPr lang="en-US" sz="700" b="0" i="0">
              <a:latin typeface="GT America Regular" pitchFamily="2" charset="77"/>
            </a:endParaRPr>
          </a:p>
        </p:txBody>
      </p:sp>
      <p:pic>
        <p:nvPicPr>
          <p:cNvPr id="3" name="Picture 2">
            <a:extLst>
              <a:ext uri="{FF2B5EF4-FFF2-40B4-BE49-F238E27FC236}">
                <a16:creationId xmlns:a16="http://schemas.microsoft.com/office/drawing/2014/main" id="{DE551C65-AA0B-37DF-A8DE-8A266E596D2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29937" y="6192755"/>
            <a:ext cx="1000539" cy="692316"/>
          </a:xfrm>
          <a:prstGeom prst="rect">
            <a:avLst/>
          </a:prstGeom>
        </p:spPr>
      </p:pic>
      <p:pic>
        <p:nvPicPr>
          <p:cNvPr id="4" name="Picture 3">
            <a:extLst>
              <a:ext uri="{FF2B5EF4-FFF2-40B4-BE49-F238E27FC236}">
                <a16:creationId xmlns:a16="http://schemas.microsoft.com/office/drawing/2014/main" id="{42F39F04-388F-4365-1415-D4702B16BF6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580239" y="6434148"/>
            <a:ext cx="1790700" cy="266700"/>
          </a:xfrm>
          <a:prstGeom prst="rect">
            <a:avLst/>
          </a:prstGeom>
        </p:spPr>
      </p:pic>
      <p:cxnSp>
        <p:nvCxnSpPr>
          <p:cNvPr id="5" name="Straight Connector 4">
            <a:extLst>
              <a:ext uri="{FF2B5EF4-FFF2-40B4-BE49-F238E27FC236}">
                <a16:creationId xmlns:a16="http://schemas.microsoft.com/office/drawing/2014/main" id="{04E353AB-C587-19E0-E8E6-BCDF8F0C7F98}"/>
              </a:ext>
            </a:extLst>
          </p:cNvPr>
          <p:cNvCxnSpPr/>
          <p:nvPr userDrawn="1"/>
        </p:nvCxnSpPr>
        <p:spPr>
          <a:xfrm>
            <a:off x="584831" y="591015"/>
            <a:ext cx="10990135" cy="0"/>
          </a:xfrm>
          <a:prstGeom prst="line">
            <a:avLst/>
          </a:prstGeom>
          <a:ln w="12700">
            <a:solidFill>
              <a:srgbClr val="42F5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96722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8" name="Freeform 5">
            <a:extLst>
              <a:ext uri="{FF2B5EF4-FFF2-40B4-BE49-F238E27FC236}">
                <a16:creationId xmlns:a16="http://schemas.microsoft.com/office/drawing/2014/main" id="{B75E95B2-389C-0953-EF1D-DEE62F979D0D}"/>
              </a:ext>
            </a:extLst>
          </p:cNvPr>
          <p:cNvSpPr>
            <a:spLocks noEditPoints="1"/>
          </p:cNvSpPr>
          <p:nvPr userDrawn="1"/>
        </p:nvSpPr>
        <p:spPr bwMode="auto">
          <a:xfrm>
            <a:off x="4096658" y="1495459"/>
            <a:ext cx="3077865" cy="4094937"/>
          </a:xfrm>
          <a:custGeom>
            <a:avLst/>
            <a:gdLst>
              <a:gd name="T0" fmla="*/ 1057 w 1386"/>
              <a:gd name="T1" fmla="*/ 71 h 1844"/>
              <a:gd name="T2" fmla="*/ 1011 w 1386"/>
              <a:gd name="T3" fmla="*/ 144 h 1844"/>
              <a:gd name="T4" fmla="*/ 1335 w 1386"/>
              <a:gd name="T5" fmla="*/ 100 h 1844"/>
              <a:gd name="T6" fmla="*/ 1310 w 1386"/>
              <a:gd name="T7" fmla="*/ 134 h 1844"/>
              <a:gd name="T8" fmla="*/ 1305 w 1386"/>
              <a:gd name="T9" fmla="*/ 74 h 1844"/>
              <a:gd name="T10" fmla="*/ 1252 w 1386"/>
              <a:gd name="T11" fmla="*/ 18 h 1844"/>
              <a:gd name="T12" fmla="*/ 1204 w 1386"/>
              <a:gd name="T13" fmla="*/ 1 h 1844"/>
              <a:gd name="T14" fmla="*/ 1191 w 1386"/>
              <a:gd name="T15" fmla="*/ 30 h 1844"/>
              <a:gd name="T16" fmla="*/ 1167 w 1386"/>
              <a:gd name="T17" fmla="*/ 22 h 1844"/>
              <a:gd name="T18" fmla="*/ 1143 w 1386"/>
              <a:gd name="T19" fmla="*/ 20 h 1844"/>
              <a:gd name="T20" fmla="*/ 1141 w 1386"/>
              <a:gd name="T21" fmla="*/ 35 h 1844"/>
              <a:gd name="T22" fmla="*/ 1119 w 1386"/>
              <a:gd name="T23" fmla="*/ 73 h 1844"/>
              <a:gd name="T24" fmla="*/ 1101 w 1386"/>
              <a:gd name="T25" fmla="*/ 52 h 1844"/>
              <a:gd name="T26" fmla="*/ 1085 w 1386"/>
              <a:gd name="T27" fmla="*/ 64 h 1844"/>
              <a:gd name="T28" fmla="*/ 1057 w 1386"/>
              <a:gd name="T29" fmla="*/ 86 h 1844"/>
              <a:gd name="T30" fmla="*/ 1070 w 1386"/>
              <a:gd name="T31" fmla="*/ 108 h 1844"/>
              <a:gd name="T32" fmla="*/ 1057 w 1386"/>
              <a:gd name="T33" fmla="*/ 124 h 1844"/>
              <a:gd name="T34" fmla="*/ 1029 w 1386"/>
              <a:gd name="T35" fmla="*/ 129 h 1844"/>
              <a:gd name="T36" fmla="*/ 1053 w 1386"/>
              <a:gd name="T37" fmla="*/ 137 h 1844"/>
              <a:gd name="T38" fmla="*/ 1016 w 1386"/>
              <a:gd name="T39" fmla="*/ 132 h 1844"/>
              <a:gd name="T40" fmla="*/ 990 w 1386"/>
              <a:gd name="T41" fmla="*/ 164 h 1844"/>
              <a:gd name="T42" fmla="*/ 1002 w 1386"/>
              <a:gd name="T43" fmla="*/ 207 h 1844"/>
              <a:gd name="T44" fmla="*/ 1007 w 1386"/>
              <a:gd name="T45" fmla="*/ 231 h 1844"/>
              <a:gd name="T46" fmla="*/ 941 w 1386"/>
              <a:gd name="T47" fmla="*/ 222 h 1844"/>
              <a:gd name="T48" fmla="*/ 931 w 1386"/>
              <a:gd name="T49" fmla="*/ 225 h 1844"/>
              <a:gd name="T50" fmla="*/ 917 w 1386"/>
              <a:gd name="T51" fmla="*/ 246 h 1844"/>
              <a:gd name="T52" fmla="*/ 934 w 1386"/>
              <a:gd name="T53" fmla="*/ 290 h 1844"/>
              <a:gd name="T54" fmla="*/ 909 w 1386"/>
              <a:gd name="T55" fmla="*/ 314 h 1844"/>
              <a:gd name="T56" fmla="*/ 870 w 1386"/>
              <a:gd name="T57" fmla="*/ 236 h 1844"/>
              <a:gd name="T58" fmla="*/ 829 w 1386"/>
              <a:gd name="T59" fmla="*/ 270 h 1844"/>
              <a:gd name="T60" fmla="*/ 814 w 1386"/>
              <a:gd name="T61" fmla="*/ 366 h 1844"/>
              <a:gd name="T62" fmla="*/ 742 w 1386"/>
              <a:gd name="T63" fmla="*/ 460 h 1844"/>
              <a:gd name="T64" fmla="*/ 522 w 1386"/>
              <a:gd name="T65" fmla="*/ 546 h 1844"/>
              <a:gd name="T66" fmla="*/ 423 w 1386"/>
              <a:gd name="T67" fmla="*/ 594 h 1844"/>
              <a:gd name="T68" fmla="*/ 338 w 1386"/>
              <a:gd name="T69" fmla="*/ 585 h 1844"/>
              <a:gd name="T70" fmla="*/ 186 w 1386"/>
              <a:gd name="T71" fmla="*/ 684 h 1844"/>
              <a:gd name="T72" fmla="*/ 113 w 1386"/>
              <a:gd name="T73" fmla="*/ 754 h 1844"/>
              <a:gd name="T74" fmla="*/ 65 w 1386"/>
              <a:gd name="T75" fmla="*/ 762 h 1844"/>
              <a:gd name="T76" fmla="*/ 45 w 1386"/>
              <a:gd name="T77" fmla="*/ 888 h 1844"/>
              <a:gd name="T78" fmla="*/ 116 w 1386"/>
              <a:gd name="T79" fmla="*/ 1042 h 1844"/>
              <a:gd name="T80" fmla="*/ 85 w 1386"/>
              <a:gd name="T81" fmla="*/ 1052 h 1844"/>
              <a:gd name="T82" fmla="*/ 43 w 1386"/>
              <a:gd name="T83" fmla="*/ 1029 h 1844"/>
              <a:gd name="T84" fmla="*/ 62 w 1386"/>
              <a:gd name="T85" fmla="*/ 1102 h 1844"/>
              <a:gd name="T86" fmla="*/ 34 w 1386"/>
              <a:gd name="T87" fmla="*/ 1078 h 1844"/>
              <a:gd name="T88" fmla="*/ 126 w 1386"/>
              <a:gd name="T89" fmla="*/ 1256 h 1844"/>
              <a:gd name="T90" fmla="*/ 189 w 1386"/>
              <a:gd name="T91" fmla="*/ 1455 h 1844"/>
              <a:gd name="T92" fmla="*/ 240 w 1386"/>
              <a:gd name="T93" fmla="*/ 1633 h 1844"/>
              <a:gd name="T94" fmla="*/ 179 w 1386"/>
              <a:gd name="T95" fmla="*/ 1728 h 1844"/>
              <a:gd name="T96" fmla="*/ 309 w 1386"/>
              <a:gd name="T97" fmla="*/ 1827 h 1844"/>
              <a:gd name="T98" fmla="*/ 393 w 1386"/>
              <a:gd name="T99" fmla="*/ 1839 h 1844"/>
              <a:gd name="T100" fmla="*/ 456 w 1386"/>
              <a:gd name="T101" fmla="*/ 1830 h 1844"/>
              <a:gd name="T102" fmla="*/ 549 w 1386"/>
              <a:gd name="T103" fmla="*/ 1784 h 1844"/>
              <a:gd name="T104" fmla="*/ 646 w 1386"/>
              <a:gd name="T105" fmla="*/ 1744 h 1844"/>
              <a:gd name="T106" fmla="*/ 783 w 1386"/>
              <a:gd name="T107" fmla="*/ 1730 h 1844"/>
              <a:gd name="T108" fmla="*/ 887 w 1386"/>
              <a:gd name="T109" fmla="*/ 1745 h 1844"/>
              <a:gd name="T110" fmla="*/ 970 w 1386"/>
              <a:gd name="T111" fmla="*/ 1665 h 1844"/>
              <a:gd name="T112" fmla="*/ 1386 w 1386"/>
              <a:gd name="T113" fmla="*/ 1547 h 1844"/>
              <a:gd name="T114" fmla="*/ 1369 w 1386"/>
              <a:gd name="T115" fmla="*/ 239 h 1844"/>
              <a:gd name="T116" fmla="*/ 1350 w 1386"/>
              <a:gd name="T117" fmla="*/ 253 h 1844"/>
              <a:gd name="T118" fmla="*/ 1364 w 1386"/>
              <a:gd name="T119" fmla="*/ 205 h 1844"/>
              <a:gd name="T120" fmla="*/ 1315 w 1386"/>
              <a:gd name="T121" fmla="*/ 124 h 1844"/>
              <a:gd name="T122" fmla="*/ 14 w 1386"/>
              <a:gd name="T123" fmla="*/ 1035 h 1844"/>
              <a:gd name="T124" fmla="*/ 216 w 1386"/>
              <a:gd name="T125" fmla="*/ 613 h 1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86" h="1844">
                <a:moveTo>
                  <a:pt x="1172" y="13"/>
                </a:moveTo>
                <a:lnTo>
                  <a:pt x="1172" y="15"/>
                </a:lnTo>
                <a:lnTo>
                  <a:pt x="1174" y="15"/>
                </a:lnTo>
                <a:lnTo>
                  <a:pt x="1174" y="15"/>
                </a:lnTo>
                <a:lnTo>
                  <a:pt x="1175" y="13"/>
                </a:lnTo>
                <a:lnTo>
                  <a:pt x="1177" y="15"/>
                </a:lnTo>
                <a:lnTo>
                  <a:pt x="1179" y="15"/>
                </a:lnTo>
                <a:lnTo>
                  <a:pt x="1179" y="15"/>
                </a:lnTo>
                <a:lnTo>
                  <a:pt x="1181" y="15"/>
                </a:lnTo>
                <a:lnTo>
                  <a:pt x="1181" y="13"/>
                </a:lnTo>
                <a:lnTo>
                  <a:pt x="1179" y="13"/>
                </a:lnTo>
                <a:lnTo>
                  <a:pt x="1175" y="11"/>
                </a:lnTo>
                <a:lnTo>
                  <a:pt x="1174" y="11"/>
                </a:lnTo>
                <a:lnTo>
                  <a:pt x="1170" y="11"/>
                </a:lnTo>
                <a:lnTo>
                  <a:pt x="1172" y="13"/>
                </a:lnTo>
                <a:lnTo>
                  <a:pt x="1172" y="13"/>
                </a:lnTo>
                <a:close/>
                <a:moveTo>
                  <a:pt x="1031" y="108"/>
                </a:moveTo>
                <a:lnTo>
                  <a:pt x="1033" y="108"/>
                </a:lnTo>
                <a:lnTo>
                  <a:pt x="1033" y="108"/>
                </a:lnTo>
                <a:lnTo>
                  <a:pt x="1033" y="108"/>
                </a:lnTo>
                <a:lnTo>
                  <a:pt x="1035" y="110"/>
                </a:lnTo>
                <a:lnTo>
                  <a:pt x="1035" y="110"/>
                </a:lnTo>
                <a:lnTo>
                  <a:pt x="1036" y="112"/>
                </a:lnTo>
                <a:lnTo>
                  <a:pt x="1036" y="112"/>
                </a:lnTo>
                <a:lnTo>
                  <a:pt x="1036" y="110"/>
                </a:lnTo>
                <a:lnTo>
                  <a:pt x="1036" y="108"/>
                </a:lnTo>
                <a:lnTo>
                  <a:pt x="1036" y="108"/>
                </a:lnTo>
                <a:lnTo>
                  <a:pt x="1036" y="108"/>
                </a:lnTo>
                <a:lnTo>
                  <a:pt x="1035" y="108"/>
                </a:lnTo>
                <a:lnTo>
                  <a:pt x="1036" y="107"/>
                </a:lnTo>
                <a:lnTo>
                  <a:pt x="1036" y="107"/>
                </a:lnTo>
                <a:lnTo>
                  <a:pt x="1036" y="105"/>
                </a:lnTo>
                <a:lnTo>
                  <a:pt x="1036" y="105"/>
                </a:lnTo>
                <a:lnTo>
                  <a:pt x="1035" y="103"/>
                </a:lnTo>
                <a:lnTo>
                  <a:pt x="1035" y="105"/>
                </a:lnTo>
                <a:lnTo>
                  <a:pt x="1035" y="105"/>
                </a:lnTo>
                <a:lnTo>
                  <a:pt x="1035" y="107"/>
                </a:lnTo>
                <a:lnTo>
                  <a:pt x="1033" y="107"/>
                </a:lnTo>
                <a:lnTo>
                  <a:pt x="1033" y="105"/>
                </a:lnTo>
                <a:lnTo>
                  <a:pt x="1031" y="105"/>
                </a:lnTo>
                <a:lnTo>
                  <a:pt x="1029" y="107"/>
                </a:lnTo>
                <a:lnTo>
                  <a:pt x="1031" y="108"/>
                </a:lnTo>
                <a:lnTo>
                  <a:pt x="1031" y="108"/>
                </a:lnTo>
                <a:close/>
                <a:moveTo>
                  <a:pt x="1050" y="76"/>
                </a:moveTo>
                <a:lnTo>
                  <a:pt x="1052" y="76"/>
                </a:lnTo>
                <a:lnTo>
                  <a:pt x="1052" y="76"/>
                </a:lnTo>
                <a:lnTo>
                  <a:pt x="1052" y="76"/>
                </a:lnTo>
                <a:lnTo>
                  <a:pt x="1053" y="78"/>
                </a:lnTo>
                <a:lnTo>
                  <a:pt x="1053" y="79"/>
                </a:lnTo>
                <a:lnTo>
                  <a:pt x="1055" y="78"/>
                </a:lnTo>
                <a:lnTo>
                  <a:pt x="1055" y="78"/>
                </a:lnTo>
                <a:lnTo>
                  <a:pt x="1055" y="78"/>
                </a:lnTo>
                <a:lnTo>
                  <a:pt x="1055" y="76"/>
                </a:lnTo>
                <a:lnTo>
                  <a:pt x="1055" y="76"/>
                </a:lnTo>
                <a:lnTo>
                  <a:pt x="1055" y="76"/>
                </a:lnTo>
                <a:lnTo>
                  <a:pt x="1055" y="76"/>
                </a:lnTo>
                <a:lnTo>
                  <a:pt x="1057" y="76"/>
                </a:lnTo>
                <a:lnTo>
                  <a:pt x="1057" y="76"/>
                </a:lnTo>
                <a:lnTo>
                  <a:pt x="1058" y="74"/>
                </a:lnTo>
                <a:lnTo>
                  <a:pt x="1060" y="74"/>
                </a:lnTo>
                <a:lnTo>
                  <a:pt x="1058" y="73"/>
                </a:lnTo>
                <a:lnTo>
                  <a:pt x="1057" y="71"/>
                </a:lnTo>
                <a:lnTo>
                  <a:pt x="1057" y="69"/>
                </a:lnTo>
                <a:lnTo>
                  <a:pt x="1058" y="69"/>
                </a:lnTo>
                <a:lnTo>
                  <a:pt x="1058" y="68"/>
                </a:lnTo>
                <a:lnTo>
                  <a:pt x="1060" y="64"/>
                </a:lnTo>
                <a:lnTo>
                  <a:pt x="1060" y="64"/>
                </a:lnTo>
                <a:lnTo>
                  <a:pt x="1058" y="64"/>
                </a:lnTo>
                <a:lnTo>
                  <a:pt x="1058" y="64"/>
                </a:lnTo>
                <a:lnTo>
                  <a:pt x="1057" y="62"/>
                </a:lnTo>
                <a:lnTo>
                  <a:pt x="1057" y="62"/>
                </a:lnTo>
                <a:lnTo>
                  <a:pt x="1057" y="62"/>
                </a:lnTo>
                <a:lnTo>
                  <a:pt x="1057" y="61"/>
                </a:lnTo>
                <a:lnTo>
                  <a:pt x="1055" y="61"/>
                </a:lnTo>
                <a:lnTo>
                  <a:pt x="1055" y="61"/>
                </a:lnTo>
                <a:lnTo>
                  <a:pt x="1055" y="62"/>
                </a:lnTo>
                <a:lnTo>
                  <a:pt x="1053" y="64"/>
                </a:lnTo>
                <a:lnTo>
                  <a:pt x="1053" y="64"/>
                </a:lnTo>
                <a:lnTo>
                  <a:pt x="1052" y="66"/>
                </a:lnTo>
                <a:lnTo>
                  <a:pt x="1053" y="68"/>
                </a:lnTo>
                <a:lnTo>
                  <a:pt x="1053" y="68"/>
                </a:lnTo>
                <a:lnTo>
                  <a:pt x="1053" y="69"/>
                </a:lnTo>
                <a:lnTo>
                  <a:pt x="1053" y="71"/>
                </a:lnTo>
                <a:lnTo>
                  <a:pt x="1053" y="71"/>
                </a:lnTo>
                <a:lnTo>
                  <a:pt x="1052" y="69"/>
                </a:lnTo>
                <a:lnTo>
                  <a:pt x="1050" y="69"/>
                </a:lnTo>
                <a:lnTo>
                  <a:pt x="1050" y="71"/>
                </a:lnTo>
                <a:lnTo>
                  <a:pt x="1050" y="73"/>
                </a:lnTo>
                <a:lnTo>
                  <a:pt x="1050" y="76"/>
                </a:lnTo>
                <a:lnTo>
                  <a:pt x="1050" y="76"/>
                </a:lnTo>
                <a:lnTo>
                  <a:pt x="1050" y="76"/>
                </a:lnTo>
                <a:close/>
                <a:moveTo>
                  <a:pt x="1332" y="105"/>
                </a:moveTo>
                <a:lnTo>
                  <a:pt x="1335" y="110"/>
                </a:lnTo>
                <a:lnTo>
                  <a:pt x="1338" y="113"/>
                </a:lnTo>
                <a:lnTo>
                  <a:pt x="1338" y="110"/>
                </a:lnTo>
                <a:lnTo>
                  <a:pt x="1338" y="108"/>
                </a:lnTo>
                <a:lnTo>
                  <a:pt x="1337" y="107"/>
                </a:lnTo>
                <a:lnTo>
                  <a:pt x="1337" y="105"/>
                </a:lnTo>
                <a:lnTo>
                  <a:pt x="1335" y="105"/>
                </a:lnTo>
                <a:lnTo>
                  <a:pt x="1333" y="100"/>
                </a:lnTo>
                <a:lnTo>
                  <a:pt x="1332" y="98"/>
                </a:lnTo>
                <a:lnTo>
                  <a:pt x="1330" y="98"/>
                </a:lnTo>
                <a:lnTo>
                  <a:pt x="1330" y="100"/>
                </a:lnTo>
                <a:lnTo>
                  <a:pt x="1330" y="103"/>
                </a:lnTo>
                <a:lnTo>
                  <a:pt x="1332" y="105"/>
                </a:lnTo>
                <a:close/>
                <a:moveTo>
                  <a:pt x="997" y="142"/>
                </a:moveTo>
                <a:lnTo>
                  <a:pt x="999" y="142"/>
                </a:lnTo>
                <a:lnTo>
                  <a:pt x="1001" y="141"/>
                </a:lnTo>
                <a:lnTo>
                  <a:pt x="999" y="142"/>
                </a:lnTo>
                <a:lnTo>
                  <a:pt x="1001" y="142"/>
                </a:lnTo>
                <a:lnTo>
                  <a:pt x="1001" y="141"/>
                </a:lnTo>
                <a:lnTo>
                  <a:pt x="1002" y="141"/>
                </a:lnTo>
                <a:lnTo>
                  <a:pt x="1004" y="141"/>
                </a:lnTo>
                <a:lnTo>
                  <a:pt x="1006" y="142"/>
                </a:lnTo>
                <a:lnTo>
                  <a:pt x="1004" y="142"/>
                </a:lnTo>
                <a:lnTo>
                  <a:pt x="1004" y="142"/>
                </a:lnTo>
                <a:lnTo>
                  <a:pt x="1002" y="146"/>
                </a:lnTo>
                <a:lnTo>
                  <a:pt x="1001" y="144"/>
                </a:lnTo>
                <a:lnTo>
                  <a:pt x="1001" y="146"/>
                </a:lnTo>
                <a:lnTo>
                  <a:pt x="1001" y="146"/>
                </a:lnTo>
                <a:lnTo>
                  <a:pt x="1001" y="147"/>
                </a:lnTo>
                <a:lnTo>
                  <a:pt x="1002" y="147"/>
                </a:lnTo>
                <a:lnTo>
                  <a:pt x="1002" y="147"/>
                </a:lnTo>
                <a:lnTo>
                  <a:pt x="1011" y="144"/>
                </a:lnTo>
                <a:lnTo>
                  <a:pt x="1012" y="144"/>
                </a:lnTo>
                <a:lnTo>
                  <a:pt x="1009" y="142"/>
                </a:lnTo>
                <a:lnTo>
                  <a:pt x="1007" y="139"/>
                </a:lnTo>
                <a:lnTo>
                  <a:pt x="1006" y="137"/>
                </a:lnTo>
                <a:lnTo>
                  <a:pt x="1006" y="137"/>
                </a:lnTo>
                <a:lnTo>
                  <a:pt x="1006" y="135"/>
                </a:lnTo>
                <a:lnTo>
                  <a:pt x="1004" y="135"/>
                </a:lnTo>
                <a:lnTo>
                  <a:pt x="1004" y="135"/>
                </a:lnTo>
                <a:lnTo>
                  <a:pt x="1002" y="135"/>
                </a:lnTo>
                <a:lnTo>
                  <a:pt x="1004" y="132"/>
                </a:lnTo>
                <a:lnTo>
                  <a:pt x="1004" y="130"/>
                </a:lnTo>
                <a:lnTo>
                  <a:pt x="1004" y="130"/>
                </a:lnTo>
                <a:lnTo>
                  <a:pt x="999" y="134"/>
                </a:lnTo>
                <a:lnTo>
                  <a:pt x="999" y="134"/>
                </a:lnTo>
                <a:lnTo>
                  <a:pt x="1001" y="134"/>
                </a:lnTo>
                <a:lnTo>
                  <a:pt x="999" y="135"/>
                </a:lnTo>
                <a:lnTo>
                  <a:pt x="999" y="135"/>
                </a:lnTo>
                <a:lnTo>
                  <a:pt x="999" y="137"/>
                </a:lnTo>
                <a:lnTo>
                  <a:pt x="999" y="137"/>
                </a:lnTo>
                <a:lnTo>
                  <a:pt x="999" y="137"/>
                </a:lnTo>
                <a:lnTo>
                  <a:pt x="997" y="135"/>
                </a:lnTo>
                <a:lnTo>
                  <a:pt x="997" y="137"/>
                </a:lnTo>
                <a:lnTo>
                  <a:pt x="997" y="137"/>
                </a:lnTo>
                <a:lnTo>
                  <a:pt x="997" y="137"/>
                </a:lnTo>
                <a:lnTo>
                  <a:pt x="997" y="139"/>
                </a:lnTo>
                <a:lnTo>
                  <a:pt x="995" y="139"/>
                </a:lnTo>
                <a:lnTo>
                  <a:pt x="995" y="141"/>
                </a:lnTo>
                <a:lnTo>
                  <a:pt x="997" y="141"/>
                </a:lnTo>
                <a:lnTo>
                  <a:pt x="997" y="142"/>
                </a:lnTo>
                <a:close/>
                <a:moveTo>
                  <a:pt x="1386" y="98"/>
                </a:moveTo>
                <a:lnTo>
                  <a:pt x="1384" y="98"/>
                </a:lnTo>
                <a:lnTo>
                  <a:pt x="1381" y="96"/>
                </a:lnTo>
                <a:lnTo>
                  <a:pt x="1379" y="95"/>
                </a:lnTo>
                <a:lnTo>
                  <a:pt x="1372" y="95"/>
                </a:lnTo>
                <a:lnTo>
                  <a:pt x="1371" y="95"/>
                </a:lnTo>
                <a:lnTo>
                  <a:pt x="1367" y="95"/>
                </a:lnTo>
                <a:lnTo>
                  <a:pt x="1366" y="93"/>
                </a:lnTo>
                <a:lnTo>
                  <a:pt x="1364" y="95"/>
                </a:lnTo>
                <a:lnTo>
                  <a:pt x="1362" y="91"/>
                </a:lnTo>
                <a:lnTo>
                  <a:pt x="1359" y="91"/>
                </a:lnTo>
                <a:lnTo>
                  <a:pt x="1350" y="90"/>
                </a:lnTo>
                <a:lnTo>
                  <a:pt x="1349" y="88"/>
                </a:lnTo>
                <a:lnTo>
                  <a:pt x="1345" y="88"/>
                </a:lnTo>
                <a:lnTo>
                  <a:pt x="1344" y="88"/>
                </a:lnTo>
                <a:lnTo>
                  <a:pt x="1344" y="90"/>
                </a:lnTo>
                <a:lnTo>
                  <a:pt x="1342" y="90"/>
                </a:lnTo>
                <a:lnTo>
                  <a:pt x="1338" y="91"/>
                </a:lnTo>
                <a:lnTo>
                  <a:pt x="1333" y="91"/>
                </a:lnTo>
                <a:lnTo>
                  <a:pt x="1333" y="93"/>
                </a:lnTo>
                <a:lnTo>
                  <a:pt x="1335" y="95"/>
                </a:lnTo>
                <a:lnTo>
                  <a:pt x="1335" y="95"/>
                </a:lnTo>
                <a:lnTo>
                  <a:pt x="1337" y="95"/>
                </a:lnTo>
                <a:lnTo>
                  <a:pt x="1337" y="95"/>
                </a:lnTo>
                <a:lnTo>
                  <a:pt x="1338" y="96"/>
                </a:lnTo>
                <a:lnTo>
                  <a:pt x="1338" y="96"/>
                </a:lnTo>
                <a:lnTo>
                  <a:pt x="1337" y="96"/>
                </a:lnTo>
                <a:lnTo>
                  <a:pt x="1337" y="96"/>
                </a:lnTo>
                <a:lnTo>
                  <a:pt x="1337" y="98"/>
                </a:lnTo>
                <a:lnTo>
                  <a:pt x="1335" y="98"/>
                </a:lnTo>
                <a:lnTo>
                  <a:pt x="1335" y="98"/>
                </a:lnTo>
                <a:lnTo>
                  <a:pt x="1335" y="100"/>
                </a:lnTo>
                <a:lnTo>
                  <a:pt x="1335" y="100"/>
                </a:lnTo>
                <a:lnTo>
                  <a:pt x="1337" y="101"/>
                </a:lnTo>
                <a:lnTo>
                  <a:pt x="1337" y="103"/>
                </a:lnTo>
                <a:lnTo>
                  <a:pt x="1338" y="108"/>
                </a:lnTo>
                <a:lnTo>
                  <a:pt x="1338" y="108"/>
                </a:lnTo>
                <a:lnTo>
                  <a:pt x="1340" y="108"/>
                </a:lnTo>
                <a:lnTo>
                  <a:pt x="1340" y="110"/>
                </a:lnTo>
                <a:lnTo>
                  <a:pt x="1340" y="110"/>
                </a:lnTo>
                <a:lnTo>
                  <a:pt x="1340" y="112"/>
                </a:lnTo>
                <a:lnTo>
                  <a:pt x="1340" y="112"/>
                </a:lnTo>
                <a:lnTo>
                  <a:pt x="1338" y="113"/>
                </a:lnTo>
                <a:lnTo>
                  <a:pt x="1338" y="113"/>
                </a:lnTo>
                <a:lnTo>
                  <a:pt x="1337" y="113"/>
                </a:lnTo>
                <a:lnTo>
                  <a:pt x="1335" y="112"/>
                </a:lnTo>
                <a:lnTo>
                  <a:pt x="1332" y="108"/>
                </a:lnTo>
                <a:lnTo>
                  <a:pt x="1332" y="108"/>
                </a:lnTo>
                <a:lnTo>
                  <a:pt x="1332" y="110"/>
                </a:lnTo>
                <a:lnTo>
                  <a:pt x="1332" y="113"/>
                </a:lnTo>
                <a:lnTo>
                  <a:pt x="1330" y="112"/>
                </a:lnTo>
                <a:lnTo>
                  <a:pt x="1330" y="112"/>
                </a:lnTo>
                <a:lnTo>
                  <a:pt x="1328" y="103"/>
                </a:lnTo>
                <a:lnTo>
                  <a:pt x="1328" y="101"/>
                </a:lnTo>
                <a:lnTo>
                  <a:pt x="1327" y="101"/>
                </a:lnTo>
                <a:lnTo>
                  <a:pt x="1325" y="103"/>
                </a:lnTo>
                <a:lnTo>
                  <a:pt x="1325" y="105"/>
                </a:lnTo>
                <a:lnTo>
                  <a:pt x="1325" y="105"/>
                </a:lnTo>
                <a:lnTo>
                  <a:pt x="1325" y="105"/>
                </a:lnTo>
                <a:lnTo>
                  <a:pt x="1325" y="107"/>
                </a:lnTo>
                <a:lnTo>
                  <a:pt x="1325" y="107"/>
                </a:lnTo>
                <a:lnTo>
                  <a:pt x="1323" y="107"/>
                </a:lnTo>
                <a:lnTo>
                  <a:pt x="1323" y="107"/>
                </a:lnTo>
                <a:lnTo>
                  <a:pt x="1318" y="112"/>
                </a:lnTo>
                <a:lnTo>
                  <a:pt x="1316" y="113"/>
                </a:lnTo>
                <a:lnTo>
                  <a:pt x="1318" y="118"/>
                </a:lnTo>
                <a:lnTo>
                  <a:pt x="1318" y="118"/>
                </a:lnTo>
                <a:lnTo>
                  <a:pt x="1318" y="118"/>
                </a:lnTo>
                <a:lnTo>
                  <a:pt x="1318" y="120"/>
                </a:lnTo>
                <a:lnTo>
                  <a:pt x="1320" y="124"/>
                </a:lnTo>
                <a:lnTo>
                  <a:pt x="1320" y="124"/>
                </a:lnTo>
                <a:lnTo>
                  <a:pt x="1318" y="125"/>
                </a:lnTo>
                <a:lnTo>
                  <a:pt x="1320" y="127"/>
                </a:lnTo>
                <a:lnTo>
                  <a:pt x="1320" y="129"/>
                </a:lnTo>
                <a:lnTo>
                  <a:pt x="1321" y="130"/>
                </a:lnTo>
                <a:lnTo>
                  <a:pt x="1325" y="132"/>
                </a:lnTo>
                <a:lnTo>
                  <a:pt x="1325" y="134"/>
                </a:lnTo>
                <a:lnTo>
                  <a:pt x="1325" y="137"/>
                </a:lnTo>
                <a:lnTo>
                  <a:pt x="1325" y="144"/>
                </a:lnTo>
                <a:lnTo>
                  <a:pt x="1325" y="144"/>
                </a:lnTo>
                <a:lnTo>
                  <a:pt x="1325" y="142"/>
                </a:lnTo>
                <a:lnTo>
                  <a:pt x="1321" y="135"/>
                </a:lnTo>
                <a:lnTo>
                  <a:pt x="1321" y="134"/>
                </a:lnTo>
                <a:lnTo>
                  <a:pt x="1320" y="132"/>
                </a:lnTo>
                <a:lnTo>
                  <a:pt x="1320" y="132"/>
                </a:lnTo>
                <a:lnTo>
                  <a:pt x="1315" y="127"/>
                </a:lnTo>
                <a:lnTo>
                  <a:pt x="1313" y="127"/>
                </a:lnTo>
                <a:lnTo>
                  <a:pt x="1311" y="125"/>
                </a:lnTo>
                <a:lnTo>
                  <a:pt x="1311" y="125"/>
                </a:lnTo>
                <a:lnTo>
                  <a:pt x="1310" y="125"/>
                </a:lnTo>
                <a:lnTo>
                  <a:pt x="1310" y="127"/>
                </a:lnTo>
                <a:lnTo>
                  <a:pt x="1310" y="127"/>
                </a:lnTo>
                <a:lnTo>
                  <a:pt x="1310" y="129"/>
                </a:lnTo>
                <a:lnTo>
                  <a:pt x="1310" y="129"/>
                </a:lnTo>
                <a:lnTo>
                  <a:pt x="1310" y="134"/>
                </a:lnTo>
                <a:lnTo>
                  <a:pt x="1310" y="139"/>
                </a:lnTo>
                <a:lnTo>
                  <a:pt x="1310" y="142"/>
                </a:lnTo>
                <a:lnTo>
                  <a:pt x="1310" y="146"/>
                </a:lnTo>
                <a:lnTo>
                  <a:pt x="1308" y="149"/>
                </a:lnTo>
                <a:lnTo>
                  <a:pt x="1306" y="149"/>
                </a:lnTo>
                <a:lnTo>
                  <a:pt x="1305" y="151"/>
                </a:lnTo>
                <a:lnTo>
                  <a:pt x="1303" y="152"/>
                </a:lnTo>
                <a:lnTo>
                  <a:pt x="1301" y="151"/>
                </a:lnTo>
                <a:lnTo>
                  <a:pt x="1301" y="151"/>
                </a:lnTo>
                <a:lnTo>
                  <a:pt x="1305" y="147"/>
                </a:lnTo>
                <a:lnTo>
                  <a:pt x="1306" y="144"/>
                </a:lnTo>
                <a:lnTo>
                  <a:pt x="1306" y="141"/>
                </a:lnTo>
                <a:lnTo>
                  <a:pt x="1305" y="134"/>
                </a:lnTo>
                <a:lnTo>
                  <a:pt x="1305" y="134"/>
                </a:lnTo>
                <a:lnTo>
                  <a:pt x="1306" y="134"/>
                </a:lnTo>
                <a:lnTo>
                  <a:pt x="1306" y="134"/>
                </a:lnTo>
                <a:lnTo>
                  <a:pt x="1308" y="124"/>
                </a:lnTo>
                <a:lnTo>
                  <a:pt x="1308" y="124"/>
                </a:lnTo>
                <a:lnTo>
                  <a:pt x="1306" y="122"/>
                </a:lnTo>
                <a:lnTo>
                  <a:pt x="1306" y="120"/>
                </a:lnTo>
                <a:lnTo>
                  <a:pt x="1306" y="118"/>
                </a:lnTo>
                <a:lnTo>
                  <a:pt x="1306" y="117"/>
                </a:lnTo>
                <a:lnTo>
                  <a:pt x="1308" y="115"/>
                </a:lnTo>
                <a:lnTo>
                  <a:pt x="1308" y="113"/>
                </a:lnTo>
                <a:lnTo>
                  <a:pt x="1308" y="112"/>
                </a:lnTo>
                <a:lnTo>
                  <a:pt x="1308" y="110"/>
                </a:lnTo>
                <a:lnTo>
                  <a:pt x="1308" y="108"/>
                </a:lnTo>
                <a:lnTo>
                  <a:pt x="1310" y="107"/>
                </a:lnTo>
                <a:lnTo>
                  <a:pt x="1310" y="107"/>
                </a:lnTo>
                <a:lnTo>
                  <a:pt x="1311" y="100"/>
                </a:lnTo>
                <a:lnTo>
                  <a:pt x="1311" y="98"/>
                </a:lnTo>
                <a:lnTo>
                  <a:pt x="1310" y="96"/>
                </a:lnTo>
                <a:lnTo>
                  <a:pt x="1311" y="95"/>
                </a:lnTo>
                <a:lnTo>
                  <a:pt x="1313" y="95"/>
                </a:lnTo>
                <a:lnTo>
                  <a:pt x="1315" y="95"/>
                </a:lnTo>
                <a:lnTo>
                  <a:pt x="1316" y="95"/>
                </a:lnTo>
                <a:lnTo>
                  <a:pt x="1316" y="95"/>
                </a:lnTo>
                <a:lnTo>
                  <a:pt x="1316" y="95"/>
                </a:lnTo>
                <a:lnTo>
                  <a:pt x="1316" y="93"/>
                </a:lnTo>
                <a:lnTo>
                  <a:pt x="1316" y="90"/>
                </a:lnTo>
                <a:lnTo>
                  <a:pt x="1316" y="88"/>
                </a:lnTo>
                <a:lnTo>
                  <a:pt x="1316" y="86"/>
                </a:lnTo>
                <a:lnTo>
                  <a:pt x="1316" y="86"/>
                </a:lnTo>
                <a:lnTo>
                  <a:pt x="1318" y="86"/>
                </a:lnTo>
                <a:lnTo>
                  <a:pt x="1320" y="88"/>
                </a:lnTo>
                <a:lnTo>
                  <a:pt x="1320" y="86"/>
                </a:lnTo>
                <a:lnTo>
                  <a:pt x="1320" y="86"/>
                </a:lnTo>
                <a:lnTo>
                  <a:pt x="1320" y="85"/>
                </a:lnTo>
                <a:lnTo>
                  <a:pt x="1320" y="85"/>
                </a:lnTo>
                <a:lnTo>
                  <a:pt x="1320" y="83"/>
                </a:lnTo>
                <a:lnTo>
                  <a:pt x="1318" y="83"/>
                </a:lnTo>
                <a:lnTo>
                  <a:pt x="1318" y="83"/>
                </a:lnTo>
                <a:lnTo>
                  <a:pt x="1316" y="83"/>
                </a:lnTo>
                <a:lnTo>
                  <a:pt x="1315" y="83"/>
                </a:lnTo>
                <a:lnTo>
                  <a:pt x="1315" y="83"/>
                </a:lnTo>
                <a:lnTo>
                  <a:pt x="1310" y="79"/>
                </a:lnTo>
                <a:lnTo>
                  <a:pt x="1310" y="78"/>
                </a:lnTo>
                <a:lnTo>
                  <a:pt x="1308" y="78"/>
                </a:lnTo>
                <a:lnTo>
                  <a:pt x="1308" y="78"/>
                </a:lnTo>
                <a:lnTo>
                  <a:pt x="1306" y="78"/>
                </a:lnTo>
                <a:lnTo>
                  <a:pt x="1305" y="76"/>
                </a:lnTo>
                <a:lnTo>
                  <a:pt x="1305" y="74"/>
                </a:lnTo>
                <a:lnTo>
                  <a:pt x="1305" y="74"/>
                </a:lnTo>
                <a:lnTo>
                  <a:pt x="1305" y="74"/>
                </a:lnTo>
                <a:lnTo>
                  <a:pt x="1301" y="73"/>
                </a:lnTo>
                <a:lnTo>
                  <a:pt x="1301" y="71"/>
                </a:lnTo>
                <a:lnTo>
                  <a:pt x="1299" y="71"/>
                </a:lnTo>
                <a:lnTo>
                  <a:pt x="1299" y="73"/>
                </a:lnTo>
                <a:lnTo>
                  <a:pt x="1298" y="73"/>
                </a:lnTo>
                <a:lnTo>
                  <a:pt x="1296" y="73"/>
                </a:lnTo>
                <a:lnTo>
                  <a:pt x="1296" y="73"/>
                </a:lnTo>
                <a:lnTo>
                  <a:pt x="1296" y="73"/>
                </a:lnTo>
                <a:lnTo>
                  <a:pt x="1294" y="71"/>
                </a:lnTo>
                <a:lnTo>
                  <a:pt x="1294" y="69"/>
                </a:lnTo>
                <a:lnTo>
                  <a:pt x="1296" y="69"/>
                </a:lnTo>
                <a:lnTo>
                  <a:pt x="1296" y="69"/>
                </a:lnTo>
                <a:lnTo>
                  <a:pt x="1294" y="68"/>
                </a:lnTo>
                <a:lnTo>
                  <a:pt x="1293" y="66"/>
                </a:lnTo>
                <a:lnTo>
                  <a:pt x="1291" y="64"/>
                </a:lnTo>
                <a:lnTo>
                  <a:pt x="1289" y="64"/>
                </a:lnTo>
                <a:lnTo>
                  <a:pt x="1288" y="64"/>
                </a:lnTo>
                <a:lnTo>
                  <a:pt x="1288" y="62"/>
                </a:lnTo>
                <a:lnTo>
                  <a:pt x="1289" y="61"/>
                </a:lnTo>
                <a:lnTo>
                  <a:pt x="1289" y="59"/>
                </a:lnTo>
                <a:lnTo>
                  <a:pt x="1288" y="59"/>
                </a:lnTo>
                <a:lnTo>
                  <a:pt x="1288" y="59"/>
                </a:lnTo>
                <a:lnTo>
                  <a:pt x="1288" y="59"/>
                </a:lnTo>
                <a:lnTo>
                  <a:pt x="1288" y="61"/>
                </a:lnTo>
                <a:lnTo>
                  <a:pt x="1286" y="61"/>
                </a:lnTo>
                <a:lnTo>
                  <a:pt x="1286" y="61"/>
                </a:lnTo>
                <a:lnTo>
                  <a:pt x="1286" y="61"/>
                </a:lnTo>
                <a:lnTo>
                  <a:pt x="1284" y="59"/>
                </a:lnTo>
                <a:lnTo>
                  <a:pt x="1286" y="57"/>
                </a:lnTo>
                <a:lnTo>
                  <a:pt x="1284" y="56"/>
                </a:lnTo>
                <a:lnTo>
                  <a:pt x="1284" y="56"/>
                </a:lnTo>
                <a:lnTo>
                  <a:pt x="1282" y="56"/>
                </a:lnTo>
                <a:lnTo>
                  <a:pt x="1282" y="54"/>
                </a:lnTo>
                <a:lnTo>
                  <a:pt x="1279" y="49"/>
                </a:lnTo>
                <a:lnTo>
                  <a:pt x="1279" y="47"/>
                </a:lnTo>
                <a:lnTo>
                  <a:pt x="1274" y="44"/>
                </a:lnTo>
                <a:lnTo>
                  <a:pt x="1272" y="42"/>
                </a:lnTo>
                <a:lnTo>
                  <a:pt x="1272" y="40"/>
                </a:lnTo>
                <a:lnTo>
                  <a:pt x="1271" y="39"/>
                </a:lnTo>
                <a:lnTo>
                  <a:pt x="1267" y="35"/>
                </a:lnTo>
                <a:lnTo>
                  <a:pt x="1267" y="35"/>
                </a:lnTo>
                <a:lnTo>
                  <a:pt x="1267" y="35"/>
                </a:lnTo>
                <a:lnTo>
                  <a:pt x="1265" y="35"/>
                </a:lnTo>
                <a:lnTo>
                  <a:pt x="1265" y="35"/>
                </a:lnTo>
                <a:lnTo>
                  <a:pt x="1265" y="35"/>
                </a:lnTo>
                <a:lnTo>
                  <a:pt x="1264" y="34"/>
                </a:lnTo>
                <a:lnTo>
                  <a:pt x="1260" y="32"/>
                </a:lnTo>
                <a:lnTo>
                  <a:pt x="1260" y="32"/>
                </a:lnTo>
                <a:lnTo>
                  <a:pt x="1259" y="30"/>
                </a:lnTo>
                <a:lnTo>
                  <a:pt x="1257" y="28"/>
                </a:lnTo>
                <a:lnTo>
                  <a:pt x="1257" y="28"/>
                </a:lnTo>
                <a:lnTo>
                  <a:pt x="1255" y="30"/>
                </a:lnTo>
                <a:lnTo>
                  <a:pt x="1255" y="28"/>
                </a:lnTo>
                <a:lnTo>
                  <a:pt x="1254" y="28"/>
                </a:lnTo>
                <a:lnTo>
                  <a:pt x="1252" y="27"/>
                </a:lnTo>
                <a:lnTo>
                  <a:pt x="1254" y="25"/>
                </a:lnTo>
                <a:lnTo>
                  <a:pt x="1254" y="23"/>
                </a:lnTo>
                <a:lnTo>
                  <a:pt x="1252" y="22"/>
                </a:lnTo>
                <a:lnTo>
                  <a:pt x="1252" y="20"/>
                </a:lnTo>
                <a:lnTo>
                  <a:pt x="1252" y="18"/>
                </a:lnTo>
                <a:lnTo>
                  <a:pt x="1250" y="18"/>
                </a:lnTo>
                <a:lnTo>
                  <a:pt x="1248" y="20"/>
                </a:lnTo>
                <a:lnTo>
                  <a:pt x="1248" y="20"/>
                </a:lnTo>
                <a:lnTo>
                  <a:pt x="1248" y="20"/>
                </a:lnTo>
                <a:lnTo>
                  <a:pt x="1248" y="18"/>
                </a:lnTo>
                <a:lnTo>
                  <a:pt x="1247" y="18"/>
                </a:lnTo>
                <a:lnTo>
                  <a:pt x="1247" y="18"/>
                </a:lnTo>
                <a:lnTo>
                  <a:pt x="1245" y="18"/>
                </a:lnTo>
                <a:lnTo>
                  <a:pt x="1245" y="17"/>
                </a:lnTo>
                <a:lnTo>
                  <a:pt x="1245" y="17"/>
                </a:lnTo>
                <a:lnTo>
                  <a:pt x="1243" y="15"/>
                </a:lnTo>
                <a:lnTo>
                  <a:pt x="1242" y="15"/>
                </a:lnTo>
                <a:lnTo>
                  <a:pt x="1242" y="17"/>
                </a:lnTo>
                <a:lnTo>
                  <a:pt x="1243" y="18"/>
                </a:lnTo>
                <a:lnTo>
                  <a:pt x="1243" y="20"/>
                </a:lnTo>
                <a:lnTo>
                  <a:pt x="1240" y="18"/>
                </a:lnTo>
                <a:lnTo>
                  <a:pt x="1238" y="18"/>
                </a:lnTo>
                <a:lnTo>
                  <a:pt x="1235" y="15"/>
                </a:lnTo>
                <a:lnTo>
                  <a:pt x="1235" y="13"/>
                </a:lnTo>
                <a:lnTo>
                  <a:pt x="1233" y="15"/>
                </a:lnTo>
                <a:lnTo>
                  <a:pt x="1233" y="18"/>
                </a:lnTo>
                <a:lnTo>
                  <a:pt x="1231" y="18"/>
                </a:lnTo>
                <a:lnTo>
                  <a:pt x="1231" y="18"/>
                </a:lnTo>
                <a:lnTo>
                  <a:pt x="1230" y="18"/>
                </a:lnTo>
                <a:lnTo>
                  <a:pt x="1230" y="17"/>
                </a:lnTo>
                <a:lnTo>
                  <a:pt x="1230" y="15"/>
                </a:lnTo>
                <a:lnTo>
                  <a:pt x="1230" y="13"/>
                </a:lnTo>
                <a:lnTo>
                  <a:pt x="1228" y="13"/>
                </a:lnTo>
                <a:lnTo>
                  <a:pt x="1228" y="13"/>
                </a:lnTo>
                <a:lnTo>
                  <a:pt x="1228" y="15"/>
                </a:lnTo>
                <a:lnTo>
                  <a:pt x="1228" y="15"/>
                </a:lnTo>
                <a:lnTo>
                  <a:pt x="1228" y="17"/>
                </a:lnTo>
                <a:lnTo>
                  <a:pt x="1228" y="17"/>
                </a:lnTo>
                <a:lnTo>
                  <a:pt x="1226" y="20"/>
                </a:lnTo>
                <a:lnTo>
                  <a:pt x="1225" y="20"/>
                </a:lnTo>
                <a:lnTo>
                  <a:pt x="1223" y="18"/>
                </a:lnTo>
                <a:lnTo>
                  <a:pt x="1223" y="17"/>
                </a:lnTo>
                <a:lnTo>
                  <a:pt x="1221" y="15"/>
                </a:lnTo>
                <a:lnTo>
                  <a:pt x="1221" y="13"/>
                </a:lnTo>
                <a:lnTo>
                  <a:pt x="1220" y="13"/>
                </a:lnTo>
                <a:lnTo>
                  <a:pt x="1220" y="11"/>
                </a:lnTo>
                <a:lnTo>
                  <a:pt x="1220" y="10"/>
                </a:lnTo>
                <a:lnTo>
                  <a:pt x="1220" y="8"/>
                </a:lnTo>
                <a:lnTo>
                  <a:pt x="1218" y="10"/>
                </a:lnTo>
                <a:lnTo>
                  <a:pt x="1220" y="8"/>
                </a:lnTo>
                <a:lnTo>
                  <a:pt x="1218" y="6"/>
                </a:lnTo>
                <a:lnTo>
                  <a:pt x="1218" y="8"/>
                </a:lnTo>
                <a:lnTo>
                  <a:pt x="1216" y="8"/>
                </a:lnTo>
                <a:lnTo>
                  <a:pt x="1216" y="5"/>
                </a:lnTo>
                <a:lnTo>
                  <a:pt x="1216" y="5"/>
                </a:lnTo>
                <a:lnTo>
                  <a:pt x="1215" y="3"/>
                </a:lnTo>
                <a:lnTo>
                  <a:pt x="1213" y="3"/>
                </a:lnTo>
                <a:lnTo>
                  <a:pt x="1213" y="1"/>
                </a:lnTo>
                <a:lnTo>
                  <a:pt x="1209" y="0"/>
                </a:lnTo>
                <a:lnTo>
                  <a:pt x="1208" y="0"/>
                </a:lnTo>
                <a:lnTo>
                  <a:pt x="1206" y="0"/>
                </a:lnTo>
                <a:lnTo>
                  <a:pt x="1206" y="1"/>
                </a:lnTo>
                <a:lnTo>
                  <a:pt x="1206" y="1"/>
                </a:lnTo>
                <a:lnTo>
                  <a:pt x="1208" y="3"/>
                </a:lnTo>
                <a:lnTo>
                  <a:pt x="1206" y="3"/>
                </a:lnTo>
                <a:lnTo>
                  <a:pt x="1206" y="1"/>
                </a:lnTo>
                <a:lnTo>
                  <a:pt x="1204" y="1"/>
                </a:lnTo>
                <a:lnTo>
                  <a:pt x="1203" y="1"/>
                </a:lnTo>
                <a:lnTo>
                  <a:pt x="1201" y="1"/>
                </a:lnTo>
                <a:lnTo>
                  <a:pt x="1201" y="3"/>
                </a:lnTo>
                <a:lnTo>
                  <a:pt x="1203" y="5"/>
                </a:lnTo>
                <a:lnTo>
                  <a:pt x="1203" y="5"/>
                </a:lnTo>
                <a:lnTo>
                  <a:pt x="1203" y="6"/>
                </a:lnTo>
                <a:lnTo>
                  <a:pt x="1203" y="6"/>
                </a:lnTo>
                <a:lnTo>
                  <a:pt x="1201" y="6"/>
                </a:lnTo>
                <a:lnTo>
                  <a:pt x="1201" y="6"/>
                </a:lnTo>
                <a:lnTo>
                  <a:pt x="1201" y="8"/>
                </a:lnTo>
                <a:lnTo>
                  <a:pt x="1199" y="8"/>
                </a:lnTo>
                <a:lnTo>
                  <a:pt x="1199" y="6"/>
                </a:lnTo>
                <a:lnTo>
                  <a:pt x="1199" y="5"/>
                </a:lnTo>
                <a:lnTo>
                  <a:pt x="1199" y="3"/>
                </a:lnTo>
                <a:lnTo>
                  <a:pt x="1198" y="3"/>
                </a:lnTo>
                <a:lnTo>
                  <a:pt x="1198" y="3"/>
                </a:lnTo>
                <a:lnTo>
                  <a:pt x="1198" y="5"/>
                </a:lnTo>
                <a:lnTo>
                  <a:pt x="1196" y="5"/>
                </a:lnTo>
                <a:lnTo>
                  <a:pt x="1194" y="5"/>
                </a:lnTo>
                <a:lnTo>
                  <a:pt x="1192" y="5"/>
                </a:lnTo>
                <a:lnTo>
                  <a:pt x="1192" y="6"/>
                </a:lnTo>
                <a:lnTo>
                  <a:pt x="1194" y="10"/>
                </a:lnTo>
                <a:lnTo>
                  <a:pt x="1194" y="10"/>
                </a:lnTo>
                <a:lnTo>
                  <a:pt x="1196" y="13"/>
                </a:lnTo>
                <a:lnTo>
                  <a:pt x="1196" y="13"/>
                </a:lnTo>
                <a:lnTo>
                  <a:pt x="1196" y="15"/>
                </a:lnTo>
                <a:lnTo>
                  <a:pt x="1198" y="15"/>
                </a:lnTo>
                <a:lnTo>
                  <a:pt x="1198" y="17"/>
                </a:lnTo>
                <a:lnTo>
                  <a:pt x="1199" y="17"/>
                </a:lnTo>
                <a:lnTo>
                  <a:pt x="1199" y="17"/>
                </a:lnTo>
                <a:lnTo>
                  <a:pt x="1201" y="17"/>
                </a:lnTo>
                <a:lnTo>
                  <a:pt x="1201" y="18"/>
                </a:lnTo>
                <a:lnTo>
                  <a:pt x="1201" y="18"/>
                </a:lnTo>
                <a:lnTo>
                  <a:pt x="1199" y="18"/>
                </a:lnTo>
                <a:lnTo>
                  <a:pt x="1198" y="18"/>
                </a:lnTo>
                <a:lnTo>
                  <a:pt x="1198" y="18"/>
                </a:lnTo>
                <a:lnTo>
                  <a:pt x="1198" y="20"/>
                </a:lnTo>
                <a:lnTo>
                  <a:pt x="1199" y="20"/>
                </a:lnTo>
                <a:lnTo>
                  <a:pt x="1201" y="20"/>
                </a:lnTo>
                <a:lnTo>
                  <a:pt x="1199" y="22"/>
                </a:lnTo>
                <a:lnTo>
                  <a:pt x="1198" y="22"/>
                </a:lnTo>
                <a:lnTo>
                  <a:pt x="1196" y="20"/>
                </a:lnTo>
                <a:lnTo>
                  <a:pt x="1196" y="20"/>
                </a:lnTo>
                <a:lnTo>
                  <a:pt x="1194" y="22"/>
                </a:lnTo>
                <a:lnTo>
                  <a:pt x="1194" y="20"/>
                </a:lnTo>
                <a:lnTo>
                  <a:pt x="1192" y="22"/>
                </a:lnTo>
                <a:lnTo>
                  <a:pt x="1192" y="22"/>
                </a:lnTo>
                <a:lnTo>
                  <a:pt x="1191" y="22"/>
                </a:lnTo>
                <a:lnTo>
                  <a:pt x="1189" y="22"/>
                </a:lnTo>
                <a:lnTo>
                  <a:pt x="1189" y="22"/>
                </a:lnTo>
                <a:lnTo>
                  <a:pt x="1189" y="23"/>
                </a:lnTo>
                <a:lnTo>
                  <a:pt x="1189" y="23"/>
                </a:lnTo>
                <a:lnTo>
                  <a:pt x="1189" y="25"/>
                </a:lnTo>
                <a:lnTo>
                  <a:pt x="1191" y="25"/>
                </a:lnTo>
                <a:lnTo>
                  <a:pt x="1191" y="25"/>
                </a:lnTo>
                <a:lnTo>
                  <a:pt x="1191" y="25"/>
                </a:lnTo>
                <a:lnTo>
                  <a:pt x="1192" y="23"/>
                </a:lnTo>
                <a:lnTo>
                  <a:pt x="1192" y="23"/>
                </a:lnTo>
                <a:lnTo>
                  <a:pt x="1192" y="25"/>
                </a:lnTo>
                <a:lnTo>
                  <a:pt x="1191" y="27"/>
                </a:lnTo>
                <a:lnTo>
                  <a:pt x="1191" y="28"/>
                </a:lnTo>
                <a:lnTo>
                  <a:pt x="1191" y="30"/>
                </a:lnTo>
                <a:lnTo>
                  <a:pt x="1191" y="30"/>
                </a:lnTo>
                <a:lnTo>
                  <a:pt x="1189" y="34"/>
                </a:lnTo>
                <a:lnTo>
                  <a:pt x="1187" y="34"/>
                </a:lnTo>
                <a:lnTo>
                  <a:pt x="1187" y="34"/>
                </a:lnTo>
                <a:lnTo>
                  <a:pt x="1187" y="32"/>
                </a:lnTo>
                <a:lnTo>
                  <a:pt x="1186" y="30"/>
                </a:lnTo>
                <a:lnTo>
                  <a:pt x="1186" y="30"/>
                </a:lnTo>
                <a:lnTo>
                  <a:pt x="1184" y="28"/>
                </a:lnTo>
                <a:lnTo>
                  <a:pt x="1184" y="28"/>
                </a:lnTo>
                <a:lnTo>
                  <a:pt x="1184" y="30"/>
                </a:lnTo>
                <a:lnTo>
                  <a:pt x="1184" y="30"/>
                </a:lnTo>
                <a:lnTo>
                  <a:pt x="1184" y="32"/>
                </a:lnTo>
                <a:lnTo>
                  <a:pt x="1184" y="32"/>
                </a:lnTo>
                <a:lnTo>
                  <a:pt x="1184" y="34"/>
                </a:lnTo>
                <a:lnTo>
                  <a:pt x="1184" y="34"/>
                </a:lnTo>
                <a:lnTo>
                  <a:pt x="1184" y="35"/>
                </a:lnTo>
                <a:lnTo>
                  <a:pt x="1184" y="35"/>
                </a:lnTo>
                <a:lnTo>
                  <a:pt x="1184" y="37"/>
                </a:lnTo>
                <a:lnTo>
                  <a:pt x="1182" y="37"/>
                </a:lnTo>
                <a:lnTo>
                  <a:pt x="1181" y="37"/>
                </a:lnTo>
                <a:lnTo>
                  <a:pt x="1181" y="39"/>
                </a:lnTo>
                <a:lnTo>
                  <a:pt x="1181" y="39"/>
                </a:lnTo>
                <a:lnTo>
                  <a:pt x="1181" y="40"/>
                </a:lnTo>
                <a:lnTo>
                  <a:pt x="1181" y="42"/>
                </a:lnTo>
                <a:lnTo>
                  <a:pt x="1179" y="42"/>
                </a:lnTo>
                <a:lnTo>
                  <a:pt x="1179" y="42"/>
                </a:lnTo>
                <a:lnTo>
                  <a:pt x="1177" y="40"/>
                </a:lnTo>
                <a:lnTo>
                  <a:pt x="1177" y="40"/>
                </a:lnTo>
                <a:lnTo>
                  <a:pt x="1177" y="39"/>
                </a:lnTo>
                <a:lnTo>
                  <a:pt x="1177" y="37"/>
                </a:lnTo>
                <a:lnTo>
                  <a:pt x="1177" y="35"/>
                </a:lnTo>
                <a:lnTo>
                  <a:pt x="1175" y="35"/>
                </a:lnTo>
                <a:lnTo>
                  <a:pt x="1175" y="35"/>
                </a:lnTo>
                <a:lnTo>
                  <a:pt x="1174" y="35"/>
                </a:lnTo>
                <a:lnTo>
                  <a:pt x="1172" y="35"/>
                </a:lnTo>
                <a:lnTo>
                  <a:pt x="1172" y="35"/>
                </a:lnTo>
                <a:lnTo>
                  <a:pt x="1170" y="34"/>
                </a:lnTo>
                <a:lnTo>
                  <a:pt x="1170" y="34"/>
                </a:lnTo>
                <a:lnTo>
                  <a:pt x="1174" y="30"/>
                </a:lnTo>
                <a:lnTo>
                  <a:pt x="1172" y="28"/>
                </a:lnTo>
                <a:lnTo>
                  <a:pt x="1170" y="30"/>
                </a:lnTo>
                <a:lnTo>
                  <a:pt x="1167" y="30"/>
                </a:lnTo>
                <a:lnTo>
                  <a:pt x="1167" y="30"/>
                </a:lnTo>
                <a:lnTo>
                  <a:pt x="1169" y="28"/>
                </a:lnTo>
                <a:lnTo>
                  <a:pt x="1170" y="25"/>
                </a:lnTo>
                <a:lnTo>
                  <a:pt x="1170" y="25"/>
                </a:lnTo>
                <a:lnTo>
                  <a:pt x="1170" y="23"/>
                </a:lnTo>
                <a:lnTo>
                  <a:pt x="1172" y="22"/>
                </a:lnTo>
                <a:lnTo>
                  <a:pt x="1172" y="22"/>
                </a:lnTo>
                <a:lnTo>
                  <a:pt x="1172" y="22"/>
                </a:lnTo>
                <a:lnTo>
                  <a:pt x="1172" y="20"/>
                </a:lnTo>
                <a:lnTo>
                  <a:pt x="1174" y="20"/>
                </a:lnTo>
                <a:lnTo>
                  <a:pt x="1174" y="18"/>
                </a:lnTo>
                <a:lnTo>
                  <a:pt x="1175" y="18"/>
                </a:lnTo>
                <a:lnTo>
                  <a:pt x="1177" y="18"/>
                </a:lnTo>
                <a:lnTo>
                  <a:pt x="1174" y="17"/>
                </a:lnTo>
                <a:lnTo>
                  <a:pt x="1174" y="17"/>
                </a:lnTo>
                <a:lnTo>
                  <a:pt x="1172" y="18"/>
                </a:lnTo>
                <a:lnTo>
                  <a:pt x="1170" y="20"/>
                </a:lnTo>
                <a:lnTo>
                  <a:pt x="1170" y="22"/>
                </a:lnTo>
                <a:lnTo>
                  <a:pt x="1169" y="22"/>
                </a:lnTo>
                <a:lnTo>
                  <a:pt x="1167" y="22"/>
                </a:lnTo>
                <a:lnTo>
                  <a:pt x="1165" y="20"/>
                </a:lnTo>
                <a:lnTo>
                  <a:pt x="1164" y="22"/>
                </a:lnTo>
                <a:lnTo>
                  <a:pt x="1162" y="23"/>
                </a:lnTo>
                <a:lnTo>
                  <a:pt x="1160" y="27"/>
                </a:lnTo>
                <a:lnTo>
                  <a:pt x="1158" y="27"/>
                </a:lnTo>
                <a:lnTo>
                  <a:pt x="1157" y="27"/>
                </a:lnTo>
                <a:lnTo>
                  <a:pt x="1157" y="28"/>
                </a:lnTo>
                <a:lnTo>
                  <a:pt x="1157" y="28"/>
                </a:lnTo>
                <a:lnTo>
                  <a:pt x="1157" y="28"/>
                </a:lnTo>
                <a:lnTo>
                  <a:pt x="1157" y="30"/>
                </a:lnTo>
                <a:lnTo>
                  <a:pt x="1155" y="30"/>
                </a:lnTo>
                <a:lnTo>
                  <a:pt x="1155" y="30"/>
                </a:lnTo>
                <a:lnTo>
                  <a:pt x="1155" y="32"/>
                </a:lnTo>
                <a:lnTo>
                  <a:pt x="1155" y="34"/>
                </a:lnTo>
                <a:lnTo>
                  <a:pt x="1153" y="34"/>
                </a:lnTo>
                <a:lnTo>
                  <a:pt x="1153" y="35"/>
                </a:lnTo>
                <a:lnTo>
                  <a:pt x="1153" y="35"/>
                </a:lnTo>
                <a:lnTo>
                  <a:pt x="1155" y="35"/>
                </a:lnTo>
                <a:lnTo>
                  <a:pt x="1155" y="35"/>
                </a:lnTo>
                <a:lnTo>
                  <a:pt x="1155" y="35"/>
                </a:lnTo>
                <a:lnTo>
                  <a:pt x="1157" y="37"/>
                </a:lnTo>
                <a:lnTo>
                  <a:pt x="1158" y="39"/>
                </a:lnTo>
                <a:lnTo>
                  <a:pt x="1158" y="39"/>
                </a:lnTo>
                <a:lnTo>
                  <a:pt x="1155" y="40"/>
                </a:lnTo>
                <a:lnTo>
                  <a:pt x="1153" y="40"/>
                </a:lnTo>
                <a:lnTo>
                  <a:pt x="1153" y="42"/>
                </a:lnTo>
                <a:lnTo>
                  <a:pt x="1153" y="42"/>
                </a:lnTo>
                <a:lnTo>
                  <a:pt x="1153" y="42"/>
                </a:lnTo>
                <a:lnTo>
                  <a:pt x="1152" y="40"/>
                </a:lnTo>
                <a:lnTo>
                  <a:pt x="1152" y="40"/>
                </a:lnTo>
                <a:lnTo>
                  <a:pt x="1150" y="42"/>
                </a:lnTo>
                <a:lnTo>
                  <a:pt x="1150" y="42"/>
                </a:lnTo>
                <a:lnTo>
                  <a:pt x="1148" y="42"/>
                </a:lnTo>
                <a:lnTo>
                  <a:pt x="1148" y="42"/>
                </a:lnTo>
                <a:lnTo>
                  <a:pt x="1147" y="42"/>
                </a:lnTo>
                <a:lnTo>
                  <a:pt x="1148" y="40"/>
                </a:lnTo>
                <a:lnTo>
                  <a:pt x="1148" y="40"/>
                </a:lnTo>
                <a:lnTo>
                  <a:pt x="1148" y="40"/>
                </a:lnTo>
                <a:lnTo>
                  <a:pt x="1148" y="40"/>
                </a:lnTo>
                <a:lnTo>
                  <a:pt x="1148" y="39"/>
                </a:lnTo>
                <a:lnTo>
                  <a:pt x="1147" y="39"/>
                </a:lnTo>
                <a:lnTo>
                  <a:pt x="1145" y="37"/>
                </a:lnTo>
                <a:lnTo>
                  <a:pt x="1145" y="34"/>
                </a:lnTo>
                <a:lnTo>
                  <a:pt x="1143" y="35"/>
                </a:lnTo>
                <a:lnTo>
                  <a:pt x="1145" y="34"/>
                </a:lnTo>
                <a:lnTo>
                  <a:pt x="1147" y="32"/>
                </a:lnTo>
                <a:lnTo>
                  <a:pt x="1147" y="30"/>
                </a:lnTo>
                <a:lnTo>
                  <a:pt x="1145" y="30"/>
                </a:lnTo>
                <a:lnTo>
                  <a:pt x="1141" y="30"/>
                </a:lnTo>
                <a:lnTo>
                  <a:pt x="1143" y="28"/>
                </a:lnTo>
                <a:lnTo>
                  <a:pt x="1141" y="28"/>
                </a:lnTo>
                <a:lnTo>
                  <a:pt x="1143" y="27"/>
                </a:lnTo>
                <a:lnTo>
                  <a:pt x="1145" y="27"/>
                </a:lnTo>
                <a:lnTo>
                  <a:pt x="1147" y="27"/>
                </a:lnTo>
                <a:lnTo>
                  <a:pt x="1147" y="25"/>
                </a:lnTo>
                <a:lnTo>
                  <a:pt x="1145" y="25"/>
                </a:lnTo>
                <a:lnTo>
                  <a:pt x="1141" y="23"/>
                </a:lnTo>
                <a:lnTo>
                  <a:pt x="1143" y="23"/>
                </a:lnTo>
                <a:lnTo>
                  <a:pt x="1147" y="22"/>
                </a:lnTo>
                <a:lnTo>
                  <a:pt x="1147" y="20"/>
                </a:lnTo>
                <a:lnTo>
                  <a:pt x="1145" y="20"/>
                </a:lnTo>
                <a:lnTo>
                  <a:pt x="1143" y="20"/>
                </a:lnTo>
                <a:lnTo>
                  <a:pt x="1143" y="22"/>
                </a:lnTo>
                <a:lnTo>
                  <a:pt x="1140" y="23"/>
                </a:lnTo>
                <a:lnTo>
                  <a:pt x="1140" y="23"/>
                </a:lnTo>
                <a:lnTo>
                  <a:pt x="1138" y="25"/>
                </a:lnTo>
                <a:lnTo>
                  <a:pt x="1138" y="23"/>
                </a:lnTo>
                <a:lnTo>
                  <a:pt x="1138" y="22"/>
                </a:lnTo>
                <a:lnTo>
                  <a:pt x="1140" y="22"/>
                </a:lnTo>
                <a:lnTo>
                  <a:pt x="1141" y="20"/>
                </a:lnTo>
                <a:lnTo>
                  <a:pt x="1141" y="20"/>
                </a:lnTo>
                <a:lnTo>
                  <a:pt x="1140" y="20"/>
                </a:lnTo>
                <a:lnTo>
                  <a:pt x="1140" y="20"/>
                </a:lnTo>
                <a:lnTo>
                  <a:pt x="1140" y="20"/>
                </a:lnTo>
                <a:lnTo>
                  <a:pt x="1140" y="18"/>
                </a:lnTo>
                <a:lnTo>
                  <a:pt x="1141" y="17"/>
                </a:lnTo>
                <a:lnTo>
                  <a:pt x="1141" y="17"/>
                </a:lnTo>
                <a:lnTo>
                  <a:pt x="1140" y="17"/>
                </a:lnTo>
                <a:lnTo>
                  <a:pt x="1140" y="17"/>
                </a:lnTo>
                <a:lnTo>
                  <a:pt x="1138" y="17"/>
                </a:lnTo>
                <a:lnTo>
                  <a:pt x="1136" y="17"/>
                </a:lnTo>
                <a:lnTo>
                  <a:pt x="1136" y="17"/>
                </a:lnTo>
                <a:lnTo>
                  <a:pt x="1136" y="15"/>
                </a:lnTo>
                <a:lnTo>
                  <a:pt x="1136" y="15"/>
                </a:lnTo>
                <a:lnTo>
                  <a:pt x="1136" y="13"/>
                </a:lnTo>
                <a:lnTo>
                  <a:pt x="1135" y="13"/>
                </a:lnTo>
                <a:lnTo>
                  <a:pt x="1135" y="15"/>
                </a:lnTo>
                <a:lnTo>
                  <a:pt x="1135" y="15"/>
                </a:lnTo>
                <a:lnTo>
                  <a:pt x="1133" y="17"/>
                </a:lnTo>
                <a:lnTo>
                  <a:pt x="1133" y="17"/>
                </a:lnTo>
                <a:lnTo>
                  <a:pt x="1131" y="17"/>
                </a:lnTo>
                <a:lnTo>
                  <a:pt x="1130" y="17"/>
                </a:lnTo>
                <a:lnTo>
                  <a:pt x="1130" y="17"/>
                </a:lnTo>
                <a:lnTo>
                  <a:pt x="1130" y="18"/>
                </a:lnTo>
                <a:lnTo>
                  <a:pt x="1131" y="18"/>
                </a:lnTo>
                <a:lnTo>
                  <a:pt x="1135" y="20"/>
                </a:lnTo>
                <a:lnTo>
                  <a:pt x="1135" y="20"/>
                </a:lnTo>
                <a:lnTo>
                  <a:pt x="1135" y="20"/>
                </a:lnTo>
                <a:lnTo>
                  <a:pt x="1136" y="22"/>
                </a:lnTo>
                <a:lnTo>
                  <a:pt x="1136" y="23"/>
                </a:lnTo>
                <a:lnTo>
                  <a:pt x="1136" y="23"/>
                </a:lnTo>
                <a:lnTo>
                  <a:pt x="1136" y="25"/>
                </a:lnTo>
                <a:lnTo>
                  <a:pt x="1136" y="25"/>
                </a:lnTo>
                <a:lnTo>
                  <a:pt x="1135" y="25"/>
                </a:lnTo>
                <a:lnTo>
                  <a:pt x="1131" y="22"/>
                </a:lnTo>
                <a:lnTo>
                  <a:pt x="1131" y="22"/>
                </a:lnTo>
                <a:lnTo>
                  <a:pt x="1131" y="23"/>
                </a:lnTo>
                <a:lnTo>
                  <a:pt x="1131" y="25"/>
                </a:lnTo>
                <a:lnTo>
                  <a:pt x="1131" y="25"/>
                </a:lnTo>
                <a:lnTo>
                  <a:pt x="1130" y="25"/>
                </a:lnTo>
                <a:lnTo>
                  <a:pt x="1130" y="25"/>
                </a:lnTo>
                <a:lnTo>
                  <a:pt x="1128" y="23"/>
                </a:lnTo>
                <a:lnTo>
                  <a:pt x="1126" y="22"/>
                </a:lnTo>
                <a:lnTo>
                  <a:pt x="1126" y="23"/>
                </a:lnTo>
                <a:lnTo>
                  <a:pt x="1126" y="25"/>
                </a:lnTo>
                <a:lnTo>
                  <a:pt x="1126" y="25"/>
                </a:lnTo>
                <a:lnTo>
                  <a:pt x="1126" y="25"/>
                </a:lnTo>
                <a:lnTo>
                  <a:pt x="1126" y="27"/>
                </a:lnTo>
                <a:lnTo>
                  <a:pt x="1126" y="28"/>
                </a:lnTo>
                <a:lnTo>
                  <a:pt x="1128" y="28"/>
                </a:lnTo>
                <a:lnTo>
                  <a:pt x="1128" y="30"/>
                </a:lnTo>
                <a:lnTo>
                  <a:pt x="1136" y="30"/>
                </a:lnTo>
                <a:lnTo>
                  <a:pt x="1140" y="32"/>
                </a:lnTo>
                <a:lnTo>
                  <a:pt x="1141" y="35"/>
                </a:lnTo>
                <a:lnTo>
                  <a:pt x="1140" y="35"/>
                </a:lnTo>
                <a:lnTo>
                  <a:pt x="1140" y="37"/>
                </a:lnTo>
                <a:lnTo>
                  <a:pt x="1140" y="39"/>
                </a:lnTo>
                <a:lnTo>
                  <a:pt x="1140" y="40"/>
                </a:lnTo>
                <a:lnTo>
                  <a:pt x="1140" y="40"/>
                </a:lnTo>
                <a:lnTo>
                  <a:pt x="1138" y="42"/>
                </a:lnTo>
                <a:lnTo>
                  <a:pt x="1136" y="42"/>
                </a:lnTo>
                <a:lnTo>
                  <a:pt x="1136" y="42"/>
                </a:lnTo>
                <a:lnTo>
                  <a:pt x="1135" y="42"/>
                </a:lnTo>
                <a:lnTo>
                  <a:pt x="1133" y="44"/>
                </a:lnTo>
                <a:lnTo>
                  <a:pt x="1133" y="44"/>
                </a:lnTo>
                <a:lnTo>
                  <a:pt x="1133" y="45"/>
                </a:lnTo>
                <a:lnTo>
                  <a:pt x="1133" y="47"/>
                </a:lnTo>
                <a:lnTo>
                  <a:pt x="1135" y="47"/>
                </a:lnTo>
                <a:lnTo>
                  <a:pt x="1135" y="49"/>
                </a:lnTo>
                <a:lnTo>
                  <a:pt x="1135" y="49"/>
                </a:lnTo>
                <a:lnTo>
                  <a:pt x="1133" y="51"/>
                </a:lnTo>
                <a:lnTo>
                  <a:pt x="1133" y="51"/>
                </a:lnTo>
                <a:lnTo>
                  <a:pt x="1133" y="52"/>
                </a:lnTo>
                <a:lnTo>
                  <a:pt x="1133" y="52"/>
                </a:lnTo>
                <a:lnTo>
                  <a:pt x="1133" y="54"/>
                </a:lnTo>
                <a:lnTo>
                  <a:pt x="1131" y="54"/>
                </a:lnTo>
                <a:lnTo>
                  <a:pt x="1130" y="54"/>
                </a:lnTo>
                <a:lnTo>
                  <a:pt x="1130" y="54"/>
                </a:lnTo>
                <a:lnTo>
                  <a:pt x="1130" y="56"/>
                </a:lnTo>
                <a:lnTo>
                  <a:pt x="1128" y="56"/>
                </a:lnTo>
                <a:lnTo>
                  <a:pt x="1126" y="56"/>
                </a:lnTo>
                <a:lnTo>
                  <a:pt x="1126" y="56"/>
                </a:lnTo>
                <a:lnTo>
                  <a:pt x="1126" y="57"/>
                </a:lnTo>
                <a:lnTo>
                  <a:pt x="1126" y="57"/>
                </a:lnTo>
                <a:lnTo>
                  <a:pt x="1126" y="57"/>
                </a:lnTo>
                <a:lnTo>
                  <a:pt x="1128" y="59"/>
                </a:lnTo>
                <a:lnTo>
                  <a:pt x="1128" y="59"/>
                </a:lnTo>
                <a:lnTo>
                  <a:pt x="1128" y="59"/>
                </a:lnTo>
                <a:lnTo>
                  <a:pt x="1130" y="59"/>
                </a:lnTo>
                <a:lnTo>
                  <a:pt x="1130" y="61"/>
                </a:lnTo>
                <a:lnTo>
                  <a:pt x="1130" y="62"/>
                </a:lnTo>
                <a:lnTo>
                  <a:pt x="1131" y="62"/>
                </a:lnTo>
                <a:lnTo>
                  <a:pt x="1131" y="64"/>
                </a:lnTo>
                <a:lnTo>
                  <a:pt x="1131" y="64"/>
                </a:lnTo>
                <a:lnTo>
                  <a:pt x="1131" y="66"/>
                </a:lnTo>
                <a:lnTo>
                  <a:pt x="1131" y="68"/>
                </a:lnTo>
                <a:lnTo>
                  <a:pt x="1131" y="68"/>
                </a:lnTo>
                <a:lnTo>
                  <a:pt x="1130" y="68"/>
                </a:lnTo>
                <a:lnTo>
                  <a:pt x="1130" y="68"/>
                </a:lnTo>
                <a:lnTo>
                  <a:pt x="1128" y="68"/>
                </a:lnTo>
                <a:lnTo>
                  <a:pt x="1128" y="68"/>
                </a:lnTo>
                <a:lnTo>
                  <a:pt x="1128" y="69"/>
                </a:lnTo>
                <a:lnTo>
                  <a:pt x="1128" y="69"/>
                </a:lnTo>
                <a:lnTo>
                  <a:pt x="1126" y="69"/>
                </a:lnTo>
                <a:lnTo>
                  <a:pt x="1126" y="69"/>
                </a:lnTo>
                <a:lnTo>
                  <a:pt x="1125" y="69"/>
                </a:lnTo>
                <a:lnTo>
                  <a:pt x="1125" y="68"/>
                </a:lnTo>
                <a:lnTo>
                  <a:pt x="1125" y="68"/>
                </a:lnTo>
                <a:lnTo>
                  <a:pt x="1121" y="68"/>
                </a:lnTo>
                <a:lnTo>
                  <a:pt x="1121" y="68"/>
                </a:lnTo>
                <a:lnTo>
                  <a:pt x="1121" y="69"/>
                </a:lnTo>
                <a:lnTo>
                  <a:pt x="1121" y="71"/>
                </a:lnTo>
                <a:lnTo>
                  <a:pt x="1119" y="71"/>
                </a:lnTo>
                <a:lnTo>
                  <a:pt x="1119" y="71"/>
                </a:lnTo>
                <a:lnTo>
                  <a:pt x="1119" y="73"/>
                </a:lnTo>
                <a:lnTo>
                  <a:pt x="1119" y="73"/>
                </a:lnTo>
                <a:lnTo>
                  <a:pt x="1121" y="74"/>
                </a:lnTo>
                <a:lnTo>
                  <a:pt x="1121" y="74"/>
                </a:lnTo>
                <a:lnTo>
                  <a:pt x="1121" y="74"/>
                </a:lnTo>
                <a:lnTo>
                  <a:pt x="1121" y="78"/>
                </a:lnTo>
                <a:lnTo>
                  <a:pt x="1119" y="78"/>
                </a:lnTo>
                <a:lnTo>
                  <a:pt x="1118" y="78"/>
                </a:lnTo>
                <a:lnTo>
                  <a:pt x="1116" y="74"/>
                </a:lnTo>
                <a:lnTo>
                  <a:pt x="1114" y="74"/>
                </a:lnTo>
                <a:lnTo>
                  <a:pt x="1114" y="74"/>
                </a:lnTo>
                <a:lnTo>
                  <a:pt x="1114" y="73"/>
                </a:lnTo>
                <a:lnTo>
                  <a:pt x="1113" y="73"/>
                </a:lnTo>
                <a:lnTo>
                  <a:pt x="1113" y="71"/>
                </a:lnTo>
                <a:lnTo>
                  <a:pt x="1114" y="71"/>
                </a:lnTo>
                <a:lnTo>
                  <a:pt x="1114" y="69"/>
                </a:lnTo>
                <a:lnTo>
                  <a:pt x="1113" y="69"/>
                </a:lnTo>
                <a:lnTo>
                  <a:pt x="1113" y="69"/>
                </a:lnTo>
                <a:lnTo>
                  <a:pt x="1114" y="68"/>
                </a:lnTo>
                <a:lnTo>
                  <a:pt x="1113" y="64"/>
                </a:lnTo>
                <a:lnTo>
                  <a:pt x="1114" y="64"/>
                </a:lnTo>
                <a:lnTo>
                  <a:pt x="1114" y="64"/>
                </a:lnTo>
                <a:lnTo>
                  <a:pt x="1114" y="62"/>
                </a:lnTo>
                <a:lnTo>
                  <a:pt x="1114" y="62"/>
                </a:lnTo>
                <a:lnTo>
                  <a:pt x="1114" y="62"/>
                </a:lnTo>
                <a:lnTo>
                  <a:pt x="1114" y="62"/>
                </a:lnTo>
                <a:lnTo>
                  <a:pt x="1113" y="62"/>
                </a:lnTo>
                <a:lnTo>
                  <a:pt x="1113" y="62"/>
                </a:lnTo>
                <a:lnTo>
                  <a:pt x="1113" y="62"/>
                </a:lnTo>
                <a:lnTo>
                  <a:pt x="1111" y="62"/>
                </a:lnTo>
                <a:lnTo>
                  <a:pt x="1111" y="62"/>
                </a:lnTo>
                <a:lnTo>
                  <a:pt x="1111" y="62"/>
                </a:lnTo>
                <a:lnTo>
                  <a:pt x="1111" y="61"/>
                </a:lnTo>
                <a:lnTo>
                  <a:pt x="1111" y="61"/>
                </a:lnTo>
                <a:lnTo>
                  <a:pt x="1111" y="61"/>
                </a:lnTo>
                <a:lnTo>
                  <a:pt x="1109" y="61"/>
                </a:lnTo>
                <a:lnTo>
                  <a:pt x="1109" y="61"/>
                </a:lnTo>
                <a:lnTo>
                  <a:pt x="1109" y="62"/>
                </a:lnTo>
                <a:lnTo>
                  <a:pt x="1108" y="62"/>
                </a:lnTo>
                <a:lnTo>
                  <a:pt x="1104" y="64"/>
                </a:lnTo>
                <a:lnTo>
                  <a:pt x="1106" y="61"/>
                </a:lnTo>
                <a:lnTo>
                  <a:pt x="1106" y="61"/>
                </a:lnTo>
                <a:lnTo>
                  <a:pt x="1104" y="61"/>
                </a:lnTo>
                <a:lnTo>
                  <a:pt x="1106" y="59"/>
                </a:lnTo>
                <a:lnTo>
                  <a:pt x="1104" y="57"/>
                </a:lnTo>
                <a:lnTo>
                  <a:pt x="1104" y="57"/>
                </a:lnTo>
                <a:lnTo>
                  <a:pt x="1102" y="59"/>
                </a:lnTo>
                <a:lnTo>
                  <a:pt x="1102" y="64"/>
                </a:lnTo>
                <a:lnTo>
                  <a:pt x="1102" y="66"/>
                </a:lnTo>
                <a:lnTo>
                  <a:pt x="1102" y="66"/>
                </a:lnTo>
                <a:lnTo>
                  <a:pt x="1097" y="76"/>
                </a:lnTo>
                <a:lnTo>
                  <a:pt x="1097" y="78"/>
                </a:lnTo>
                <a:lnTo>
                  <a:pt x="1097" y="74"/>
                </a:lnTo>
                <a:lnTo>
                  <a:pt x="1101" y="68"/>
                </a:lnTo>
                <a:lnTo>
                  <a:pt x="1101" y="64"/>
                </a:lnTo>
                <a:lnTo>
                  <a:pt x="1099" y="62"/>
                </a:lnTo>
                <a:lnTo>
                  <a:pt x="1099" y="54"/>
                </a:lnTo>
                <a:lnTo>
                  <a:pt x="1099" y="54"/>
                </a:lnTo>
                <a:lnTo>
                  <a:pt x="1099" y="52"/>
                </a:lnTo>
                <a:lnTo>
                  <a:pt x="1099" y="52"/>
                </a:lnTo>
                <a:lnTo>
                  <a:pt x="1099" y="52"/>
                </a:lnTo>
                <a:lnTo>
                  <a:pt x="1099" y="51"/>
                </a:lnTo>
                <a:lnTo>
                  <a:pt x="1101" y="52"/>
                </a:lnTo>
                <a:lnTo>
                  <a:pt x="1101" y="52"/>
                </a:lnTo>
                <a:lnTo>
                  <a:pt x="1102" y="52"/>
                </a:lnTo>
                <a:lnTo>
                  <a:pt x="1102" y="52"/>
                </a:lnTo>
                <a:lnTo>
                  <a:pt x="1104" y="51"/>
                </a:lnTo>
                <a:lnTo>
                  <a:pt x="1104" y="51"/>
                </a:lnTo>
                <a:lnTo>
                  <a:pt x="1102" y="49"/>
                </a:lnTo>
                <a:lnTo>
                  <a:pt x="1104" y="47"/>
                </a:lnTo>
                <a:lnTo>
                  <a:pt x="1104" y="47"/>
                </a:lnTo>
                <a:lnTo>
                  <a:pt x="1104" y="45"/>
                </a:lnTo>
                <a:lnTo>
                  <a:pt x="1104" y="47"/>
                </a:lnTo>
                <a:lnTo>
                  <a:pt x="1102" y="47"/>
                </a:lnTo>
                <a:lnTo>
                  <a:pt x="1102" y="47"/>
                </a:lnTo>
                <a:lnTo>
                  <a:pt x="1102" y="49"/>
                </a:lnTo>
                <a:lnTo>
                  <a:pt x="1101" y="47"/>
                </a:lnTo>
                <a:lnTo>
                  <a:pt x="1099" y="45"/>
                </a:lnTo>
                <a:lnTo>
                  <a:pt x="1099" y="45"/>
                </a:lnTo>
                <a:lnTo>
                  <a:pt x="1097" y="45"/>
                </a:lnTo>
                <a:lnTo>
                  <a:pt x="1097" y="45"/>
                </a:lnTo>
                <a:lnTo>
                  <a:pt x="1097" y="45"/>
                </a:lnTo>
                <a:lnTo>
                  <a:pt x="1097" y="44"/>
                </a:lnTo>
                <a:lnTo>
                  <a:pt x="1096" y="42"/>
                </a:lnTo>
                <a:lnTo>
                  <a:pt x="1094" y="42"/>
                </a:lnTo>
                <a:lnTo>
                  <a:pt x="1094" y="44"/>
                </a:lnTo>
                <a:lnTo>
                  <a:pt x="1092" y="44"/>
                </a:lnTo>
                <a:lnTo>
                  <a:pt x="1092" y="44"/>
                </a:lnTo>
                <a:lnTo>
                  <a:pt x="1092" y="45"/>
                </a:lnTo>
                <a:lnTo>
                  <a:pt x="1094" y="45"/>
                </a:lnTo>
                <a:lnTo>
                  <a:pt x="1094" y="47"/>
                </a:lnTo>
                <a:lnTo>
                  <a:pt x="1092" y="47"/>
                </a:lnTo>
                <a:lnTo>
                  <a:pt x="1092" y="49"/>
                </a:lnTo>
                <a:lnTo>
                  <a:pt x="1092" y="51"/>
                </a:lnTo>
                <a:lnTo>
                  <a:pt x="1092" y="52"/>
                </a:lnTo>
                <a:lnTo>
                  <a:pt x="1092" y="54"/>
                </a:lnTo>
                <a:lnTo>
                  <a:pt x="1094" y="54"/>
                </a:lnTo>
                <a:lnTo>
                  <a:pt x="1094" y="56"/>
                </a:lnTo>
                <a:lnTo>
                  <a:pt x="1096" y="57"/>
                </a:lnTo>
                <a:lnTo>
                  <a:pt x="1094" y="59"/>
                </a:lnTo>
                <a:lnTo>
                  <a:pt x="1094" y="61"/>
                </a:lnTo>
                <a:lnTo>
                  <a:pt x="1094" y="66"/>
                </a:lnTo>
                <a:lnTo>
                  <a:pt x="1094" y="66"/>
                </a:lnTo>
                <a:lnTo>
                  <a:pt x="1094" y="66"/>
                </a:lnTo>
                <a:lnTo>
                  <a:pt x="1094" y="66"/>
                </a:lnTo>
                <a:lnTo>
                  <a:pt x="1094" y="68"/>
                </a:lnTo>
                <a:lnTo>
                  <a:pt x="1092" y="68"/>
                </a:lnTo>
                <a:lnTo>
                  <a:pt x="1092" y="68"/>
                </a:lnTo>
                <a:lnTo>
                  <a:pt x="1092" y="68"/>
                </a:lnTo>
                <a:lnTo>
                  <a:pt x="1092" y="69"/>
                </a:lnTo>
                <a:lnTo>
                  <a:pt x="1092" y="69"/>
                </a:lnTo>
                <a:lnTo>
                  <a:pt x="1092" y="69"/>
                </a:lnTo>
                <a:lnTo>
                  <a:pt x="1092" y="71"/>
                </a:lnTo>
                <a:lnTo>
                  <a:pt x="1091" y="71"/>
                </a:lnTo>
                <a:lnTo>
                  <a:pt x="1089" y="71"/>
                </a:lnTo>
                <a:lnTo>
                  <a:pt x="1087" y="69"/>
                </a:lnTo>
                <a:lnTo>
                  <a:pt x="1087" y="69"/>
                </a:lnTo>
                <a:lnTo>
                  <a:pt x="1089" y="69"/>
                </a:lnTo>
                <a:lnTo>
                  <a:pt x="1089" y="68"/>
                </a:lnTo>
                <a:lnTo>
                  <a:pt x="1089" y="66"/>
                </a:lnTo>
                <a:lnTo>
                  <a:pt x="1089" y="66"/>
                </a:lnTo>
                <a:lnTo>
                  <a:pt x="1087" y="66"/>
                </a:lnTo>
                <a:lnTo>
                  <a:pt x="1087" y="66"/>
                </a:lnTo>
                <a:lnTo>
                  <a:pt x="1087" y="66"/>
                </a:lnTo>
                <a:lnTo>
                  <a:pt x="1085" y="64"/>
                </a:lnTo>
                <a:lnTo>
                  <a:pt x="1085" y="64"/>
                </a:lnTo>
                <a:lnTo>
                  <a:pt x="1084" y="66"/>
                </a:lnTo>
                <a:lnTo>
                  <a:pt x="1084" y="66"/>
                </a:lnTo>
                <a:lnTo>
                  <a:pt x="1084" y="68"/>
                </a:lnTo>
                <a:lnTo>
                  <a:pt x="1084" y="69"/>
                </a:lnTo>
                <a:lnTo>
                  <a:pt x="1082" y="68"/>
                </a:lnTo>
                <a:lnTo>
                  <a:pt x="1082" y="69"/>
                </a:lnTo>
                <a:lnTo>
                  <a:pt x="1082" y="69"/>
                </a:lnTo>
                <a:lnTo>
                  <a:pt x="1082" y="71"/>
                </a:lnTo>
                <a:lnTo>
                  <a:pt x="1082" y="71"/>
                </a:lnTo>
                <a:lnTo>
                  <a:pt x="1082" y="71"/>
                </a:lnTo>
                <a:lnTo>
                  <a:pt x="1082" y="73"/>
                </a:lnTo>
                <a:lnTo>
                  <a:pt x="1082" y="73"/>
                </a:lnTo>
                <a:lnTo>
                  <a:pt x="1082" y="74"/>
                </a:lnTo>
                <a:lnTo>
                  <a:pt x="1080" y="74"/>
                </a:lnTo>
                <a:lnTo>
                  <a:pt x="1080" y="74"/>
                </a:lnTo>
                <a:lnTo>
                  <a:pt x="1080" y="76"/>
                </a:lnTo>
                <a:lnTo>
                  <a:pt x="1080" y="78"/>
                </a:lnTo>
                <a:lnTo>
                  <a:pt x="1080" y="78"/>
                </a:lnTo>
                <a:lnTo>
                  <a:pt x="1079" y="78"/>
                </a:lnTo>
                <a:lnTo>
                  <a:pt x="1077" y="71"/>
                </a:lnTo>
                <a:lnTo>
                  <a:pt x="1075" y="69"/>
                </a:lnTo>
                <a:lnTo>
                  <a:pt x="1075" y="71"/>
                </a:lnTo>
                <a:lnTo>
                  <a:pt x="1074" y="73"/>
                </a:lnTo>
                <a:lnTo>
                  <a:pt x="1072" y="74"/>
                </a:lnTo>
                <a:lnTo>
                  <a:pt x="1072" y="76"/>
                </a:lnTo>
                <a:lnTo>
                  <a:pt x="1072" y="73"/>
                </a:lnTo>
                <a:lnTo>
                  <a:pt x="1072" y="73"/>
                </a:lnTo>
                <a:lnTo>
                  <a:pt x="1072" y="66"/>
                </a:lnTo>
                <a:lnTo>
                  <a:pt x="1072" y="66"/>
                </a:lnTo>
                <a:lnTo>
                  <a:pt x="1072" y="66"/>
                </a:lnTo>
                <a:lnTo>
                  <a:pt x="1070" y="68"/>
                </a:lnTo>
                <a:lnTo>
                  <a:pt x="1070" y="69"/>
                </a:lnTo>
                <a:lnTo>
                  <a:pt x="1070" y="71"/>
                </a:lnTo>
                <a:lnTo>
                  <a:pt x="1070" y="71"/>
                </a:lnTo>
                <a:lnTo>
                  <a:pt x="1068" y="73"/>
                </a:lnTo>
                <a:lnTo>
                  <a:pt x="1068" y="73"/>
                </a:lnTo>
                <a:lnTo>
                  <a:pt x="1067" y="73"/>
                </a:lnTo>
                <a:lnTo>
                  <a:pt x="1065" y="73"/>
                </a:lnTo>
                <a:lnTo>
                  <a:pt x="1063" y="74"/>
                </a:lnTo>
                <a:lnTo>
                  <a:pt x="1062" y="76"/>
                </a:lnTo>
                <a:lnTo>
                  <a:pt x="1062" y="78"/>
                </a:lnTo>
                <a:lnTo>
                  <a:pt x="1063" y="78"/>
                </a:lnTo>
                <a:lnTo>
                  <a:pt x="1067" y="78"/>
                </a:lnTo>
                <a:lnTo>
                  <a:pt x="1068" y="78"/>
                </a:lnTo>
                <a:lnTo>
                  <a:pt x="1067" y="79"/>
                </a:lnTo>
                <a:lnTo>
                  <a:pt x="1065" y="79"/>
                </a:lnTo>
                <a:lnTo>
                  <a:pt x="1065" y="79"/>
                </a:lnTo>
                <a:lnTo>
                  <a:pt x="1063" y="81"/>
                </a:lnTo>
                <a:lnTo>
                  <a:pt x="1063" y="81"/>
                </a:lnTo>
                <a:lnTo>
                  <a:pt x="1060" y="79"/>
                </a:lnTo>
                <a:lnTo>
                  <a:pt x="1060" y="81"/>
                </a:lnTo>
                <a:lnTo>
                  <a:pt x="1058" y="83"/>
                </a:lnTo>
                <a:lnTo>
                  <a:pt x="1060" y="83"/>
                </a:lnTo>
                <a:lnTo>
                  <a:pt x="1058" y="83"/>
                </a:lnTo>
                <a:lnTo>
                  <a:pt x="1058" y="83"/>
                </a:lnTo>
                <a:lnTo>
                  <a:pt x="1058" y="83"/>
                </a:lnTo>
                <a:lnTo>
                  <a:pt x="1057" y="83"/>
                </a:lnTo>
                <a:lnTo>
                  <a:pt x="1057" y="85"/>
                </a:lnTo>
                <a:lnTo>
                  <a:pt x="1057" y="85"/>
                </a:lnTo>
                <a:lnTo>
                  <a:pt x="1057" y="85"/>
                </a:lnTo>
                <a:lnTo>
                  <a:pt x="1057" y="86"/>
                </a:lnTo>
                <a:lnTo>
                  <a:pt x="1057" y="86"/>
                </a:lnTo>
                <a:lnTo>
                  <a:pt x="1055" y="86"/>
                </a:lnTo>
                <a:lnTo>
                  <a:pt x="1055" y="86"/>
                </a:lnTo>
                <a:lnTo>
                  <a:pt x="1053" y="86"/>
                </a:lnTo>
                <a:lnTo>
                  <a:pt x="1053" y="88"/>
                </a:lnTo>
                <a:lnTo>
                  <a:pt x="1053" y="88"/>
                </a:lnTo>
                <a:lnTo>
                  <a:pt x="1055" y="88"/>
                </a:lnTo>
                <a:lnTo>
                  <a:pt x="1055" y="90"/>
                </a:lnTo>
                <a:lnTo>
                  <a:pt x="1055" y="90"/>
                </a:lnTo>
                <a:lnTo>
                  <a:pt x="1055" y="90"/>
                </a:lnTo>
                <a:lnTo>
                  <a:pt x="1057" y="90"/>
                </a:lnTo>
                <a:lnTo>
                  <a:pt x="1057" y="90"/>
                </a:lnTo>
                <a:lnTo>
                  <a:pt x="1058" y="90"/>
                </a:lnTo>
                <a:lnTo>
                  <a:pt x="1058" y="95"/>
                </a:lnTo>
                <a:lnTo>
                  <a:pt x="1060" y="96"/>
                </a:lnTo>
                <a:lnTo>
                  <a:pt x="1062" y="96"/>
                </a:lnTo>
                <a:lnTo>
                  <a:pt x="1062" y="96"/>
                </a:lnTo>
                <a:lnTo>
                  <a:pt x="1065" y="96"/>
                </a:lnTo>
                <a:lnTo>
                  <a:pt x="1067" y="98"/>
                </a:lnTo>
                <a:lnTo>
                  <a:pt x="1068" y="100"/>
                </a:lnTo>
                <a:lnTo>
                  <a:pt x="1067" y="100"/>
                </a:lnTo>
                <a:lnTo>
                  <a:pt x="1067" y="101"/>
                </a:lnTo>
                <a:lnTo>
                  <a:pt x="1067" y="101"/>
                </a:lnTo>
                <a:lnTo>
                  <a:pt x="1067" y="101"/>
                </a:lnTo>
                <a:lnTo>
                  <a:pt x="1065" y="103"/>
                </a:lnTo>
                <a:lnTo>
                  <a:pt x="1065" y="101"/>
                </a:lnTo>
                <a:lnTo>
                  <a:pt x="1063" y="101"/>
                </a:lnTo>
                <a:lnTo>
                  <a:pt x="1063" y="101"/>
                </a:lnTo>
                <a:lnTo>
                  <a:pt x="1063" y="101"/>
                </a:lnTo>
                <a:lnTo>
                  <a:pt x="1063" y="101"/>
                </a:lnTo>
                <a:lnTo>
                  <a:pt x="1062" y="101"/>
                </a:lnTo>
                <a:lnTo>
                  <a:pt x="1060" y="101"/>
                </a:lnTo>
                <a:lnTo>
                  <a:pt x="1060" y="101"/>
                </a:lnTo>
                <a:lnTo>
                  <a:pt x="1060" y="103"/>
                </a:lnTo>
                <a:lnTo>
                  <a:pt x="1060" y="103"/>
                </a:lnTo>
                <a:lnTo>
                  <a:pt x="1058" y="103"/>
                </a:lnTo>
                <a:lnTo>
                  <a:pt x="1058" y="103"/>
                </a:lnTo>
                <a:lnTo>
                  <a:pt x="1058" y="105"/>
                </a:lnTo>
                <a:lnTo>
                  <a:pt x="1058" y="105"/>
                </a:lnTo>
                <a:lnTo>
                  <a:pt x="1060" y="105"/>
                </a:lnTo>
                <a:lnTo>
                  <a:pt x="1060" y="105"/>
                </a:lnTo>
                <a:lnTo>
                  <a:pt x="1060" y="105"/>
                </a:lnTo>
                <a:lnTo>
                  <a:pt x="1062" y="105"/>
                </a:lnTo>
                <a:lnTo>
                  <a:pt x="1062" y="105"/>
                </a:lnTo>
                <a:lnTo>
                  <a:pt x="1062" y="105"/>
                </a:lnTo>
                <a:lnTo>
                  <a:pt x="1063" y="107"/>
                </a:lnTo>
                <a:lnTo>
                  <a:pt x="1063" y="107"/>
                </a:lnTo>
                <a:lnTo>
                  <a:pt x="1063" y="107"/>
                </a:lnTo>
                <a:lnTo>
                  <a:pt x="1065" y="107"/>
                </a:lnTo>
                <a:lnTo>
                  <a:pt x="1065" y="105"/>
                </a:lnTo>
                <a:lnTo>
                  <a:pt x="1067" y="105"/>
                </a:lnTo>
                <a:lnTo>
                  <a:pt x="1065" y="107"/>
                </a:lnTo>
                <a:lnTo>
                  <a:pt x="1065" y="107"/>
                </a:lnTo>
                <a:lnTo>
                  <a:pt x="1065" y="108"/>
                </a:lnTo>
                <a:lnTo>
                  <a:pt x="1067" y="108"/>
                </a:lnTo>
                <a:lnTo>
                  <a:pt x="1067" y="108"/>
                </a:lnTo>
                <a:lnTo>
                  <a:pt x="1067" y="108"/>
                </a:lnTo>
                <a:lnTo>
                  <a:pt x="1068" y="108"/>
                </a:lnTo>
                <a:lnTo>
                  <a:pt x="1068" y="108"/>
                </a:lnTo>
                <a:lnTo>
                  <a:pt x="1068" y="108"/>
                </a:lnTo>
                <a:lnTo>
                  <a:pt x="1068" y="108"/>
                </a:lnTo>
                <a:lnTo>
                  <a:pt x="1070" y="108"/>
                </a:lnTo>
                <a:lnTo>
                  <a:pt x="1070" y="108"/>
                </a:lnTo>
                <a:lnTo>
                  <a:pt x="1070" y="108"/>
                </a:lnTo>
                <a:lnTo>
                  <a:pt x="1070" y="108"/>
                </a:lnTo>
                <a:lnTo>
                  <a:pt x="1072" y="108"/>
                </a:lnTo>
                <a:lnTo>
                  <a:pt x="1072" y="108"/>
                </a:lnTo>
                <a:lnTo>
                  <a:pt x="1074" y="110"/>
                </a:lnTo>
                <a:lnTo>
                  <a:pt x="1075" y="110"/>
                </a:lnTo>
                <a:lnTo>
                  <a:pt x="1077" y="110"/>
                </a:lnTo>
                <a:lnTo>
                  <a:pt x="1079" y="110"/>
                </a:lnTo>
                <a:lnTo>
                  <a:pt x="1079" y="112"/>
                </a:lnTo>
                <a:lnTo>
                  <a:pt x="1077" y="112"/>
                </a:lnTo>
                <a:lnTo>
                  <a:pt x="1075" y="113"/>
                </a:lnTo>
                <a:lnTo>
                  <a:pt x="1075" y="113"/>
                </a:lnTo>
                <a:lnTo>
                  <a:pt x="1074" y="113"/>
                </a:lnTo>
                <a:lnTo>
                  <a:pt x="1074" y="113"/>
                </a:lnTo>
                <a:lnTo>
                  <a:pt x="1074" y="115"/>
                </a:lnTo>
                <a:lnTo>
                  <a:pt x="1074" y="115"/>
                </a:lnTo>
                <a:lnTo>
                  <a:pt x="1075" y="115"/>
                </a:lnTo>
                <a:lnTo>
                  <a:pt x="1075" y="115"/>
                </a:lnTo>
                <a:lnTo>
                  <a:pt x="1075" y="115"/>
                </a:lnTo>
                <a:lnTo>
                  <a:pt x="1075" y="117"/>
                </a:lnTo>
                <a:lnTo>
                  <a:pt x="1075" y="117"/>
                </a:lnTo>
                <a:lnTo>
                  <a:pt x="1074" y="117"/>
                </a:lnTo>
                <a:lnTo>
                  <a:pt x="1074" y="117"/>
                </a:lnTo>
                <a:lnTo>
                  <a:pt x="1074" y="117"/>
                </a:lnTo>
                <a:lnTo>
                  <a:pt x="1074" y="118"/>
                </a:lnTo>
                <a:lnTo>
                  <a:pt x="1075" y="118"/>
                </a:lnTo>
                <a:lnTo>
                  <a:pt x="1075" y="120"/>
                </a:lnTo>
                <a:lnTo>
                  <a:pt x="1079" y="118"/>
                </a:lnTo>
                <a:lnTo>
                  <a:pt x="1079" y="120"/>
                </a:lnTo>
                <a:lnTo>
                  <a:pt x="1079" y="122"/>
                </a:lnTo>
                <a:lnTo>
                  <a:pt x="1079" y="122"/>
                </a:lnTo>
                <a:lnTo>
                  <a:pt x="1072" y="120"/>
                </a:lnTo>
                <a:lnTo>
                  <a:pt x="1070" y="122"/>
                </a:lnTo>
                <a:lnTo>
                  <a:pt x="1070" y="122"/>
                </a:lnTo>
                <a:lnTo>
                  <a:pt x="1068" y="122"/>
                </a:lnTo>
                <a:lnTo>
                  <a:pt x="1067" y="122"/>
                </a:lnTo>
                <a:lnTo>
                  <a:pt x="1065" y="120"/>
                </a:lnTo>
                <a:lnTo>
                  <a:pt x="1065" y="120"/>
                </a:lnTo>
                <a:lnTo>
                  <a:pt x="1067" y="118"/>
                </a:lnTo>
                <a:lnTo>
                  <a:pt x="1067" y="118"/>
                </a:lnTo>
                <a:lnTo>
                  <a:pt x="1065" y="117"/>
                </a:lnTo>
                <a:lnTo>
                  <a:pt x="1063" y="117"/>
                </a:lnTo>
                <a:lnTo>
                  <a:pt x="1063" y="117"/>
                </a:lnTo>
                <a:lnTo>
                  <a:pt x="1063" y="115"/>
                </a:lnTo>
                <a:lnTo>
                  <a:pt x="1062" y="115"/>
                </a:lnTo>
                <a:lnTo>
                  <a:pt x="1062" y="115"/>
                </a:lnTo>
                <a:lnTo>
                  <a:pt x="1060" y="113"/>
                </a:lnTo>
                <a:lnTo>
                  <a:pt x="1060" y="113"/>
                </a:lnTo>
                <a:lnTo>
                  <a:pt x="1058" y="113"/>
                </a:lnTo>
                <a:lnTo>
                  <a:pt x="1057" y="113"/>
                </a:lnTo>
                <a:lnTo>
                  <a:pt x="1057" y="112"/>
                </a:lnTo>
                <a:lnTo>
                  <a:pt x="1057" y="110"/>
                </a:lnTo>
                <a:lnTo>
                  <a:pt x="1055" y="112"/>
                </a:lnTo>
                <a:lnTo>
                  <a:pt x="1055" y="113"/>
                </a:lnTo>
                <a:lnTo>
                  <a:pt x="1055" y="115"/>
                </a:lnTo>
                <a:lnTo>
                  <a:pt x="1057" y="118"/>
                </a:lnTo>
                <a:lnTo>
                  <a:pt x="1057" y="120"/>
                </a:lnTo>
                <a:lnTo>
                  <a:pt x="1057" y="120"/>
                </a:lnTo>
                <a:lnTo>
                  <a:pt x="1057" y="122"/>
                </a:lnTo>
                <a:lnTo>
                  <a:pt x="1057" y="122"/>
                </a:lnTo>
                <a:lnTo>
                  <a:pt x="1057" y="122"/>
                </a:lnTo>
                <a:lnTo>
                  <a:pt x="1057" y="124"/>
                </a:lnTo>
                <a:lnTo>
                  <a:pt x="1055" y="122"/>
                </a:lnTo>
                <a:lnTo>
                  <a:pt x="1053" y="120"/>
                </a:lnTo>
                <a:lnTo>
                  <a:pt x="1053" y="118"/>
                </a:lnTo>
                <a:lnTo>
                  <a:pt x="1053" y="118"/>
                </a:lnTo>
                <a:lnTo>
                  <a:pt x="1052" y="115"/>
                </a:lnTo>
                <a:lnTo>
                  <a:pt x="1052" y="115"/>
                </a:lnTo>
                <a:lnTo>
                  <a:pt x="1053" y="113"/>
                </a:lnTo>
                <a:lnTo>
                  <a:pt x="1053" y="113"/>
                </a:lnTo>
                <a:lnTo>
                  <a:pt x="1053" y="113"/>
                </a:lnTo>
                <a:lnTo>
                  <a:pt x="1052" y="112"/>
                </a:lnTo>
                <a:lnTo>
                  <a:pt x="1052" y="112"/>
                </a:lnTo>
                <a:lnTo>
                  <a:pt x="1052" y="112"/>
                </a:lnTo>
                <a:lnTo>
                  <a:pt x="1052" y="112"/>
                </a:lnTo>
                <a:lnTo>
                  <a:pt x="1050" y="112"/>
                </a:lnTo>
                <a:lnTo>
                  <a:pt x="1050" y="113"/>
                </a:lnTo>
                <a:lnTo>
                  <a:pt x="1048" y="115"/>
                </a:lnTo>
                <a:lnTo>
                  <a:pt x="1048" y="112"/>
                </a:lnTo>
                <a:lnTo>
                  <a:pt x="1046" y="112"/>
                </a:lnTo>
                <a:lnTo>
                  <a:pt x="1046" y="110"/>
                </a:lnTo>
                <a:lnTo>
                  <a:pt x="1050" y="108"/>
                </a:lnTo>
                <a:lnTo>
                  <a:pt x="1048" y="107"/>
                </a:lnTo>
                <a:lnTo>
                  <a:pt x="1048" y="107"/>
                </a:lnTo>
                <a:lnTo>
                  <a:pt x="1046" y="107"/>
                </a:lnTo>
                <a:lnTo>
                  <a:pt x="1046" y="108"/>
                </a:lnTo>
                <a:lnTo>
                  <a:pt x="1045" y="108"/>
                </a:lnTo>
                <a:lnTo>
                  <a:pt x="1043" y="107"/>
                </a:lnTo>
                <a:lnTo>
                  <a:pt x="1043" y="107"/>
                </a:lnTo>
                <a:lnTo>
                  <a:pt x="1041" y="107"/>
                </a:lnTo>
                <a:lnTo>
                  <a:pt x="1043" y="108"/>
                </a:lnTo>
                <a:lnTo>
                  <a:pt x="1043" y="110"/>
                </a:lnTo>
                <a:lnTo>
                  <a:pt x="1043" y="112"/>
                </a:lnTo>
                <a:lnTo>
                  <a:pt x="1043" y="112"/>
                </a:lnTo>
                <a:lnTo>
                  <a:pt x="1045" y="113"/>
                </a:lnTo>
                <a:lnTo>
                  <a:pt x="1045" y="115"/>
                </a:lnTo>
                <a:lnTo>
                  <a:pt x="1045" y="117"/>
                </a:lnTo>
                <a:lnTo>
                  <a:pt x="1043" y="118"/>
                </a:lnTo>
                <a:lnTo>
                  <a:pt x="1043" y="117"/>
                </a:lnTo>
                <a:lnTo>
                  <a:pt x="1041" y="118"/>
                </a:lnTo>
                <a:lnTo>
                  <a:pt x="1040" y="120"/>
                </a:lnTo>
                <a:lnTo>
                  <a:pt x="1038" y="120"/>
                </a:lnTo>
                <a:lnTo>
                  <a:pt x="1038" y="118"/>
                </a:lnTo>
                <a:lnTo>
                  <a:pt x="1036" y="118"/>
                </a:lnTo>
                <a:lnTo>
                  <a:pt x="1035" y="118"/>
                </a:lnTo>
                <a:lnTo>
                  <a:pt x="1035" y="118"/>
                </a:lnTo>
                <a:lnTo>
                  <a:pt x="1033" y="118"/>
                </a:lnTo>
                <a:lnTo>
                  <a:pt x="1031" y="118"/>
                </a:lnTo>
                <a:lnTo>
                  <a:pt x="1031" y="118"/>
                </a:lnTo>
                <a:lnTo>
                  <a:pt x="1029" y="118"/>
                </a:lnTo>
                <a:lnTo>
                  <a:pt x="1029" y="120"/>
                </a:lnTo>
                <a:lnTo>
                  <a:pt x="1029" y="120"/>
                </a:lnTo>
                <a:lnTo>
                  <a:pt x="1029" y="120"/>
                </a:lnTo>
                <a:lnTo>
                  <a:pt x="1028" y="122"/>
                </a:lnTo>
                <a:lnTo>
                  <a:pt x="1028" y="122"/>
                </a:lnTo>
                <a:lnTo>
                  <a:pt x="1028" y="124"/>
                </a:lnTo>
                <a:lnTo>
                  <a:pt x="1028" y="124"/>
                </a:lnTo>
                <a:lnTo>
                  <a:pt x="1029" y="124"/>
                </a:lnTo>
                <a:lnTo>
                  <a:pt x="1031" y="124"/>
                </a:lnTo>
                <a:lnTo>
                  <a:pt x="1031" y="124"/>
                </a:lnTo>
                <a:lnTo>
                  <a:pt x="1029" y="125"/>
                </a:lnTo>
                <a:lnTo>
                  <a:pt x="1029" y="125"/>
                </a:lnTo>
                <a:lnTo>
                  <a:pt x="1029" y="127"/>
                </a:lnTo>
                <a:lnTo>
                  <a:pt x="1029" y="129"/>
                </a:lnTo>
                <a:lnTo>
                  <a:pt x="1029" y="129"/>
                </a:lnTo>
                <a:lnTo>
                  <a:pt x="1029" y="129"/>
                </a:lnTo>
                <a:lnTo>
                  <a:pt x="1031" y="129"/>
                </a:lnTo>
                <a:lnTo>
                  <a:pt x="1031" y="129"/>
                </a:lnTo>
                <a:lnTo>
                  <a:pt x="1031" y="129"/>
                </a:lnTo>
                <a:lnTo>
                  <a:pt x="1031" y="129"/>
                </a:lnTo>
                <a:lnTo>
                  <a:pt x="1031" y="130"/>
                </a:lnTo>
                <a:lnTo>
                  <a:pt x="1033" y="130"/>
                </a:lnTo>
                <a:lnTo>
                  <a:pt x="1036" y="127"/>
                </a:lnTo>
                <a:lnTo>
                  <a:pt x="1038" y="125"/>
                </a:lnTo>
                <a:lnTo>
                  <a:pt x="1038" y="125"/>
                </a:lnTo>
                <a:lnTo>
                  <a:pt x="1038" y="125"/>
                </a:lnTo>
                <a:lnTo>
                  <a:pt x="1040" y="124"/>
                </a:lnTo>
                <a:lnTo>
                  <a:pt x="1040" y="124"/>
                </a:lnTo>
                <a:lnTo>
                  <a:pt x="1040" y="124"/>
                </a:lnTo>
                <a:lnTo>
                  <a:pt x="1041" y="125"/>
                </a:lnTo>
                <a:lnTo>
                  <a:pt x="1041" y="125"/>
                </a:lnTo>
                <a:lnTo>
                  <a:pt x="1041" y="125"/>
                </a:lnTo>
                <a:lnTo>
                  <a:pt x="1043" y="125"/>
                </a:lnTo>
                <a:lnTo>
                  <a:pt x="1043" y="122"/>
                </a:lnTo>
                <a:lnTo>
                  <a:pt x="1045" y="122"/>
                </a:lnTo>
                <a:lnTo>
                  <a:pt x="1046" y="124"/>
                </a:lnTo>
                <a:lnTo>
                  <a:pt x="1046" y="124"/>
                </a:lnTo>
                <a:lnTo>
                  <a:pt x="1045" y="127"/>
                </a:lnTo>
                <a:lnTo>
                  <a:pt x="1043" y="129"/>
                </a:lnTo>
                <a:lnTo>
                  <a:pt x="1041" y="129"/>
                </a:lnTo>
                <a:lnTo>
                  <a:pt x="1040" y="127"/>
                </a:lnTo>
                <a:lnTo>
                  <a:pt x="1040" y="127"/>
                </a:lnTo>
                <a:lnTo>
                  <a:pt x="1040" y="127"/>
                </a:lnTo>
                <a:lnTo>
                  <a:pt x="1038" y="129"/>
                </a:lnTo>
                <a:lnTo>
                  <a:pt x="1036" y="129"/>
                </a:lnTo>
                <a:lnTo>
                  <a:pt x="1035" y="129"/>
                </a:lnTo>
                <a:lnTo>
                  <a:pt x="1035" y="130"/>
                </a:lnTo>
                <a:lnTo>
                  <a:pt x="1035" y="130"/>
                </a:lnTo>
                <a:lnTo>
                  <a:pt x="1035" y="130"/>
                </a:lnTo>
                <a:lnTo>
                  <a:pt x="1035" y="132"/>
                </a:lnTo>
                <a:lnTo>
                  <a:pt x="1033" y="132"/>
                </a:lnTo>
                <a:lnTo>
                  <a:pt x="1033" y="134"/>
                </a:lnTo>
                <a:lnTo>
                  <a:pt x="1031" y="134"/>
                </a:lnTo>
                <a:lnTo>
                  <a:pt x="1031" y="134"/>
                </a:lnTo>
                <a:lnTo>
                  <a:pt x="1031" y="135"/>
                </a:lnTo>
                <a:lnTo>
                  <a:pt x="1033" y="135"/>
                </a:lnTo>
                <a:lnTo>
                  <a:pt x="1033" y="135"/>
                </a:lnTo>
                <a:lnTo>
                  <a:pt x="1033" y="135"/>
                </a:lnTo>
                <a:lnTo>
                  <a:pt x="1033" y="137"/>
                </a:lnTo>
                <a:lnTo>
                  <a:pt x="1035" y="137"/>
                </a:lnTo>
                <a:lnTo>
                  <a:pt x="1035" y="139"/>
                </a:lnTo>
                <a:lnTo>
                  <a:pt x="1036" y="139"/>
                </a:lnTo>
                <a:lnTo>
                  <a:pt x="1038" y="137"/>
                </a:lnTo>
                <a:lnTo>
                  <a:pt x="1040" y="135"/>
                </a:lnTo>
                <a:lnTo>
                  <a:pt x="1045" y="134"/>
                </a:lnTo>
                <a:lnTo>
                  <a:pt x="1045" y="134"/>
                </a:lnTo>
                <a:lnTo>
                  <a:pt x="1046" y="134"/>
                </a:lnTo>
                <a:lnTo>
                  <a:pt x="1048" y="135"/>
                </a:lnTo>
                <a:lnTo>
                  <a:pt x="1050" y="135"/>
                </a:lnTo>
                <a:lnTo>
                  <a:pt x="1050" y="134"/>
                </a:lnTo>
                <a:lnTo>
                  <a:pt x="1052" y="135"/>
                </a:lnTo>
                <a:lnTo>
                  <a:pt x="1052" y="135"/>
                </a:lnTo>
                <a:lnTo>
                  <a:pt x="1053" y="135"/>
                </a:lnTo>
                <a:lnTo>
                  <a:pt x="1055" y="135"/>
                </a:lnTo>
                <a:lnTo>
                  <a:pt x="1055" y="137"/>
                </a:lnTo>
                <a:lnTo>
                  <a:pt x="1053" y="137"/>
                </a:lnTo>
                <a:lnTo>
                  <a:pt x="1052" y="137"/>
                </a:lnTo>
                <a:lnTo>
                  <a:pt x="1050" y="139"/>
                </a:lnTo>
                <a:lnTo>
                  <a:pt x="1050" y="139"/>
                </a:lnTo>
                <a:lnTo>
                  <a:pt x="1048" y="144"/>
                </a:lnTo>
                <a:lnTo>
                  <a:pt x="1048" y="146"/>
                </a:lnTo>
                <a:lnTo>
                  <a:pt x="1053" y="149"/>
                </a:lnTo>
                <a:lnTo>
                  <a:pt x="1053" y="149"/>
                </a:lnTo>
                <a:lnTo>
                  <a:pt x="1057" y="152"/>
                </a:lnTo>
                <a:lnTo>
                  <a:pt x="1058" y="154"/>
                </a:lnTo>
                <a:lnTo>
                  <a:pt x="1055" y="152"/>
                </a:lnTo>
                <a:lnTo>
                  <a:pt x="1050" y="149"/>
                </a:lnTo>
                <a:lnTo>
                  <a:pt x="1046" y="147"/>
                </a:lnTo>
                <a:lnTo>
                  <a:pt x="1046" y="149"/>
                </a:lnTo>
                <a:lnTo>
                  <a:pt x="1046" y="151"/>
                </a:lnTo>
                <a:lnTo>
                  <a:pt x="1046" y="152"/>
                </a:lnTo>
                <a:lnTo>
                  <a:pt x="1045" y="151"/>
                </a:lnTo>
                <a:lnTo>
                  <a:pt x="1045" y="151"/>
                </a:lnTo>
                <a:lnTo>
                  <a:pt x="1045" y="151"/>
                </a:lnTo>
                <a:lnTo>
                  <a:pt x="1045" y="149"/>
                </a:lnTo>
                <a:lnTo>
                  <a:pt x="1043" y="149"/>
                </a:lnTo>
                <a:lnTo>
                  <a:pt x="1043" y="149"/>
                </a:lnTo>
                <a:lnTo>
                  <a:pt x="1041" y="151"/>
                </a:lnTo>
                <a:lnTo>
                  <a:pt x="1041" y="151"/>
                </a:lnTo>
                <a:lnTo>
                  <a:pt x="1040" y="151"/>
                </a:lnTo>
                <a:lnTo>
                  <a:pt x="1040" y="149"/>
                </a:lnTo>
                <a:lnTo>
                  <a:pt x="1041" y="147"/>
                </a:lnTo>
                <a:lnTo>
                  <a:pt x="1041" y="146"/>
                </a:lnTo>
                <a:lnTo>
                  <a:pt x="1041" y="146"/>
                </a:lnTo>
                <a:lnTo>
                  <a:pt x="1040" y="146"/>
                </a:lnTo>
                <a:lnTo>
                  <a:pt x="1040" y="144"/>
                </a:lnTo>
                <a:lnTo>
                  <a:pt x="1038" y="144"/>
                </a:lnTo>
                <a:lnTo>
                  <a:pt x="1038" y="144"/>
                </a:lnTo>
                <a:lnTo>
                  <a:pt x="1038" y="144"/>
                </a:lnTo>
                <a:lnTo>
                  <a:pt x="1038" y="142"/>
                </a:lnTo>
                <a:lnTo>
                  <a:pt x="1035" y="141"/>
                </a:lnTo>
                <a:lnTo>
                  <a:pt x="1035" y="139"/>
                </a:lnTo>
                <a:lnTo>
                  <a:pt x="1031" y="139"/>
                </a:lnTo>
                <a:lnTo>
                  <a:pt x="1031" y="139"/>
                </a:lnTo>
                <a:lnTo>
                  <a:pt x="1028" y="139"/>
                </a:lnTo>
                <a:lnTo>
                  <a:pt x="1026" y="139"/>
                </a:lnTo>
                <a:lnTo>
                  <a:pt x="1028" y="139"/>
                </a:lnTo>
                <a:lnTo>
                  <a:pt x="1028" y="137"/>
                </a:lnTo>
                <a:lnTo>
                  <a:pt x="1028" y="137"/>
                </a:lnTo>
                <a:lnTo>
                  <a:pt x="1026" y="135"/>
                </a:lnTo>
                <a:lnTo>
                  <a:pt x="1026" y="135"/>
                </a:lnTo>
                <a:lnTo>
                  <a:pt x="1024" y="135"/>
                </a:lnTo>
                <a:lnTo>
                  <a:pt x="1024" y="134"/>
                </a:lnTo>
                <a:lnTo>
                  <a:pt x="1023" y="135"/>
                </a:lnTo>
                <a:lnTo>
                  <a:pt x="1019" y="139"/>
                </a:lnTo>
                <a:lnTo>
                  <a:pt x="1019" y="137"/>
                </a:lnTo>
                <a:lnTo>
                  <a:pt x="1021" y="135"/>
                </a:lnTo>
                <a:lnTo>
                  <a:pt x="1021" y="134"/>
                </a:lnTo>
                <a:lnTo>
                  <a:pt x="1021" y="134"/>
                </a:lnTo>
                <a:lnTo>
                  <a:pt x="1018" y="132"/>
                </a:lnTo>
                <a:lnTo>
                  <a:pt x="1018" y="132"/>
                </a:lnTo>
                <a:lnTo>
                  <a:pt x="1018" y="132"/>
                </a:lnTo>
                <a:lnTo>
                  <a:pt x="1018" y="130"/>
                </a:lnTo>
                <a:lnTo>
                  <a:pt x="1018" y="130"/>
                </a:lnTo>
                <a:lnTo>
                  <a:pt x="1016" y="130"/>
                </a:lnTo>
                <a:lnTo>
                  <a:pt x="1016" y="132"/>
                </a:lnTo>
                <a:lnTo>
                  <a:pt x="1016" y="132"/>
                </a:lnTo>
                <a:lnTo>
                  <a:pt x="1016" y="132"/>
                </a:lnTo>
                <a:lnTo>
                  <a:pt x="1014" y="132"/>
                </a:lnTo>
                <a:lnTo>
                  <a:pt x="1014" y="132"/>
                </a:lnTo>
                <a:lnTo>
                  <a:pt x="1012" y="130"/>
                </a:lnTo>
                <a:lnTo>
                  <a:pt x="1012" y="132"/>
                </a:lnTo>
                <a:lnTo>
                  <a:pt x="1012" y="134"/>
                </a:lnTo>
                <a:lnTo>
                  <a:pt x="1012" y="134"/>
                </a:lnTo>
                <a:lnTo>
                  <a:pt x="1014" y="134"/>
                </a:lnTo>
                <a:lnTo>
                  <a:pt x="1014" y="134"/>
                </a:lnTo>
                <a:lnTo>
                  <a:pt x="1016" y="135"/>
                </a:lnTo>
                <a:lnTo>
                  <a:pt x="1016" y="135"/>
                </a:lnTo>
                <a:lnTo>
                  <a:pt x="1016" y="137"/>
                </a:lnTo>
                <a:lnTo>
                  <a:pt x="1014" y="137"/>
                </a:lnTo>
                <a:lnTo>
                  <a:pt x="1012" y="137"/>
                </a:lnTo>
                <a:lnTo>
                  <a:pt x="1012" y="139"/>
                </a:lnTo>
                <a:lnTo>
                  <a:pt x="1014" y="139"/>
                </a:lnTo>
                <a:lnTo>
                  <a:pt x="1014" y="139"/>
                </a:lnTo>
                <a:lnTo>
                  <a:pt x="1016" y="137"/>
                </a:lnTo>
                <a:lnTo>
                  <a:pt x="1018" y="139"/>
                </a:lnTo>
                <a:lnTo>
                  <a:pt x="1018" y="139"/>
                </a:lnTo>
                <a:lnTo>
                  <a:pt x="1019" y="141"/>
                </a:lnTo>
                <a:lnTo>
                  <a:pt x="1018" y="141"/>
                </a:lnTo>
                <a:lnTo>
                  <a:pt x="1016" y="142"/>
                </a:lnTo>
                <a:lnTo>
                  <a:pt x="1014" y="142"/>
                </a:lnTo>
                <a:lnTo>
                  <a:pt x="1014" y="146"/>
                </a:lnTo>
                <a:lnTo>
                  <a:pt x="1014" y="147"/>
                </a:lnTo>
                <a:lnTo>
                  <a:pt x="1016" y="149"/>
                </a:lnTo>
                <a:lnTo>
                  <a:pt x="1014" y="151"/>
                </a:lnTo>
                <a:lnTo>
                  <a:pt x="1012" y="151"/>
                </a:lnTo>
                <a:lnTo>
                  <a:pt x="1012" y="149"/>
                </a:lnTo>
                <a:lnTo>
                  <a:pt x="1011" y="149"/>
                </a:lnTo>
                <a:lnTo>
                  <a:pt x="1011" y="147"/>
                </a:lnTo>
                <a:lnTo>
                  <a:pt x="1011" y="146"/>
                </a:lnTo>
                <a:lnTo>
                  <a:pt x="1011" y="146"/>
                </a:lnTo>
                <a:lnTo>
                  <a:pt x="1011" y="146"/>
                </a:lnTo>
                <a:lnTo>
                  <a:pt x="1011" y="146"/>
                </a:lnTo>
                <a:lnTo>
                  <a:pt x="1011" y="146"/>
                </a:lnTo>
                <a:lnTo>
                  <a:pt x="1011" y="146"/>
                </a:lnTo>
                <a:lnTo>
                  <a:pt x="1011" y="152"/>
                </a:lnTo>
                <a:lnTo>
                  <a:pt x="1009" y="152"/>
                </a:lnTo>
                <a:lnTo>
                  <a:pt x="1007" y="152"/>
                </a:lnTo>
                <a:lnTo>
                  <a:pt x="1006" y="152"/>
                </a:lnTo>
                <a:lnTo>
                  <a:pt x="1004" y="152"/>
                </a:lnTo>
                <a:lnTo>
                  <a:pt x="1002" y="151"/>
                </a:lnTo>
                <a:lnTo>
                  <a:pt x="999" y="149"/>
                </a:lnTo>
                <a:lnTo>
                  <a:pt x="997" y="149"/>
                </a:lnTo>
                <a:lnTo>
                  <a:pt x="995" y="151"/>
                </a:lnTo>
                <a:lnTo>
                  <a:pt x="995" y="154"/>
                </a:lnTo>
                <a:lnTo>
                  <a:pt x="994" y="154"/>
                </a:lnTo>
                <a:lnTo>
                  <a:pt x="992" y="154"/>
                </a:lnTo>
                <a:lnTo>
                  <a:pt x="992" y="156"/>
                </a:lnTo>
                <a:lnTo>
                  <a:pt x="992" y="156"/>
                </a:lnTo>
                <a:lnTo>
                  <a:pt x="990" y="154"/>
                </a:lnTo>
                <a:lnTo>
                  <a:pt x="989" y="154"/>
                </a:lnTo>
                <a:lnTo>
                  <a:pt x="989" y="154"/>
                </a:lnTo>
                <a:lnTo>
                  <a:pt x="990" y="156"/>
                </a:lnTo>
                <a:lnTo>
                  <a:pt x="990" y="158"/>
                </a:lnTo>
                <a:lnTo>
                  <a:pt x="990" y="161"/>
                </a:lnTo>
                <a:lnTo>
                  <a:pt x="992" y="161"/>
                </a:lnTo>
                <a:lnTo>
                  <a:pt x="992" y="163"/>
                </a:lnTo>
                <a:lnTo>
                  <a:pt x="992" y="164"/>
                </a:lnTo>
                <a:lnTo>
                  <a:pt x="992" y="166"/>
                </a:lnTo>
                <a:lnTo>
                  <a:pt x="990" y="164"/>
                </a:lnTo>
                <a:lnTo>
                  <a:pt x="990" y="164"/>
                </a:lnTo>
                <a:lnTo>
                  <a:pt x="990" y="166"/>
                </a:lnTo>
                <a:lnTo>
                  <a:pt x="990" y="166"/>
                </a:lnTo>
                <a:lnTo>
                  <a:pt x="990" y="168"/>
                </a:lnTo>
                <a:lnTo>
                  <a:pt x="989" y="168"/>
                </a:lnTo>
                <a:lnTo>
                  <a:pt x="989" y="166"/>
                </a:lnTo>
                <a:lnTo>
                  <a:pt x="989" y="166"/>
                </a:lnTo>
                <a:lnTo>
                  <a:pt x="989" y="166"/>
                </a:lnTo>
                <a:lnTo>
                  <a:pt x="989" y="168"/>
                </a:lnTo>
                <a:lnTo>
                  <a:pt x="989" y="168"/>
                </a:lnTo>
                <a:lnTo>
                  <a:pt x="989" y="171"/>
                </a:lnTo>
                <a:lnTo>
                  <a:pt x="989" y="171"/>
                </a:lnTo>
                <a:lnTo>
                  <a:pt x="989" y="173"/>
                </a:lnTo>
                <a:lnTo>
                  <a:pt x="989" y="176"/>
                </a:lnTo>
                <a:lnTo>
                  <a:pt x="990" y="178"/>
                </a:lnTo>
                <a:lnTo>
                  <a:pt x="990" y="178"/>
                </a:lnTo>
                <a:lnTo>
                  <a:pt x="990" y="185"/>
                </a:lnTo>
                <a:lnTo>
                  <a:pt x="992" y="183"/>
                </a:lnTo>
                <a:lnTo>
                  <a:pt x="992" y="183"/>
                </a:lnTo>
                <a:lnTo>
                  <a:pt x="992" y="183"/>
                </a:lnTo>
                <a:lnTo>
                  <a:pt x="994" y="183"/>
                </a:lnTo>
                <a:lnTo>
                  <a:pt x="994" y="183"/>
                </a:lnTo>
                <a:lnTo>
                  <a:pt x="994" y="181"/>
                </a:lnTo>
                <a:lnTo>
                  <a:pt x="994" y="180"/>
                </a:lnTo>
                <a:lnTo>
                  <a:pt x="994" y="181"/>
                </a:lnTo>
                <a:lnTo>
                  <a:pt x="995" y="186"/>
                </a:lnTo>
                <a:lnTo>
                  <a:pt x="997" y="190"/>
                </a:lnTo>
                <a:lnTo>
                  <a:pt x="997" y="190"/>
                </a:lnTo>
                <a:lnTo>
                  <a:pt x="997" y="190"/>
                </a:lnTo>
                <a:lnTo>
                  <a:pt x="999" y="191"/>
                </a:lnTo>
                <a:lnTo>
                  <a:pt x="997" y="191"/>
                </a:lnTo>
                <a:lnTo>
                  <a:pt x="997" y="193"/>
                </a:lnTo>
                <a:lnTo>
                  <a:pt x="997" y="195"/>
                </a:lnTo>
                <a:lnTo>
                  <a:pt x="997" y="195"/>
                </a:lnTo>
                <a:lnTo>
                  <a:pt x="1001" y="193"/>
                </a:lnTo>
                <a:lnTo>
                  <a:pt x="1004" y="185"/>
                </a:lnTo>
                <a:lnTo>
                  <a:pt x="1006" y="183"/>
                </a:lnTo>
                <a:lnTo>
                  <a:pt x="1007" y="178"/>
                </a:lnTo>
                <a:lnTo>
                  <a:pt x="1009" y="178"/>
                </a:lnTo>
                <a:lnTo>
                  <a:pt x="1011" y="178"/>
                </a:lnTo>
                <a:lnTo>
                  <a:pt x="1014" y="178"/>
                </a:lnTo>
                <a:lnTo>
                  <a:pt x="1016" y="178"/>
                </a:lnTo>
                <a:lnTo>
                  <a:pt x="1019" y="178"/>
                </a:lnTo>
                <a:lnTo>
                  <a:pt x="1018" y="180"/>
                </a:lnTo>
                <a:lnTo>
                  <a:pt x="1016" y="181"/>
                </a:lnTo>
                <a:lnTo>
                  <a:pt x="1016" y="183"/>
                </a:lnTo>
                <a:lnTo>
                  <a:pt x="1014" y="185"/>
                </a:lnTo>
                <a:lnTo>
                  <a:pt x="1014" y="185"/>
                </a:lnTo>
                <a:lnTo>
                  <a:pt x="1012" y="183"/>
                </a:lnTo>
                <a:lnTo>
                  <a:pt x="1011" y="183"/>
                </a:lnTo>
                <a:lnTo>
                  <a:pt x="1009" y="185"/>
                </a:lnTo>
                <a:lnTo>
                  <a:pt x="1007" y="186"/>
                </a:lnTo>
                <a:lnTo>
                  <a:pt x="1007" y="190"/>
                </a:lnTo>
                <a:lnTo>
                  <a:pt x="1007" y="191"/>
                </a:lnTo>
                <a:lnTo>
                  <a:pt x="1009" y="193"/>
                </a:lnTo>
                <a:lnTo>
                  <a:pt x="1007" y="193"/>
                </a:lnTo>
                <a:lnTo>
                  <a:pt x="1006" y="195"/>
                </a:lnTo>
                <a:lnTo>
                  <a:pt x="1006" y="198"/>
                </a:lnTo>
                <a:lnTo>
                  <a:pt x="1006" y="203"/>
                </a:lnTo>
                <a:lnTo>
                  <a:pt x="1007" y="205"/>
                </a:lnTo>
                <a:lnTo>
                  <a:pt x="1004" y="205"/>
                </a:lnTo>
                <a:lnTo>
                  <a:pt x="1002" y="207"/>
                </a:lnTo>
                <a:lnTo>
                  <a:pt x="1001" y="208"/>
                </a:lnTo>
                <a:lnTo>
                  <a:pt x="1001" y="210"/>
                </a:lnTo>
                <a:lnTo>
                  <a:pt x="999" y="208"/>
                </a:lnTo>
                <a:lnTo>
                  <a:pt x="999" y="207"/>
                </a:lnTo>
                <a:lnTo>
                  <a:pt x="997" y="205"/>
                </a:lnTo>
                <a:lnTo>
                  <a:pt x="997" y="205"/>
                </a:lnTo>
                <a:lnTo>
                  <a:pt x="995" y="203"/>
                </a:lnTo>
                <a:lnTo>
                  <a:pt x="997" y="203"/>
                </a:lnTo>
                <a:lnTo>
                  <a:pt x="997" y="202"/>
                </a:lnTo>
                <a:lnTo>
                  <a:pt x="995" y="200"/>
                </a:lnTo>
                <a:lnTo>
                  <a:pt x="995" y="200"/>
                </a:lnTo>
                <a:lnTo>
                  <a:pt x="994" y="200"/>
                </a:lnTo>
                <a:lnTo>
                  <a:pt x="994" y="200"/>
                </a:lnTo>
                <a:lnTo>
                  <a:pt x="992" y="202"/>
                </a:lnTo>
                <a:lnTo>
                  <a:pt x="992" y="207"/>
                </a:lnTo>
                <a:lnTo>
                  <a:pt x="992" y="208"/>
                </a:lnTo>
                <a:lnTo>
                  <a:pt x="992" y="208"/>
                </a:lnTo>
                <a:lnTo>
                  <a:pt x="990" y="210"/>
                </a:lnTo>
                <a:lnTo>
                  <a:pt x="989" y="210"/>
                </a:lnTo>
                <a:lnTo>
                  <a:pt x="989" y="212"/>
                </a:lnTo>
                <a:lnTo>
                  <a:pt x="989" y="212"/>
                </a:lnTo>
                <a:lnTo>
                  <a:pt x="989" y="214"/>
                </a:lnTo>
                <a:lnTo>
                  <a:pt x="989" y="215"/>
                </a:lnTo>
                <a:lnTo>
                  <a:pt x="989" y="215"/>
                </a:lnTo>
                <a:lnTo>
                  <a:pt x="990" y="215"/>
                </a:lnTo>
                <a:lnTo>
                  <a:pt x="990" y="217"/>
                </a:lnTo>
                <a:lnTo>
                  <a:pt x="989" y="219"/>
                </a:lnTo>
                <a:lnTo>
                  <a:pt x="989" y="220"/>
                </a:lnTo>
                <a:lnTo>
                  <a:pt x="989" y="220"/>
                </a:lnTo>
                <a:lnTo>
                  <a:pt x="989" y="220"/>
                </a:lnTo>
                <a:lnTo>
                  <a:pt x="990" y="220"/>
                </a:lnTo>
                <a:lnTo>
                  <a:pt x="990" y="224"/>
                </a:lnTo>
                <a:lnTo>
                  <a:pt x="992" y="224"/>
                </a:lnTo>
                <a:lnTo>
                  <a:pt x="992" y="225"/>
                </a:lnTo>
                <a:lnTo>
                  <a:pt x="994" y="225"/>
                </a:lnTo>
                <a:lnTo>
                  <a:pt x="994" y="224"/>
                </a:lnTo>
                <a:lnTo>
                  <a:pt x="995" y="224"/>
                </a:lnTo>
                <a:lnTo>
                  <a:pt x="995" y="224"/>
                </a:lnTo>
                <a:lnTo>
                  <a:pt x="997" y="225"/>
                </a:lnTo>
                <a:lnTo>
                  <a:pt x="997" y="225"/>
                </a:lnTo>
                <a:lnTo>
                  <a:pt x="999" y="224"/>
                </a:lnTo>
                <a:lnTo>
                  <a:pt x="1006" y="224"/>
                </a:lnTo>
                <a:lnTo>
                  <a:pt x="1007" y="224"/>
                </a:lnTo>
                <a:lnTo>
                  <a:pt x="1016" y="225"/>
                </a:lnTo>
                <a:lnTo>
                  <a:pt x="1021" y="227"/>
                </a:lnTo>
                <a:lnTo>
                  <a:pt x="1024" y="229"/>
                </a:lnTo>
                <a:lnTo>
                  <a:pt x="1026" y="229"/>
                </a:lnTo>
                <a:lnTo>
                  <a:pt x="1026" y="229"/>
                </a:lnTo>
                <a:lnTo>
                  <a:pt x="1028" y="231"/>
                </a:lnTo>
                <a:lnTo>
                  <a:pt x="1031" y="229"/>
                </a:lnTo>
                <a:lnTo>
                  <a:pt x="1033" y="231"/>
                </a:lnTo>
                <a:lnTo>
                  <a:pt x="1031" y="232"/>
                </a:lnTo>
                <a:lnTo>
                  <a:pt x="1028" y="232"/>
                </a:lnTo>
                <a:lnTo>
                  <a:pt x="1024" y="231"/>
                </a:lnTo>
                <a:lnTo>
                  <a:pt x="1024" y="229"/>
                </a:lnTo>
                <a:lnTo>
                  <a:pt x="1023" y="229"/>
                </a:lnTo>
                <a:lnTo>
                  <a:pt x="1018" y="229"/>
                </a:lnTo>
                <a:lnTo>
                  <a:pt x="1014" y="229"/>
                </a:lnTo>
                <a:lnTo>
                  <a:pt x="1012" y="229"/>
                </a:lnTo>
                <a:lnTo>
                  <a:pt x="1012" y="229"/>
                </a:lnTo>
                <a:lnTo>
                  <a:pt x="1009" y="231"/>
                </a:lnTo>
                <a:lnTo>
                  <a:pt x="1007" y="231"/>
                </a:lnTo>
                <a:lnTo>
                  <a:pt x="997" y="229"/>
                </a:lnTo>
                <a:lnTo>
                  <a:pt x="994" y="229"/>
                </a:lnTo>
                <a:lnTo>
                  <a:pt x="992" y="227"/>
                </a:lnTo>
                <a:lnTo>
                  <a:pt x="990" y="225"/>
                </a:lnTo>
                <a:lnTo>
                  <a:pt x="989" y="225"/>
                </a:lnTo>
                <a:lnTo>
                  <a:pt x="987" y="227"/>
                </a:lnTo>
                <a:lnTo>
                  <a:pt x="985" y="231"/>
                </a:lnTo>
                <a:lnTo>
                  <a:pt x="984" y="231"/>
                </a:lnTo>
                <a:lnTo>
                  <a:pt x="982" y="231"/>
                </a:lnTo>
                <a:lnTo>
                  <a:pt x="975" y="229"/>
                </a:lnTo>
                <a:lnTo>
                  <a:pt x="973" y="229"/>
                </a:lnTo>
                <a:lnTo>
                  <a:pt x="973" y="227"/>
                </a:lnTo>
                <a:lnTo>
                  <a:pt x="970" y="222"/>
                </a:lnTo>
                <a:lnTo>
                  <a:pt x="970" y="220"/>
                </a:lnTo>
                <a:lnTo>
                  <a:pt x="968" y="220"/>
                </a:lnTo>
                <a:lnTo>
                  <a:pt x="967" y="219"/>
                </a:lnTo>
                <a:lnTo>
                  <a:pt x="965" y="219"/>
                </a:lnTo>
                <a:lnTo>
                  <a:pt x="962" y="217"/>
                </a:lnTo>
                <a:lnTo>
                  <a:pt x="960" y="219"/>
                </a:lnTo>
                <a:lnTo>
                  <a:pt x="958" y="219"/>
                </a:lnTo>
                <a:lnTo>
                  <a:pt x="958" y="217"/>
                </a:lnTo>
                <a:lnTo>
                  <a:pt x="958" y="217"/>
                </a:lnTo>
                <a:lnTo>
                  <a:pt x="958" y="217"/>
                </a:lnTo>
                <a:lnTo>
                  <a:pt x="955" y="217"/>
                </a:lnTo>
                <a:lnTo>
                  <a:pt x="953" y="215"/>
                </a:lnTo>
                <a:lnTo>
                  <a:pt x="950" y="214"/>
                </a:lnTo>
                <a:lnTo>
                  <a:pt x="948" y="214"/>
                </a:lnTo>
                <a:lnTo>
                  <a:pt x="950" y="215"/>
                </a:lnTo>
                <a:lnTo>
                  <a:pt x="951" y="217"/>
                </a:lnTo>
                <a:lnTo>
                  <a:pt x="953" y="219"/>
                </a:lnTo>
                <a:lnTo>
                  <a:pt x="955" y="219"/>
                </a:lnTo>
                <a:lnTo>
                  <a:pt x="955" y="220"/>
                </a:lnTo>
                <a:lnTo>
                  <a:pt x="951" y="220"/>
                </a:lnTo>
                <a:lnTo>
                  <a:pt x="951" y="224"/>
                </a:lnTo>
                <a:lnTo>
                  <a:pt x="955" y="227"/>
                </a:lnTo>
                <a:lnTo>
                  <a:pt x="955" y="229"/>
                </a:lnTo>
                <a:lnTo>
                  <a:pt x="953" y="227"/>
                </a:lnTo>
                <a:lnTo>
                  <a:pt x="951" y="227"/>
                </a:lnTo>
                <a:lnTo>
                  <a:pt x="951" y="225"/>
                </a:lnTo>
                <a:lnTo>
                  <a:pt x="950" y="225"/>
                </a:lnTo>
                <a:lnTo>
                  <a:pt x="948" y="224"/>
                </a:lnTo>
                <a:lnTo>
                  <a:pt x="946" y="224"/>
                </a:lnTo>
                <a:lnTo>
                  <a:pt x="946" y="225"/>
                </a:lnTo>
                <a:lnTo>
                  <a:pt x="946" y="227"/>
                </a:lnTo>
                <a:lnTo>
                  <a:pt x="946" y="231"/>
                </a:lnTo>
                <a:lnTo>
                  <a:pt x="946" y="232"/>
                </a:lnTo>
                <a:lnTo>
                  <a:pt x="946" y="232"/>
                </a:lnTo>
                <a:lnTo>
                  <a:pt x="945" y="232"/>
                </a:lnTo>
                <a:lnTo>
                  <a:pt x="945" y="231"/>
                </a:lnTo>
                <a:lnTo>
                  <a:pt x="945" y="231"/>
                </a:lnTo>
                <a:lnTo>
                  <a:pt x="945" y="232"/>
                </a:lnTo>
                <a:lnTo>
                  <a:pt x="943" y="231"/>
                </a:lnTo>
                <a:lnTo>
                  <a:pt x="941" y="227"/>
                </a:lnTo>
                <a:lnTo>
                  <a:pt x="943" y="227"/>
                </a:lnTo>
                <a:lnTo>
                  <a:pt x="943" y="227"/>
                </a:lnTo>
                <a:lnTo>
                  <a:pt x="945" y="227"/>
                </a:lnTo>
                <a:lnTo>
                  <a:pt x="945" y="225"/>
                </a:lnTo>
                <a:lnTo>
                  <a:pt x="945" y="225"/>
                </a:lnTo>
                <a:lnTo>
                  <a:pt x="945" y="224"/>
                </a:lnTo>
                <a:lnTo>
                  <a:pt x="943" y="224"/>
                </a:lnTo>
                <a:lnTo>
                  <a:pt x="943" y="224"/>
                </a:lnTo>
                <a:lnTo>
                  <a:pt x="941" y="222"/>
                </a:lnTo>
                <a:lnTo>
                  <a:pt x="939" y="222"/>
                </a:lnTo>
                <a:lnTo>
                  <a:pt x="933" y="217"/>
                </a:lnTo>
                <a:lnTo>
                  <a:pt x="934" y="217"/>
                </a:lnTo>
                <a:lnTo>
                  <a:pt x="938" y="217"/>
                </a:lnTo>
                <a:lnTo>
                  <a:pt x="939" y="217"/>
                </a:lnTo>
                <a:lnTo>
                  <a:pt x="941" y="215"/>
                </a:lnTo>
                <a:lnTo>
                  <a:pt x="939" y="215"/>
                </a:lnTo>
                <a:lnTo>
                  <a:pt x="938" y="215"/>
                </a:lnTo>
                <a:lnTo>
                  <a:pt x="936" y="214"/>
                </a:lnTo>
                <a:lnTo>
                  <a:pt x="936" y="214"/>
                </a:lnTo>
                <a:lnTo>
                  <a:pt x="936" y="212"/>
                </a:lnTo>
                <a:lnTo>
                  <a:pt x="938" y="214"/>
                </a:lnTo>
                <a:lnTo>
                  <a:pt x="939" y="214"/>
                </a:lnTo>
                <a:lnTo>
                  <a:pt x="939" y="212"/>
                </a:lnTo>
                <a:lnTo>
                  <a:pt x="939" y="212"/>
                </a:lnTo>
                <a:lnTo>
                  <a:pt x="938" y="212"/>
                </a:lnTo>
                <a:lnTo>
                  <a:pt x="938" y="212"/>
                </a:lnTo>
                <a:lnTo>
                  <a:pt x="938" y="210"/>
                </a:lnTo>
                <a:lnTo>
                  <a:pt x="936" y="210"/>
                </a:lnTo>
                <a:lnTo>
                  <a:pt x="936" y="210"/>
                </a:lnTo>
                <a:lnTo>
                  <a:pt x="936" y="210"/>
                </a:lnTo>
                <a:lnTo>
                  <a:pt x="934" y="210"/>
                </a:lnTo>
                <a:lnTo>
                  <a:pt x="933" y="208"/>
                </a:lnTo>
                <a:lnTo>
                  <a:pt x="933" y="207"/>
                </a:lnTo>
                <a:lnTo>
                  <a:pt x="933" y="207"/>
                </a:lnTo>
                <a:lnTo>
                  <a:pt x="931" y="208"/>
                </a:lnTo>
                <a:lnTo>
                  <a:pt x="929" y="208"/>
                </a:lnTo>
                <a:lnTo>
                  <a:pt x="921" y="208"/>
                </a:lnTo>
                <a:lnTo>
                  <a:pt x="921" y="210"/>
                </a:lnTo>
                <a:lnTo>
                  <a:pt x="921" y="210"/>
                </a:lnTo>
                <a:lnTo>
                  <a:pt x="921" y="210"/>
                </a:lnTo>
                <a:lnTo>
                  <a:pt x="919" y="210"/>
                </a:lnTo>
                <a:lnTo>
                  <a:pt x="919" y="210"/>
                </a:lnTo>
                <a:lnTo>
                  <a:pt x="917" y="212"/>
                </a:lnTo>
                <a:lnTo>
                  <a:pt x="917" y="214"/>
                </a:lnTo>
                <a:lnTo>
                  <a:pt x="919" y="215"/>
                </a:lnTo>
                <a:lnTo>
                  <a:pt x="919" y="217"/>
                </a:lnTo>
                <a:lnTo>
                  <a:pt x="919" y="217"/>
                </a:lnTo>
                <a:lnTo>
                  <a:pt x="916" y="219"/>
                </a:lnTo>
                <a:lnTo>
                  <a:pt x="917" y="219"/>
                </a:lnTo>
                <a:lnTo>
                  <a:pt x="917" y="220"/>
                </a:lnTo>
                <a:lnTo>
                  <a:pt x="919" y="220"/>
                </a:lnTo>
                <a:lnTo>
                  <a:pt x="921" y="222"/>
                </a:lnTo>
                <a:lnTo>
                  <a:pt x="921" y="222"/>
                </a:lnTo>
                <a:lnTo>
                  <a:pt x="921" y="222"/>
                </a:lnTo>
                <a:lnTo>
                  <a:pt x="921" y="222"/>
                </a:lnTo>
                <a:lnTo>
                  <a:pt x="922" y="222"/>
                </a:lnTo>
                <a:lnTo>
                  <a:pt x="922" y="222"/>
                </a:lnTo>
                <a:lnTo>
                  <a:pt x="922" y="222"/>
                </a:lnTo>
                <a:lnTo>
                  <a:pt x="922" y="222"/>
                </a:lnTo>
                <a:lnTo>
                  <a:pt x="921" y="222"/>
                </a:lnTo>
                <a:lnTo>
                  <a:pt x="921" y="220"/>
                </a:lnTo>
                <a:lnTo>
                  <a:pt x="922" y="220"/>
                </a:lnTo>
                <a:lnTo>
                  <a:pt x="922" y="220"/>
                </a:lnTo>
                <a:lnTo>
                  <a:pt x="924" y="220"/>
                </a:lnTo>
                <a:lnTo>
                  <a:pt x="924" y="222"/>
                </a:lnTo>
                <a:lnTo>
                  <a:pt x="926" y="222"/>
                </a:lnTo>
                <a:lnTo>
                  <a:pt x="926" y="224"/>
                </a:lnTo>
                <a:lnTo>
                  <a:pt x="926" y="224"/>
                </a:lnTo>
                <a:lnTo>
                  <a:pt x="929" y="224"/>
                </a:lnTo>
                <a:lnTo>
                  <a:pt x="931" y="224"/>
                </a:lnTo>
                <a:lnTo>
                  <a:pt x="931" y="225"/>
                </a:lnTo>
                <a:lnTo>
                  <a:pt x="931" y="225"/>
                </a:lnTo>
                <a:lnTo>
                  <a:pt x="931" y="227"/>
                </a:lnTo>
                <a:lnTo>
                  <a:pt x="931" y="229"/>
                </a:lnTo>
                <a:lnTo>
                  <a:pt x="929" y="229"/>
                </a:lnTo>
                <a:lnTo>
                  <a:pt x="928" y="227"/>
                </a:lnTo>
                <a:lnTo>
                  <a:pt x="928" y="227"/>
                </a:lnTo>
                <a:lnTo>
                  <a:pt x="926" y="227"/>
                </a:lnTo>
                <a:lnTo>
                  <a:pt x="924" y="227"/>
                </a:lnTo>
                <a:lnTo>
                  <a:pt x="924" y="227"/>
                </a:lnTo>
                <a:lnTo>
                  <a:pt x="924" y="227"/>
                </a:lnTo>
                <a:lnTo>
                  <a:pt x="926" y="229"/>
                </a:lnTo>
                <a:lnTo>
                  <a:pt x="926" y="229"/>
                </a:lnTo>
                <a:lnTo>
                  <a:pt x="926" y="229"/>
                </a:lnTo>
                <a:lnTo>
                  <a:pt x="928" y="229"/>
                </a:lnTo>
                <a:lnTo>
                  <a:pt x="929" y="231"/>
                </a:lnTo>
                <a:lnTo>
                  <a:pt x="931" y="232"/>
                </a:lnTo>
                <a:lnTo>
                  <a:pt x="926" y="232"/>
                </a:lnTo>
                <a:lnTo>
                  <a:pt x="917" y="229"/>
                </a:lnTo>
                <a:lnTo>
                  <a:pt x="917" y="231"/>
                </a:lnTo>
                <a:lnTo>
                  <a:pt x="916" y="231"/>
                </a:lnTo>
                <a:lnTo>
                  <a:pt x="914" y="231"/>
                </a:lnTo>
                <a:lnTo>
                  <a:pt x="914" y="231"/>
                </a:lnTo>
                <a:lnTo>
                  <a:pt x="916" y="232"/>
                </a:lnTo>
                <a:lnTo>
                  <a:pt x="926" y="237"/>
                </a:lnTo>
                <a:lnTo>
                  <a:pt x="924" y="237"/>
                </a:lnTo>
                <a:lnTo>
                  <a:pt x="922" y="237"/>
                </a:lnTo>
                <a:lnTo>
                  <a:pt x="921" y="239"/>
                </a:lnTo>
                <a:lnTo>
                  <a:pt x="922" y="239"/>
                </a:lnTo>
                <a:lnTo>
                  <a:pt x="924" y="239"/>
                </a:lnTo>
                <a:lnTo>
                  <a:pt x="924" y="241"/>
                </a:lnTo>
                <a:lnTo>
                  <a:pt x="922" y="241"/>
                </a:lnTo>
                <a:lnTo>
                  <a:pt x="921" y="241"/>
                </a:lnTo>
                <a:lnTo>
                  <a:pt x="919" y="239"/>
                </a:lnTo>
                <a:lnTo>
                  <a:pt x="916" y="239"/>
                </a:lnTo>
                <a:lnTo>
                  <a:pt x="914" y="239"/>
                </a:lnTo>
                <a:lnTo>
                  <a:pt x="912" y="236"/>
                </a:lnTo>
                <a:lnTo>
                  <a:pt x="909" y="236"/>
                </a:lnTo>
                <a:lnTo>
                  <a:pt x="912" y="237"/>
                </a:lnTo>
                <a:lnTo>
                  <a:pt x="912" y="239"/>
                </a:lnTo>
                <a:lnTo>
                  <a:pt x="911" y="239"/>
                </a:lnTo>
                <a:lnTo>
                  <a:pt x="911" y="239"/>
                </a:lnTo>
                <a:lnTo>
                  <a:pt x="905" y="237"/>
                </a:lnTo>
                <a:lnTo>
                  <a:pt x="907" y="239"/>
                </a:lnTo>
                <a:lnTo>
                  <a:pt x="907" y="239"/>
                </a:lnTo>
                <a:lnTo>
                  <a:pt x="907" y="239"/>
                </a:lnTo>
                <a:lnTo>
                  <a:pt x="907" y="239"/>
                </a:lnTo>
                <a:lnTo>
                  <a:pt x="907" y="239"/>
                </a:lnTo>
                <a:lnTo>
                  <a:pt x="909" y="241"/>
                </a:lnTo>
                <a:lnTo>
                  <a:pt x="909" y="241"/>
                </a:lnTo>
                <a:lnTo>
                  <a:pt x="912" y="242"/>
                </a:lnTo>
                <a:lnTo>
                  <a:pt x="912" y="242"/>
                </a:lnTo>
                <a:lnTo>
                  <a:pt x="912" y="244"/>
                </a:lnTo>
                <a:lnTo>
                  <a:pt x="914" y="244"/>
                </a:lnTo>
                <a:lnTo>
                  <a:pt x="916" y="244"/>
                </a:lnTo>
                <a:lnTo>
                  <a:pt x="917" y="244"/>
                </a:lnTo>
                <a:lnTo>
                  <a:pt x="916" y="241"/>
                </a:lnTo>
                <a:lnTo>
                  <a:pt x="917" y="242"/>
                </a:lnTo>
                <a:lnTo>
                  <a:pt x="921" y="241"/>
                </a:lnTo>
                <a:lnTo>
                  <a:pt x="922" y="242"/>
                </a:lnTo>
                <a:lnTo>
                  <a:pt x="922" y="244"/>
                </a:lnTo>
                <a:lnTo>
                  <a:pt x="921" y="244"/>
                </a:lnTo>
                <a:lnTo>
                  <a:pt x="917" y="246"/>
                </a:lnTo>
                <a:lnTo>
                  <a:pt x="919" y="248"/>
                </a:lnTo>
                <a:lnTo>
                  <a:pt x="917" y="249"/>
                </a:lnTo>
                <a:lnTo>
                  <a:pt x="916" y="249"/>
                </a:lnTo>
                <a:lnTo>
                  <a:pt x="914" y="251"/>
                </a:lnTo>
                <a:lnTo>
                  <a:pt x="914" y="251"/>
                </a:lnTo>
                <a:lnTo>
                  <a:pt x="914" y="251"/>
                </a:lnTo>
                <a:lnTo>
                  <a:pt x="921" y="253"/>
                </a:lnTo>
                <a:lnTo>
                  <a:pt x="922" y="253"/>
                </a:lnTo>
                <a:lnTo>
                  <a:pt x="924" y="256"/>
                </a:lnTo>
                <a:lnTo>
                  <a:pt x="926" y="256"/>
                </a:lnTo>
                <a:lnTo>
                  <a:pt x="929" y="258"/>
                </a:lnTo>
                <a:lnTo>
                  <a:pt x="931" y="259"/>
                </a:lnTo>
                <a:lnTo>
                  <a:pt x="931" y="261"/>
                </a:lnTo>
                <a:lnTo>
                  <a:pt x="933" y="265"/>
                </a:lnTo>
                <a:lnTo>
                  <a:pt x="933" y="266"/>
                </a:lnTo>
                <a:lnTo>
                  <a:pt x="936" y="271"/>
                </a:lnTo>
                <a:lnTo>
                  <a:pt x="938" y="271"/>
                </a:lnTo>
                <a:lnTo>
                  <a:pt x="941" y="271"/>
                </a:lnTo>
                <a:lnTo>
                  <a:pt x="948" y="270"/>
                </a:lnTo>
                <a:lnTo>
                  <a:pt x="950" y="268"/>
                </a:lnTo>
                <a:lnTo>
                  <a:pt x="950" y="265"/>
                </a:lnTo>
                <a:lnTo>
                  <a:pt x="951" y="265"/>
                </a:lnTo>
                <a:lnTo>
                  <a:pt x="951" y="266"/>
                </a:lnTo>
                <a:lnTo>
                  <a:pt x="951" y="268"/>
                </a:lnTo>
                <a:lnTo>
                  <a:pt x="950" y="270"/>
                </a:lnTo>
                <a:lnTo>
                  <a:pt x="950" y="271"/>
                </a:lnTo>
                <a:lnTo>
                  <a:pt x="948" y="271"/>
                </a:lnTo>
                <a:lnTo>
                  <a:pt x="946" y="273"/>
                </a:lnTo>
                <a:lnTo>
                  <a:pt x="945" y="275"/>
                </a:lnTo>
                <a:lnTo>
                  <a:pt x="945" y="275"/>
                </a:lnTo>
                <a:lnTo>
                  <a:pt x="943" y="276"/>
                </a:lnTo>
                <a:lnTo>
                  <a:pt x="941" y="278"/>
                </a:lnTo>
                <a:lnTo>
                  <a:pt x="943" y="280"/>
                </a:lnTo>
                <a:lnTo>
                  <a:pt x="943" y="281"/>
                </a:lnTo>
                <a:lnTo>
                  <a:pt x="945" y="281"/>
                </a:lnTo>
                <a:lnTo>
                  <a:pt x="945" y="283"/>
                </a:lnTo>
                <a:lnTo>
                  <a:pt x="943" y="283"/>
                </a:lnTo>
                <a:lnTo>
                  <a:pt x="939" y="281"/>
                </a:lnTo>
                <a:lnTo>
                  <a:pt x="939" y="281"/>
                </a:lnTo>
                <a:lnTo>
                  <a:pt x="938" y="281"/>
                </a:lnTo>
                <a:lnTo>
                  <a:pt x="938" y="283"/>
                </a:lnTo>
                <a:lnTo>
                  <a:pt x="939" y="287"/>
                </a:lnTo>
                <a:lnTo>
                  <a:pt x="941" y="293"/>
                </a:lnTo>
                <a:lnTo>
                  <a:pt x="943" y="295"/>
                </a:lnTo>
                <a:lnTo>
                  <a:pt x="946" y="298"/>
                </a:lnTo>
                <a:lnTo>
                  <a:pt x="946" y="298"/>
                </a:lnTo>
                <a:lnTo>
                  <a:pt x="948" y="298"/>
                </a:lnTo>
                <a:lnTo>
                  <a:pt x="948" y="298"/>
                </a:lnTo>
                <a:lnTo>
                  <a:pt x="948" y="298"/>
                </a:lnTo>
                <a:lnTo>
                  <a:pt x="948" y="300"/>
                </a:lnTo>
                <a:lnTo>
                  <a:pt x="948" y="300"/>
                </a:lnTo>
                <a:lnTo>
                  <a:pt x="945" y="300"/>
                </a:lnTo>
                <a:lnTo>
                  <a:pt x="945" y="300"/>
                </a:lnTo>
                <a:lnTo>
                  <a:pt x="943" y="298"/>
                </a:lnTo>
                <a:lnTo>
                  <a:pt x="941" y="297"/>
                </a:lnTo>
                <a:lnTo>
                  <a:pt x="941" y="295"/>
                </a:lnTo>
                <a:lnTo>
                  <a:pt x="939" y="295"/>
                </a:lnTo>
                <a:lnTo>
                  <a:pt x="938" y="293"/>
                </a:lnTo>
                <a:lnTo>
                  <a:pt x="936" y="293"/>
                </a:lnTo>
                <a:lnTo>
                  <a:pt x="936" y="292"/>
                </a:lnTo>
                <a:lnTo>
                  <a:pt x="936" y="292"/>
                </a:lnTo>
                <a:lnTo>
                  <a:pt x="934" y="290"/>
                </a:lnTo>
                <a:lnTo>
                  <a:pt x="934" y="290"/>
                </a:lnTo>
                <a:lnTo>
                  <a:pt x="934" y="288"/>
                </a:lnTo>
                <a:lnTo>
                  <a:pt x="933" y="287"/>
                </a:lnTo>
                <a:lnTo>
                  <a:pt x="931" y="287"/>
                </a:lnTo>
                <a:lnTo>
                  <a:pt x="929" y="285"/>
                </a:lnTo>
                <a:lnTo>
                  <a:pt x="929" y="287"/>
                </a:lnTo>
                <a:lnTo>
                  <a:pt x="929" y="287"/>
                </a:lnTo>
                <a:lnTo>
                  <a:pt x="928" y="287"/>
                </a:lnTo>
                <a:lnTo>
                  <a:pt x="928" y="283"/>
                </a:lnTo>
                <a:lnTo>
                  <a:pt x="928" y="281"/>
                </a:lnTo>
                <a:lnTo>
                  <a:pt x="926" y="281"/>
                </a:lnTo>
                <a:lnTo>
                  <a:pt x="926" y="281"/>
                </a:lnTo>
                <a:lnTo>
                  <a:pt x="924" y="281"/>
                </a:lnTo>
                <a:lnTo>
                  <a:pt x="924" y="281"/>
                </a:lnTo>
                <a:lnTo>
                  <a:pt x="922" y="281"/>
                </a:lnTo>
                <a:lnTo>
                  <a:pt x="922" y="281"/>
                </a:lnTo>
                <a:lnTo>
                  <a:pt x="921" y="280"/>
                </a:lnTo>
                <a:lnTo>
                  <a:pt x="921" y="281"/>
                </a:lnTo>
                <a:lnTo>
                  <a:pt x="919" y="283"/>
                </a:lnTo>
                <a:lnTo>
                  <a:pt x="919" y="285"/>
                </a:lnTo>
                <a:lnTo>
                  <a:pt x="919" y="290"/>
                </a:lnTo>
                <a:lnTo>
                  <a:pt x="922" y="295"/>
                </a:lnTo>
                <a:lnTo>
                  <a:pt x="924" y="297"/>
                </a:lnTo>
                <a:lnTo>
                  <a:pt x="926" y="297"/>
                </a:lnTo>
                <a:lnTo>
                  <a:pt x="924" y="298"/>
                </a:lnTo>
                <a:lnTo>
                  <a:pt x="924" y="298"/>
                </a:lnTo>
                <a:lnTo>
                  <a:pt x="924" y="298"/>
                </a:lnTo>
                <a:lnTo>
                  <a:pt x="924" y="298"/>
                </a:lnTo>
                <a:lnTo>
                  <a:pt x="922" y="300"/>
                </a:lnTo>
                <a:lnTo>
                  <a:pt x="922" y="300"/>
                </a:lnTo>
                <a:lnTo>
                  <a:pt x="922" y="302"/>
                </a:lnTo>
                <a:lnTo>
                  <a:pt x="922" y="304"/>
                </a:lnTo>
                <a:lnTo>
                  <a:pt x="922" y="304"/>
                </a:lnTo>
                <a:lnTo>
                  <a:pt x="921" y="305"/>
                </a:lnTo>
                <a:lnTo>
                  <a:pt x="921" y="305"/>
                </a:lnTo>
                <a:lnTo>
                  <a:pt x="921" y="307"/>
                </a:lnTo>
                <a:lnTo>
                  <a:pt x="921" y="307"/>
                </a:lnTo>
                <a:lnTo>
                  <a:pt x="921" y="309"/>
                </a:lnTo>
                <a:lnTo>
                  <a:pt x="921" y="310"/>
                </a:lnTo>
                <a:lnTo>
                  <a:pt x="919" y="312"/>
                </a:lnTo>
                <a:lnTo>
                  <a:pt x="919" y="312"/>
                </a:lnTo>
                <a:lnTo>
                  <a:pt x="917" y="315"/>
                </a:lnTo>
                <a:lnTo>
                  <a:pt x="917" y="321"/>
                </a:lnTo>
                <a:lnTo>
                  <a:pt x="917" y="321"/>
                </a:lnTo>
                <a:lnTo>
                  <a:pt x="919" y="324"/>
                </a:lnTo>
                <a:lnTo>
                  <a:pt x="921" y="326"/>
                </a:lnTo>
                <a:lnTo>
                  <a:pt x="921" y="326"/>
                </a:lnTo>
                <a:lnTo>
                  <a:pt x="921" y="331"/>
                </a:lnTo>
                <a:lnTo>
                  <a:pt x="921" y="331"/>
                </a:lnTo>
                <a:lnTo>
                  <a:pt x="919" y="332"/>
                </a:lnTo>
                <a:lnTo>
                  <a:pt x="919" y="332"/>
                </a:lnTo>
                <a:lnTo>
                  <a:pt x="919" y="332"/>
                </a:lnTo>
                <a:lnTo>
                  <a:pt x="919" y="331"/>
                </a:lnTo>
                <a:lnTo>
                  <a:pt x="917" y="327"/>
                </a:lnTo>
                <a:lnTo>
                  <a:pt x="917" y="326"/>
                </a:lnTo>
                <a:lnTo>
                  <a:pt x="916" y="324"/>
                </a:lnTo>
                <a:lnTo>
                  <a:pt x="914" y="322"/>
                </a:lnTo>
                <a:lnTo>
                  <a:pt x="912" y="319"/>
                </a:lnTo>
                <a:lnTo>
                  <a:pt x="912" y="317"/>
                </a:lnTo>
                <a:lnTo>
                  <a:pt x="911" y="317"/>
                </a:lnTo>
                <a:lnTo>
                  <a:pt x="909" y="315"/>
                </a:lnTo>
                <a:lnTo>
                  <a:pt x="909" y="314"/>
                </a:lnTo>
                <a:lnTo>
                  <a:pt x="909" y="312"/>
                </a:lnTo>
                <a:lnTo>
                  <a:pt x="907" y="310"/>
                </a:lnTo>
                <a:lnTo>
                  <a:pt x="904" y="310"/>
                </a:lnTo>
                <a:lnTo>
                  <a:pt x="904" y="309"/>
                </a:lnTo>
                <a:lnTo>
                  <a:pt x="902" y="305"/>
                </a:lnTo>
                <a:lnTo>
                  <a:pt x="902" y="304"/>
                </a:lnTo>
                <a:lnTo>
                  <a:pt x="902" y="302"/>
                </a:lnTo>
                <a:lnTo>
                  <a:pt x="900" y="298"/>
                </a:lnTo>
                <a:lnTo>
                  <a:pt x="899" y="297"/>
                </a:lnTo>
                <a:lnTo>
                  <a:pt x="899" y="295"/>
                </a:lnTo>
                <a:lnTo>
                  <a:pt x="897" y="293"/>
                </a:lnTo>
                <a:lnTo>
                  <a:pt x="894" y="290"/>
                </a:lnTo>
                <a:lnTo>
                  <a:pt x="894" y="288"/>
                </a:lnTo>
                <a:lnTo>
                  <a:pt x="892" y="287"/>
                </a:lnTo>
                <a:lnTo>
                  <a:pt x="892" y="283"/>
                </a:lnTo>
                <a:lnTo>
                  <a:pt x="892" y="283"/>
                </a:lnTo>
                <a:lnTo>
                  <a:pt x="888" y="280"/>
                </a:lnTo>
                <a:lnTo>
                  <a:pt x="887" y="276"/>
                </a:lnTo>
                <a:lnTo>
                  <a:pt x="885" y="275"/>
                </a:lnTo>
                <a:lnTo>
                  <a:pt x="883" y="275"/>
                </a:lnTo>
                <a:lnTo>
                  <a:pt x="882" y="275"/>
                </a:lnTo>
                <a:lnTo>
                  <a:pt x="882" y="273"/>
                </a:lnTo>
                <a:lnTo>
                  <a:pt x="883" y="270"/>
                </a:lnTo>
                <a:lnTo>
                  <a:pt x="883" y="268"/>
                </a:lnTo>
                <a:lnTo>
                  <a:pt x="883" y="266"/>
                </a:lnTo>
                <a:lnTo>
                  <a:pt x="883" y="265"/>
                </a:lnTo>
                <a:lnTo>
                  <a:pt x="882" y="265"/>
                </a:lnTo>
                <a:lnTo>
                  <a:pt x="880" y="265"/>
                </a:lnTo>
                <a:lnTo>
                  <a:pt x="878" y="263"/>
                </a:lnTo>
                <a:lnTo>
                  <a:pt x="878" y="261"/>
                </a:lnTo>
                <a:lnTo>
                  <a:pt x="878" y="259"/>
                </a:lnTo>
                <a:lnTo>
                  <a:pt x="878" y="258"/>
                </a:lnTo>
                <a:lnTo>
                  <a:pt x="878" y="258"/>
                </a:lnTo>
                <a:lnTo>
                  <a:pt x="880" y="258"/>
                </a:lnTo>
                <a:lnTo>
                  <a:pt x="880" y="258"/>
                </a:lnTo>
                <a:lnTo>
                  <a:pt x="880" y="256"/>
                </a:lnTo>
                <a:lnTo>
                  <a:pt x="882" y="256"/>
                </a:lnTo>
                <a:lnTo>
                  <a:pt x="882" y="254"/>
                </a:lnTo>
                <a:lnTo>
                  <a:pt x="880" y="254"/>
                </a:lnTo>
                <a:lnTo>
                  <a:pt x="880" y="256"/>
                </a:lnTo>
                <a:lnTo>
                  <a:pt x="880" y="256"/>
                </a:lnTo>
                <a:lnTo>
                  <a:pt x="880" y="256"/>
                </a:lnTo>
                <a:lnTo>
                  <a:pt x="878" y="256"/>
                </a:lnTo>
                <a:lnTo>
                  <a:pt x="877" y="256"/>
                </a:lnTo>
                <a:lnTo>
                  <a:pt x="877" y="256"/>
                </a:lnTo>
                <a:lnTo>
                  <a:pt x="875" y="254"/>
                </a:lnTo>
                <a:lnTo>
                  <a:pt x="873" y="254"/>
                </a:lnTo>
                <a:lnTo>
                  <a:pt x="872" y="254"/>
                </a:lnTo>
                <a:lnTo>
                  <a:pt x="872" y="251"/>
                </a:lnTo>
                <a:lnTo>
                  <a:pt x="872" y="249"/>
                </a:lnTo>
                <a:lnTo>
                  <a:pt x="872" y="248"/>
                </a:lnTo>
                <a:lnTo>
                  <a:pt x="870" y="249"/>
                </a:lnTo>
                <a:lnTo>
                  <a:pt x="868" y="249"/>
                </a:lnTo>
                <a:lnTo>
                  <a:pt x="868" y="249"/>
                </a:lnTo>
                <a:lnTo>
                  <a:pt x="868" y="249"/>
                </a:lnTo>
                <a:lnTo>
                  <a:pt x="866" y="246"/>
                </a:lnTo>
                <a:lnTo>
                  <a:pt x="866" y="246"/>
                </a:lnTo>
                <a:lnTo>
                  <a:pt x="868" y="241"/>
                </a:lnTo>
                <a:lnTo>
                  <a:pt x="868" y="239"/>
                </a:lnTo>
                <a:lnTo>
                  <a:pt x="868" y="237"/>
                </a:lnTo>
                <a:lnTo>
                  <a:pt x="868" y="236"/>
                </a:lnTo>
                <a:lnTo>
                  <a:pt x="870" y="236"/>
                </a:lnTo>
                <a:lnTo>
                  <a:pt x="872" y="236"/>
                </a:lnTo>
                <a:lnTo>
                  <a:pt x="872" y="236"/>
                </a:lnTo>
                <a:lnTo>
                  <a:pt x="873" y="236"/>
                </a:lnTo>
                <a:lnTo>
                  <a:pt x="875" y="236"/>
                </a:lnTo>
                <a:lnTo>
                  <a:pt x="875" y="234"/>
                </a:lnTo>
                <a:lnTo>
                  <a:pt x="873" y="234"/>
                </a:lnTo>
                <a:lnTo>
                  <a:pt x="870" y="232"/>
                </a:lnTo>
                <a:lnTo>
                  <a:pt x="872" y="229"/>
                </a:lnTo>
                <a:lnTo>
                  <a:pt x="872" y="229"/>
                </a:lnTo>
                <a:lnTo>
                  <a:pt x="870" y="227"/>
                </a:lnTo>
                <a:lnTo>
                  <a:pt x="865" y="231"/>
                </a:lnTo>
                <a:lnTo>
                  <a:pt x="863" y="231"/>
                </a:lnTo>
                <a:lnTo>
                  <a:pt x="861" y="234"/>
                </a:lnTo>
                <a:lnTo>
                  <a:pt x="861" y="237"/>
                </a:lnTo>
                <a:lnTo>
                  <a:pt x="860" y="239"/>
                </a:lnTo>
                <a:lnTo>
                  <a:pt x="858" y="239"/>
                </a:lnTo>
                <a:lnTo>
                  <a:pt x="858" y="241"/>
                </a:lnTo>
                <a:lnTo>
                  <a:pt x="858" y="242"/>
                </a:lnTo>
                <a:lnTo>
                  <a:pt x="856" y="242"/>
                </a:lnTo>
                <a:lnTo>
                  <a:pt x="856" y="244"/>
                </a:lnTo>
                <a:lnTo>
                  <a:pt x="855" y="244"/>
                </a:lnTo>
                <a:lnTo>
                  <a:pt x="853" y="244"/>
                </a:lnTo>
                <a:lnTo>
                  <a:pt x="851" y="244"/>
                </a:lnTo>
                <a:lnTo>
                  <a:pt x="849" y="246"/>
                </a:lnTo>
                <a:lnTo>
                  <a:pt x="849" y="246"/>
                </a:lnTo>
                <a:lnTo>
                  <a:pt x="849" y="248"/>
                </a:lnTo>
                <a:lnTo>
                  <a:pt x="849" y="251"/>
                </a:lnTo>
                <a:lnTo>
                  <a:pt x="849" y="251"/>
                </a:lnTo>
                <a:lnTo>
                  <a:pt x="848" y="253"/>
                </a:lnTo>
                <a:lnTo>
                  <a:pt x="848" y="253"/>
                </a:lnTo>
                <a:lnTo>
                  <a:pt x="848" y="256"/>
                </a:lnTo>
                <a:lnTo>
                  <a:pt x="849" y="258"/>
                </a:lnTo>
                <a:lnTo>
                  <a:pt x="855" y="263"/>
                </a:lnTo>
                <a:lnTo>
                  <a:pt x="849" y="261"/>
                </a:lnTo>
                <a:lnTo>
                  <a:pt x="849" y="261"/>
                </a:lnTo>
                <a:lnTo>
                  <a:pt x="848" y="261"/>
                </a:lnTo>
                <a:lnTo>
                  <a:pt x="846" y="261"/>
                </a:lnTo>
                <a:lnTo>
                  <a:pt x="846" y="263"/>
                </a:lnTo>
                <a:lnTo>
                  <a:pt x="844" y="263"/>
                </a:lnTo>
                <a:lnTo>
                  <a:pt x="844" y="263"/>
                </a:lnTo>
                <a:lnTo>
                  <a:pt x="841" y="263"/>
                </a:lnTo>
                <a:lnTo>
                  <a:pt x="841" y="263"/>
                </a:lnTo>
                <a:lnTo>
                  <a:pt x="839" y="265"/>
                </a:lnTo>
                <a:lnTo>
                  <a:pt x="839" y="265"/>
                </a:lnTo>
                <a:lnTo>
                  <a:pt x="838" y="265"/>
                </a:lnTo>
                <a:lnTo>
                  <a:pt x="836" y="265"/>
                </a:lnTo>
                <a:lnTo>
                  <a:pt x="836" y="263"/>
                </a:lnTo>
                <a:lnTo>
                  <a:pt x="836" y="261"/>
                </a:lnTo>
                <a:lnTo>
                  <a:pt x="834" y="263"/>
                </a:lnTo>
                <a:lnTo>
                  <a:pt x="832" y="263"/>
                </a:lnTo>
                <a:lnTo>
                  <a:pt x="832" y="265"/>
                </a:lnTo>
                <a:lnTo>
                  <a:pt x="831" y="266"/>
                </a:lnTo>
                <a:lnTo>
                  <a:pt x="831" y="266"/>
                </a:lnTo>
                <a:lnTo>
                  <a:pt x="831" y="266"/>
                </a:lnTo>
                <a:lnTo>
                  <a:pt x="831" y="268"/>
                </a:lnTo>
                <a:lnTo>
                  <a:pt x="831" y="268"/>
                </a:lnTo>
                <a:lnTo>
                  <a:pt x="831" y="268"/>
                </a:lnTo>
                <a:lnTo>
                  <a:pt x="831" y="268"/>
                </a:lnTo>
                <a:lnTo>
                  <a:pt x="829" y="268"/>
                </a:lnTo>
                <a:lnTo>
                  <a:pt x="829" y="268"/>
                </a:lnTo>
                <a:lnTo>
                  <a:pt x="829" y="268"/>
                </a:lnTo>
                <a:lnTo>
                  <a:pt x="829" y="270"/>
                </a:lnTo>
                <a:lnTo>
                  <a:pt x="829" y="271"/>
                </a:lnTo>
                <a:lnTo>
                  <a:pt x="832" y="273"/>
                </a:lnTo>
                <a:lnTo>
                  <a:pt x="834" y="278"/>
                </a:lnTo>
                <a:lnTo>
                  <a:pt x="834" y="278"/>
                </a:lnTo>
                <a:lnTo>
                  <a:pt x="831" y="278"/>
                </a:lnTo>
                <a:lnTo>
                  <a:pt x="829" y="278"/>
                </a:lnTo>
                <a:lnTo>
                  <a:pt x="829" y="276"/>
                </a:lnTo>
                <a:lnTo>
                  <a:pt x="827" y="275"/>
                </a:lnTo>
                <a:lnTo>
                  <a:pt x="827" y="275"/>
                </a:lnTo>
                <a:lnTo>
                  <a:pt x="826" y="275"/>
                </a:lnTo>
                <a:lnTo>
                  <a:pt x="824" y="275"/>
                </a:lnTo>
                <a:lnTo>
                  <a:pt x="824" y="276"/>
                </a:lnTo>
                <a:lnTo>
                  <a:pt x="826" y="276"/>
                </a:lnTo>
                <a:lnTo>
                  <a:pt x="824" y="278"/>
                </a:lnTo>
                <a:lnTo>
                  <a:pt x="824" y="280"/>
                </a:lnTo>
                <a:lnTo>
                  <a:pt x="822" y="280"/>
                </a:lnTo>
                <a:lnTo>
                  <a:pt x="822" y="278"/>
                </a:lnTo>
                <a:lnTo>
                  <a:pt x="822" y="276"/>
                </a:lnTo>
                <a:lnTo>
                  <a:pt x="819" y="280"/>
                </a:lnTo>
                <a:lnTo>
                  <a:pt x="807" y="288"/>
                </a:lnTo>
                <a:lnTo>
                  <a:pt x="807" y="290"/>
                </a:lnTo>
                <a:lnTo>
                  <a:pt x="805" y="292"/>
                </a:lnTo>
                <a:lnTo>
                  <a:pt x="805" y="292"/>
                </a:lnTo>
                <a:lnTo>
                  <a:pt x="807" y="292"/>
                </a:lnTo>
                <a:lnTo>
                  <a:pt x="807" y="293"/>
                </a:lnTo>
                <a:lnTo>
                  <a:pt x="807" y="295"/>
                </a:lnTo>
                <a:lnTo>
                  <a:pt x="802" y="300"/>
                </a:lnTo>
                <a:lnTo>
                  <a:pt x="802" y="300"/>
                </a:lnTo>
                <a:lnTo>
                  <a:pt x="800" y="302"/>
                </a:lnTo>
                <a:lnTo>
                  <a:pt x="799" y="302"/>
                </a:lnTo>
                <a:lnTo>
                  <a:pt x="799" y="304"/>
                </a:lnTo>
                <a:lnTo>
                  <a:pt x="799" y="307"/>
                </a:lnTo>
                <a:lnTo>
                  <a:pt x="797" y="310"/>
                </a:lnTo>
                <a:lnTo>
                  <a:pt x="795" y="321"/>
                </a:lnTo>
                <a:lnTo>
                  <a:pt x="795" y="331"/>
                </a:lnTo>
                <a:lnTo>
                  <a:pt x="797" y="331"/>
                </a:lnTo>
                <a:lnTo>
                  <a:pt x="797" y="332"/>
                </a:lnTo>
                <a:lnTo>
                  <a:pt x="797" y="332"/>
                </a:lnTo>
                <a:lnTo>
                  <a:pt x="799" y="336"/>
                </a:lnTo>
                <a:lnTo>
                  <a:pt x="799" y="338"/>
                </a:lnTo>
                <a:lnTo>
                  <a:pt x="799" y="339"/>
                </a:lnTo>
                <a:lnTo>
                  <a:pt x="800" y="341"/>
                </a:lnTo>
                <a:lnTo>
                  <a:pt x="800" y="343"/>
                </a:lnTo>
                <a:lnTo>
                  <a:pt x="802" y="343"/>
                </a:lnTo>
                <a:lnTo>
                  <a:pt x="800" y="344"/>
                </a:lnTo>
                <a:lnTo>
                  <a:pt x="800" y="344"/>
                </a:lnTo>
                <a:lnTo>
                  <a:pt x="800" y="346"/>
                </a:lnTo>
                <a:lnTo>
                  <a:pt x="800" y="351"/>
                </a:lnTo>
                <a:lnTo>
                  <a:pt x="802" y="356"/>
                </a:lnTo>
                <a:lnTo>
                  <a:pt x="802" y="360"/>
                </a:lnTo>
                <a:lnTo>
                  <a:pt x="800" y="363"/>
                </a:lnTo>
                <a:lnTo>
                  <a:pt x="799" y="366"/>
                </a:lnTo>
                <a:lnTo>
                  <a:pt x="799" y="366"/>
                </a:lnTo>
                <a:lnTo>
                  <a:pt x="799" y="366"/>
                </a:lnTo>
                <a:lnTo>
                  <a:pt x="800" y="366"/>
                </a:lnTo>
                <a:lnTo>
                  <a:pt x="800" y="368"/>
                </a:lnTo>
                <a:lnTo>
                  <a:pt x="800" y="368"/>
                </a:lnTo>
                <a:lnTo>
                  <a:pt x="802" y="365"/>
                </a:lnTo>
                <a:lnTo>
                  <a:pt x="805" y="365"/>
                </a:lnTo>
                <a:lnTo>
                  <a:pt x="809" y="365"/>
                </a:lnTo>
                <a:lnTo>
                  <a:pt x="810" y="365"/>
                </a:lnTo>
                <a:lnTo>
                  <a:pt x="814" y="366"/>
                </a:lnTo>
                <a:lnTo>
                  <a:pt x="814" y="368"/>
                </a:lnTo>
                <a:lnTo>
                  <a:pt x="815" y="370"/>
                </a:lnTo>
                <a:lnTo>
                  <a:pt x="815" y="373"/>
                </a:lnTo>
                <a:lnTo>
                  <a:pt x="815" y="375"/>
                </a:lnTo>
                <a:lnTo>
                  <a:pt x="814" y="378"/>
                </a:lnTo>
                <a:lnTo>
                  <a:pt x="812" y="380"/>
                </a:lnTo>
                <a:lnTo>
                  <a:pt x="805" y="383"/>
                </a:lnTo>
                <a:lnTo>
                  <a:pt x="802" y="385"/>
                </a:lnTo>
                <a:lnTo>
                  <a:pt x="802" y="385"/>
                </a:lnTo>
                <a:lnTo>
                  <a:pt x="800" y="388"/>
                </a:lnTo>
                <a:lnTo>
                  <a:pt x="800" y="388"/>
                </a:lnTo>
                <a:lnTo>
                  <a:pt x="800" y="387"/>
                </a:lnTo>
                <a:lnTo>
                  <a:pt x="799" y="387"/>
                </a:lnTo>
                <a:lnTo>
                  <a:pt x="797" y="390"/>
                </a:lnTo>
                <a:lnTo>
                  <a:pt x="795" y="392"/>
                </a:lnTo>
                <a:lnTo>
                  <a:pt x="793" y="394"/>
                </a:lnTo>
                <a:lnTo>
                  <a:pt x="788" y="395"/>
                </a:lnTo>
                <a:lnTo>
                  <a:pt x="788" y="395"/>
                </a:lnTo>
                <a:lnTo>
                  <a:pt x="787" y="399"/>
                </a:lnTo>
                <a:lnTo>
                  <a:pt x="785" y="400"/>
                </a:lnTo>
                <a:lnTo>
                  <a:pt x="776" y="407"/>
                </a:lnTo>
                <a:lnTo>
                  <a:pt x="773" y="409"/>
                </a:lnTo>
                <a:lnTo>
                  <a:pt x="771" y="409"/>
                </a:lnTo>
                <a:lnTo>
                  <a:pt x="771" y="407"/>
                </a:lnTo>
                <a:lnTo>
                  <a:pt x="770" y="407"/>
                </a:lnTo>
                <a:lnTo>
                  <a:pt x="768" y="407"/>
                </a:lnTo>
                <a:lnTo>
                  <a:pt x="768" y="407"/>
                </a:lnTo>
                <a:lnTo>
                  <a:pt x="766" y="409"/>
                </a:lnTo>
                <a:lnTo>
                  <a:pt x="765" y="414"/>
                </a:lnTo>
                <a:lnTo>
                  <a:pt x="763" y="416"/>
                </a:lnTo>
                <a:lnTo>
                  <a:pt x="761" y="417"/>
                </a:lnTo>
                <a:lnTo>
                  <a:pt x="763" y="419"/>
                </a:lnTo>
                <a:lnTo>
                  <a:pt x="765" y="419"/>
                </a:lnTo>
                <a:lnTo>
                  <a:pt x="765" y="421"/>
                </a:lnTo>
                <a:lnTo>
                  <a:pt x="765" y="422"/>
                </a:lnTo>
                <a:lnTo>
                  <a:pt x="763" y="424"/>
                </a:lnTo>
                <a:lnTo>
                  <a:pt x="759" y="428"/>
                </a:lnTo>
                <a:lnTo>
                  <a:pt x="759" y="428"/>
                </a:lnTo>
                <a:lnTo>
                  <a:pt x="756" y="428"/>
                </a:lnTo>
                <a:lnTo>
                  <a:pt x="754" y="429"/>
                </a:lnTo>
                <a:lnTo>
                  <a:pt x="754" y="429"/>
                </a:lnTo>
                <a:lnTo>
                  <a:pt x="753" y="429"/>
                </a:lnTo>
                <a:lnTo>
                  <a:pt x="751" y="429"/>
                </a:lnTo>
                <a:lnTo>
                  <a:pt x="751" y="429"/>
                </a:lnTo>
                <a:lnTo>
                  <a:pt x="751" y="431"/>
                </a:lnTo>
                <a:lnTo>
                  <a:pt x="751" y="433"/>
                </a:lnTo>
                <a:lnTo>
                  <a:pt x="753" y="433"/>
                </a:lnTo>
                <a:lnTo>
                  <a:pt x="753" y="433"/>
                </a:lnTo>
                <a:lnTo>
                  <a:pt x="753" y="434"/>
                </a:lnTo>
                <a:lnTo>
                  <a:pt x="753" y="436"/>
                </a:lnTo>
                <a:lnTo>
                  <a:pt x="753" y="438"/>
                </a:lnTo>
                <a:lnTo>
                  <a:pt x="751" y="438"/>
                </a:lnTo>
                <a:lnTo>
                  <a:pt x="749" y="443"/>
                </a:lnTo>
                <a:lnTo>
                  <a:pt x="749" y="446"/>
                </a:lnTo>
                <a:lnTo>
                  <a:pt x="748" y="446"/>
                </a:lnTo>
                <a:lnTo>
                  <a:pt x="748" y="448"/>
                </a:lnTo>
                <a:lnTo>
                  <a:pt x="746" y="450"/>
                </a:lnTo>
                <a:lnTo>
                  <a:pt x="746" y="450"/>
                </a:lnTo>
                <a:lnTo>
                  <a:pt x="746" y="451"/>
                </a:lnTo>
                <a:lnTo>
                  <a:pt x="746" y="453"/>
                </a:lnTo>
                <a:lnTo>
                  <a:pt x="744" y="455"/>
                </a:lnTo>
                <a:lnTo>
                  <a:pt x="742" y="460"/>
                </a:lnTo>
                <a:lnTo>
                  <a:pt x="734" y="473"/>
                </a:lnTo>
                <a:lnTo>
                  <a:pt x="724" y="484"/>
                </a:lnTo>
                <a:lnTo>
                  <a:pt x="714" y="494"/>
                </a:lnTo>
                <a:lnTo>
                  <a:pt x="714" y="495"/>
                </a:lnTo>
                <a:lnTo>
                  <a:pt x="712" y="495"/>
                </a:lnTo>
                <a:lnTo>
                  <a:pt x="709" y="499"/>
                </a:lnTo>
                <a:lnTo>
                  <a:pt x="693" y="509"/>
                </a:lnTo>
                <a:lnTo>
                  <a:pt x="680" y="514"/>
                </a:lnTo>
                <a:lnTo>
                  <a:pt x="668" y="519"/>
                </a:lnTo>
                <a:lnTo>
                  <a:pt x="642" y="528"/>
                </a:lnTo>
                <a:lnTo>
                  <a:pt x="632" y="531"/>
                </a:lnTo>
                <a:lnTo>
                  <a:pt x="617" y="533"/>
                </a:lnTo>
                <a:lnTo>
                  <a:pt x="603" y="535"/>
                </a:lnTo>
                <a:lnTo>
                  <a:pt x="595" y="536"/>
                </a:lnTo>
                <a:lnTo>
                  <a:pt x="590" y="536"/>
                </a:lnTo>
                <a:lnTo>
                  <a:pt x="588" y="536"/>
                </a:lnTo>
                <a:lnTo>
                  <a:pt x="586" y="538"/>
                </a:lnTo>
                <a:lnTo>
                  <a:pt x="586" y="538"/>
                </a:lnTo>
                <a:lnTo>
                  <a:pt x="586" y="540"/>
                </a:lnTo>
                <a:lnTo>
                  <a:pt x="586" y="540"/>
                </a:lnTo>
                <a:lnTo>
                  <a:pt x="586" y="541"/>
                </a:lnTo>
                <a:lnTo>
                  <a:pt x="585" y="541"/>
                </a:lnTo>
                <a:lnTo>
                  <a:pt x="583" y="541"/>
                </a:lnTo>
                <a:lnTo>
                  <a:pt x="583" y="541"/>
                </a:lnTo>
                <a:lnTo>
                  <a:pt x="581" y="543"/>
                </a:lnTo>
                <a:lnTo>
                  <a:pt x="579" y="543"/>
                </a:lnTo>
                <a:lnTo>
                  <a:pt x="579" y="543"/>
                </a:lnTo>
                <a:lnTo>
                  <a:pt x="576" y="545"/>
                </a:lnTo>
                <a:lnTo>
                  <a:pt x="574" y="546"/>
                </a:lnTo>
                <a:lnTo>
                  <a:pt x="573" y="545"/>
                </a:lnTo>
                <a:lnTo>
                  <a:pt x="571" y="545"/>
                </a:lnTo>
                <a:lnTo>
                  <a:pt x="568" y="543"/>
                </a:lnTo>
                <a:lnTo>
                  <a:pt x="566" y="541"/>
                </a:lnTo>
                <a:lnTo>
                  <a:pt x="566" y="541"/>
                </a:lnTo>
                <a:lnTo>
                  <a:pt x="566" y="540"/>
                </a:lnTo>
                <a:lnTo>
                  <a:pt x="564" y="540"/>
                </a:lnTo>
                <a:lnTo>
                  <a:pt x="564" y="540"/>
                </a:lnTo>
                <a:lnTo>
                  <a:pt x="564" y="541"/>
                </a:lnTo>
                <a:lnTo>
                  <a:pt x="562" y="541"/>
                </a:lnTo>
                <a:lnTo>
                  <a:pt x="561" y="541"/>
                </a:lnTo>
                <a:lnTo>
                  <a:pt x="557" y="540"/>
                </a:lnTo>
                <a:lnTo>
                  <a:pt x="556" y="540"/>
                </a:lnTo>
                <a:lnTo>
                  <a:pt x="554" y="540"/>
                </a:lnTo>
                <a:lnTo>
                  <a:pt x="551" y="538"/>
                </a:lnTo>
                <a:lnTo>
                  <a:pt x="544" y="536"/>
                </a:lnTo>
                <a:lnTo>
                  <a:pt x="542" y="536"/>
                </a:lnTo>
                <a:lnTo>
                  <a:pt x="540" y="536"/>
                </a:lnTo>
                <a:lnTo>
                  <a:pt x="539" y="536"/>
                </a:lnTo>
                <a:lnTo>
                  <a:pt x="539" y="538"/>
                </a:lnTo>
                <a:lnTo>
                  <a:pt x="539" y="540"/>
                </a:lnTo>
                <a:lnTo>
                  <a:pt x="535" y="538"/>
                </a:lnTo>
                <a:lnTo>
                  <a:pt x="534" y="536"/>
                </a:lnTo>
                <a:lnTo>
                  <a:pt x="530" y="538"/>
                </a:lnTo>
                <a:lnTo>
                  <a:pt x="530" y="540"/>
                </a:lnTo>
                <a:lnTo>
                  <a:pt x="530" y="540"/>
                </a:lnTo>
                <a:lnTo>
                  <a:pt x="530" y="541"/>
                </a:lnTo>
                <a:lnTo>
                  <a:pt x="529" y="541"/>
                </a:lnTo>
                <a:lnTo>
                  <a:pt x="527" y="541"/>
                </a:lnTo>
                <a:lnTo>
                  <a:pt x="525" y="543"/>
                </a:lnTo>
                <a:lnTo>
                  <a:pt x="523" y="543"/>
                </a:lnTo>
                <a:lnTo>
                  <a:pt x="523" y="545"/>
                </a:lnTo>
                <a:lnTo>
                  <a:pt x="522" y="546"/>
                </a:lnTo>
                <a:lnTo>
                  <a:pt x="522" y="548"/>
                </a:lnTo>
                <a:lnTo>
                  <a:pt x="515" y="557"/>
                </a:lnTo>
                <a:lnTo>
                  <a:pt x="512" y="560"/>
                </a:lnTo>
                <a:lnTo>
                  <a:pt x="510" y="562"/>
                </a:lnTo>
                <a:lnTo>
                  <a:pt x="508" y="563"/>
                </a:lnTo>
                <a:lnTo>
                  <a:pt x="506" y="565"/>
                </a:lnTo>
                <a:lnTo>
                  <a:pt x="505" y="565"/>
                </a:lnTo>
                <a:lnTo>
                  <a:pt x="503" y="565"/>
                </a:lnTo>
                <a:lnTo>
                  <a:pt x="500" y="567"/>
                </a:lnTo>
                <a:lnTo>
                  <a:pt x="498" y="568"/>
                </a:lnTo>
                <a:lnTo>
                  <a:pt x="496" y="568"/>
                </a:lnTo>
                <a:lnTo>
                  <a:pt x="495" y="567"/>
                </a:lnTo>
                <a:lnTo>
                  <a:pt x="495" y="567"/>
                </a:lnTo>
                <a:lnTo>
                  <a:pt x="493" y="567"/>
                </a:lnTo>
                <a:lnTo>
                  <a:pt x="493" y="567"/>
                </a:lnTo>
                <a:lnTo>
                  <a:pt x="493" y="567"/>
                </a:lnTo>
                <a:lnTo>
                  <a:pt x="491" y="567"/>
                </a:lnTo>
                <a:lnTo>
                  <a:pt x="488" y="567"/>
                </a:lnTo>
                <a:lnTo>
                  <a:pt x="488" y="567"/>
                </a:lnTo>
                <a:lnTo>
                  <a:pt x="488" y="567"/>
                </a:lnTo>
                <a:lnTo>
                  <a:pt x="488" y="567"/>
                </a:lnTo>
                <a:lnTo>
                  <a:pt x="486" y="567"/>
                </a:lnTo>
                <a:lnTo>
                  <a:pt x="486" y="567"/>
                </a:lnTo>
                <a:lnTo>
                  <a:pt x="486" y="567"/>
                </a:lnTo>
                <a:lnTo>
                  <a:pt x="474" y="570"/>
                </a:lnTo>
                <a:lnTo>
                  <a:pt x="471" y="570"/>
                </a:lnTo>
                <a:lnTo>
                  <a:pt x="469" y="572"/>
                </a:lnTo>
                <a:lnTo>
                  <a:pt x="469" y="570"/>
                </a:lnTo>
                <a:lnTo>
                  <a:pt x="467" y="570"/>
                </a:lnTo>
                <a:lnTo>
                  <a:pt x="467" y="568"/>
                </a:lnTo>
                <a:lnTo>
                  <a:pt x="467" y="568"/>
                </a:lnTo>
                <a:lnTo>
                  <a:pt x="466" y="568"/>
                </a:lnTo>
                <a:lnTo>
                  <a:pt x="464" y="570"/>
                </a:lnTo>
                <a:lnTo>
                  <a:pt x="464" y="570"/>
                </a:lnTo>
                <a:lnTo>
                  <a:pt x="462" y="570"/>
                </a:lnTo>
                <a:lnTo>
                  <a:pt x="461" y="572"/>
                </a:lnTo>
                <a:lnTo>
                  <a:pt x="459" y="572"/>
                </a:lnTo>
                <a:lnTo>
                  <a:pt x="457" y="572"/>
                </a:lnTo>
                <a:lnTo>
                  <a:pt x="456" y="572"/>
                </a:lnTo>
                <a:lnTo>
                  <a:pt x="456" y="572"/>
                </a:lnTo>
                <a:lnTo>
                  <a:pt x="456" y="570"/>
                </a:lnTo>
                <a:lnTo>
                  <a:pt x="456" y="570"/>
                </a:lnTo>
                <a:lnTo>
                  <a:pt x="454" y="570"/>
                </a:lnTo>
                <a:lnTo>
                  <a:pt x="454" y="570"/>
                </a:lnTo>
                <a:lnTo>
                  <a:pt x="452" y="570"/>
                </a:lnTo>
                <a:lnTo>
                  <a:pt x="452" y="570"/>
                </a:lnTo>
                <a:lnTo>
                  <a:pt x="450" y="570"/>
                </a:lnTo>
                <a:lnTo>
                  <a:pt x="433" y="582"/>
                </a:lnTo>
                <a:lnTo>
                  <a:pt x="433" y="584"/>
                </a:lnTo>
                <a:lnTo>
                  <a:pt x="433" y="584"/>
                </a:lnTo>
                <a:lnTo>
                  <a:pt x="433" y="585"/>
                </a:lnTo>
                <a:lnTo>
                  <a:pt x="433" y="585"/>
                </a:lnTo>
                <a:lnTo>
                  <a:pt x="432" y="587"/>
                </a:lnTo>
                <a:lnTo>
                  <a:pt x="432" y="589"/>
                </a:lnTo>
                <a:lnTo>
                  <a:pt x="428" y="589"/>
                </a:lnTo>
                <a:lnTo>
                  <a:pt x="428" y="589"/>
                </a:lnTo>
                <a:lnTo>
                  <a:pt x="428" y="589"/>
                </a:lnTo>
                <a:lnTo>
                  <a:pt x="427" y="591"/>
                </a:lnTo>
                <a:lnTo>
                  <a:pt x="427" y="592"/>
                </a:lnTo>
                <a:lnTo>
                  <a:pt x="425" y="592"/>
                </a:lnTo>
                <a:lnTo>
                  <a:pt x="425" y="594"/>
                </a:lnTo>
                <a:lnTo>
                  <a:pt x="423" y="594"/>
                </a:lnTo>
                <a:lnTo>
                  <a:pt x="420" y="594"/>
                </a:lnTo>
                <a:lnTo>
                  <a:pt x="418" y="596"/>
                </a:lnTo>
                <a:lnTo>
                  <a:pt x="416" y="597"/>
                </a:lnTo>
                <a:lnTo>
                  <a:pt x="416" y="596"/>
                </a:lnTo>
                <a:lnTo>
                  <a:pt x="413" y="597"/>
                </a:lnTo>
                <a:lnTo>
                  <a:pt x="411" y="597"/>
                </a:lnTo>
                <a:lnTo>
                  <a:pt x="411" y="597"/>
                </a:lnTo>
                <a:lnTo>
                  <a:pt x="411" y="597"/>
                </a:lnTo>
                <a:lnTo>
                  <a:pt x="410" y="596"/>
                </a:lnTo>
                <a:lnTo>
                  <a:pt x="410" y="597"/>
                </a:lnTo>
                <a:lnTo>
                  <a:pt x="410" y="597"/>
                </a:lnTo>
                <a:lnTo>
                  <a:pt x="408" y="597"/>
                </a:lnTo>
                <a:lnTo>
                  <a:pt x="406" y="597"/>
                </a:lnTo>
                <a:lnTo>
                  <a:pt x="405" y="596"/>
                </a:lnTo>
                <a:lnTo>
                  <a:pt x="403" y="597"/>
                </a:lnTo>
                <a:lnTo>
                  <a:pt x="399" y="599"/>
                </a:lnTo>
                <a:lnTo>
                  <a:pt x="398" y="601"/>
                </a:lnTo>
                <a:lnTo>
                  <a:pt x="391" y="602"/>
                </a:lnTo>
                <a:lnTo>
                  <a:pt x="384" y="602"/>
                </a:lnTo>
                <a:lnTo>
                  <a:pt x="379" y="602"/>
                </a:lnTo>
                <a:lnTo>
                  <a:pt x="376" y="601"/>
                </a:lnTo>
                <a:lnTo>
                  <a:pt x="371" y="599"/>
                </a:lnTo>
                <a:lnTo>
                  <a:pt x="369" y="597"/>
                </a:lnTo>
                <a:lnTo>
                  <a:pt x="367" y="597"/>
                </a:lnTo>
                <a:lnTo>
                  <a:pt x="367" y="597"/>
                </a:lnTo>
                <a:lnTo>
                  <a:pt x="367" y="596"/>
                </a:lnTo>
                <a:lnTo>
                  <a:pt x="367" y="596"/>
                </a:lnTo>
                <a:lnTo>
                  <a:pt x="367" y="594"/>
                </a:lnTo>
                <a:lnTo>
                  <a:pt x="367" y="594"/>
                </a:lnTo>
                <a:lnTo>
                  <a:pt x="367" y="592"/>
                </a:lnTo>
                <a:lnTo>
                  <a:pt x="367" y="592"/>
                </a:lnTo>
                <a:lnTo>
                  <a:pt x="367" y="592"/>
                </a:lnTo>
                <a:lnTo>
                  <a:pt x="367" y="591"/>
                </a:lnTo>
                <a:lnTo>
                  <a:pt x="366" y="591"/>
                </a:lnTo>
                <a:lnTo>
                  <a:pt x="366" y="592"/>
                </a:lnTo>
                <a:lnTo>
                  <a:pt x="364" y="594"/>
                </a:lnTo>
                <a:lnTo>
                  <a:pt x="362" y="594"/>
                </a:lnTo>
                <a:lnTo>
                  <a:pt x="360" y="594"/>
                </a:lnTo>
                <a:lnTo>
                  <a:pt x="360" y="594"/>
                </a:lnTo>
                <a:lnTo>
                  <a:pt x="359" y="594"/>
                </a:lnTo>
                <a:lnTo>
                  <a:pt x="359" y="594"/>
                </a:lnTo>
                <a:lnTo>
                  <a:pt x="349" y="597"/>
                </a:lnTo>
                <a:lnTo>
                  <a:pt x="349" y="597"/>
                </a:lnTo>
                <a:lnTo>
                  <a:pt x="349" y="599"/>
                </a:lnTo>
                <a:lnTo>
                  <a:pt x="347" y="601"/>
                </a:lnTo>
                <a:lnTo>
                  <a:pt x="343" y="601"/>
                </a:lnTo>
                <a:lnTo>
                  <a:pt x="342" y="601"/>
                </a:lnTo>
                <a:lnTo>
                  <a:pt x="340" y="601"/>
                </a:lnTo>
                <a:lnTo>
                  <a:pt x="338" y="601"/>
                </a:lnTo>
                <a:lnTo>
                  <a:pt x="335" y="597"/>
                </a:lnTo>
                <a:lnTo>
                  <a:pt x="335" y="596"/>
                </a:lnTo>
                <a:lnTo>
                  <a:pt x="335" y="596"/>
                </a:lnTo>
                <a:lnTo>
                  <a:pt x="335" y="594"/>
                </a:lnTo>
                <a:lnTo>
                  <a:pt x="337" y="592"/>
                </a:lnTo>
                <a:lnTo>
                  <a:pt x="337" y="592"/>
                </a:lnTo>
                <a:lnTo>
                  <a:pt x="337" y="589"/>
                </a:lnTo>
                <a:lnTo>
                  <a:pt x="337" y="587"/>
                </a:lnTo>
                <a:lnTo>
                  <a:pt x="338" y="587"/>
                </a:lnTo>
                <a:lnTo>
                  <a:pt x="340" y="585"/>
                </a:lnTo>
                <a:lnTo>
                  <a:pt x="340" y="585"/>
                </a:lnTo>
                <a:lnTo>
                  <a:pt x="338" y="585"/>
                </a:lnTo>
                <a:lnTo>
                  <a:pt x="338" y="585"/>
                </a:lnTo>
                <a:lnTo>
                  <a:pt x="337" y="585"/>
                </a:lnTo>
                <a:lnTo>
                  <a:pt x="337" y="585"/>
                </a:lnTo>
                <a:lnTo>
                  <a:pt x="335" y="585"/>
                </a:lnTo>
                <a:lnTo>
                  <a:pt x="335" y="587"/>
                </a:lnTo>
                <a:lnTo>
                  <a:pt x="333" y="589"/>
                </a:lnTo>
                <a:lnTo>
                  <a:pt x="332" y="592"/>
                </a:lnTo>
                <a:lnTo>
                  <a:pt x="326" y="597"/>
                </a:lnTo>
                <a:lnTo>
                  <a:pt x="318" y="602"/>
                </a:lnTo>
                <a:lnTo>
                  <a:pt x="315" y="604"/>
                </a:lnTo>
                <a:lnTo>
                  <a:pt x="313" y="604"/>
                </a:lnTo>
                <a:lnTo>
                  <a:pt x="311" y="604"/>
                </a:lnTo>
                <a:lnTo>
                  <a:pt x="311" y="606"/>
                </a:lnTo>
                <a:lnTo>
                  <a:pt x="311" y="608"/>
                </a:lnTo>
                <a:lnTo>
                  <a:pt x="309" y="608"/>
                </a:lnTo>
                <a:lnTo>
                  <a:pt x="309" y="608"/>
                </a:lnTo>
                <a:lnTo>
                  <a:pt x="308" y="608"/>
                </a:lnTo>
                <a:lnTo>
                  <a:pt x="306" y="609"/>
                </a:lnTo>
                <a:lnTo>
                  <a:pt x="304" y="611"/>
                </a:lnTo>
                <a:lnTo>
                  <a:pt x="301" y="611"/>
                </a:lnTo>
                <a:lnTo>
                  <a:pt x="298" y="611"/>
                </a:lnTo>
                <a:lnTo>
                  <a:pt x="296" y="611"/>
                </a:lnTo>
                <a:lnTo>
                  <a:pt x="294" y="613"/>
                </a:lnTo>
                <a:lnTo>
                  <a:pt x="293" y="614"/>
                </a:lnTo>
                <a:lnTo>
                  <a:pt x="289" y="614"/>
                </a:lnTo>
                <a:lnTo>
                  <a:pt x="287" y="613"/>
                </a:lnTo>
                <a:lnTo>
                  <a:pt x="287" y="613"/>
                </a:lnTo>
                <a:lnTo>
                  <a:pt x="286" y="613"/>
                </a:lnTo>
                <a:lnTo>
                  <a:pt x="284" y="613"/>
                </a:lnTo>
                <a:lnTo>
                  <a:pt x="282" y="614"/>
                </a:lnTo>
                <a:lnTo>
                  <a:pt x="282" y="618"/>
                </a:lnTo>
                <a:lnTo>
                  <a:pt x="282" y="621"/>
                </a:lnTo>
                <a:lnTo>
                  <a:pt x="281" y="623"/>
                </a:lnTo>
                <a:lnTo>
                  <a:pt x="277" y="625"/>
                </a:lnTo>
                <a:lnTo>
                  <a:pt x="274" y="625"/>
                </a:lnTo>
                <a:lnTo>
                  <a:pt x="272" y="626"/>
                </a:lnTo>
                <a:lnTo>
                  <a:pt x="272" y="626"/>
                </a:lnTo>
                <a:lnTo>
                  <a:pt x="269" y="628"/>
                </a:lnTo>
                <a:lnTo>
                  <a:pt x="265" y="630"/>
                </a:lnTo>
                <a:lnTo>
                  <a:pt x="264" y="630"/>
                </a:lnTo>
                <a:lnTo>
                  <a:pt x="262" y="631"/>
                </a:lnTo>
                <a:lnTo>
                  <a:pt x="259" y="633"/>
                </a:lnTo>
                <a:lnTo>
                  <a:pt x="257" y="636"/>
                </a:lnTo>
                <a:lnTo>
                  <a:pt x="255" y="640"/>
                </a:lnTo>
                <a:lnTo>
                  <a:pt x="252" y="643"/>
                </a:lnTo>
                <a:lnTo>
                  <a:pt x="252" y="645"/>
                </a:lnTo>
                <a:lnTo>
                  <a:pt x="250" y="647"/>
                </a:lnTo>
                <a:lnTo>
                  <a:pt x="238" y="652"/>
                </a:lnTo>
                <a:lnTo>
                  <a:pt x="235" y="653"/>
                </a:lnTo>
                <a:lnTo>
                  <a:pt x="233" y="655"/>
                </a:lnTo>
                <a:lnTo>
                  <a:pt x="226" y="662"/>
                </a:lnTo>
                <a:lnTo>
                  <a:pt x="225" y="665"/>
                </a:lnTo>
                <a:lnTo>
                  <a:pt x="223" y="665"/>
                </a:lnTo>
                <a:lnTo>
                  <a:pt x="223" y="667"/>
                </a:lnTo>
                <a:lnTo>
                  <a:pt x="221" y="669"/>
                </a:lnTo>
                <a:lnTo>
                  <a:pt x="219" y="670"/>
                </a:lnTo>
                <a:lnTo>
                  <a:pt x="199" y="677"/>
                </a:lnTo>
                <a:lnTo>
                  <a:pt x="189" y="684"/>
                </a:lnTo>
                <a:lnTo>
                  <a:pt x="189" y="682"/>
                </a:lnTo>
                <a:lnTo>
                  <a:pt x="189" y="682"/>
                </a:lnTo>
                <a:lnTo>
                  <a:pt x="187" y="682"/>
                </a:lnTo>
                <a:lnTo>
                  <a:pt x="187" y="684"/>
                </a:lnTo>
                <a:lnTo>
                  <a:pt x="186" y="684"/>
                </a:lnTo>
                <a:lnTo>
                  <a:pt x="182" y="686"/>
                </a:lnTo>
                <a:lnTo>
                  <a:pt x="179" y="684"/>
                </a:lnTo>
                <a:lnTo>
                  <a:pt x="175" y="686"/>
                </a:lnTo>
                <a:lnTo>
                  <a:pt x="162" y="692"/>
                </a:lnTo>
                <a:lnTo>
                  <a:pt x="155" y="696"/>
                </a:lnTo>
                <a:lnTo>
                  <a:pt x="153" y="696"/>
                </a:lnTo>
                <a:lnTo>
                  <a:pt x="153" y="698"/>
                </a:lnTo>
                <a:lnTo>
                  <a:pt x="152" y="698"/>
                </a:lnTo>
                <a:lnTo>
                  <a:pt x="150" y="699"/>
                </a:lnTo>
                <a:lnTo>
                  <a:pt x="150" y="699"/>
                </a:lnTo>
                <a:lnTo>
                  <a:pt x="148" y="703"/>
                </a:lnTo>
                <a:lnTo>
                  <a:pt x="148" y="704"/>
                </a:lnTo>
                <a:lnTo>
                  <a:pt x="148" y="704"/>
                </a:lnTo>
                <a:lnTo>
                  <a:pt x="148" y="706"/>
                </a:lnTo>
                <a:lnTo>
                  <a:pt x="148" y="706"/>
                </a:lnTo>
                <a:lnTo>
                  <a:pt x="148" y="706"/>
                </a:lnTo>
                <a:lnTo>
                  <a:pt x="146" y="706"/>
                </a:lnTo>
                <a:lnTo>
                  <a:pt x="146" y="708"/>
                </a:lnTo>
                <a:lnTo>
                  <a:pt x="141" y="716"/>
                </a:lnTo>
                <a:lnTo>
                  <a:pt x="141" y="715"/>
                </a:lnTo>
                <a:lnTo>
                  <a:pt x="140" y="713"/>
                </a:lnTo>
                <a:lnTo>
                  <a:pt x="138" y="711"/>
                </a:lnTo>
                <a:lnTo>
                  <a:pt x="138" y="713"/>
                </a:lnTo>
                <a:lnTo>
                  <a:pt x="138" y="713"/>
                </a:lnTo>
                <a:lnTo>
                  <a:pt x="138" y="715"/>
                </a:lnTo>
                <a:lnTo>
                  <a:pt x="138" y="716"/>
                </a:lnTo>
                <a:lnTo>
                  <a:pt x="138" y="716"/>
                </a:lnTo>
                <a:lnTo>
                  <a:pt x="140" y="718"/>
                </a:lnTo>
                <a:lnTo>
                  <a:pt x="140" y="718"/>
                </a:lnTo>
                <a:lnTo>
                  <a:pt x="140" y="720"/>
                </a:lnTo>
                <a:lnTo>
                  <a:pt x="138" y="723"/>
                </a:lnTo>
                <a:lnTo>
                  <a:pt x="138" y="726"/>
                </a:lnTo>
                <a:lnTo>
                  <a:pt x="136" y="726"/>
                </a:lnTo>
                <a:lnTo>
                  <a:pt x="136" y="726"/>
                </a:lnTo>
                <a:lnTo>
                  <a:pt x="135" y="726"/>
                </a:lnTo>
                <a:lnTo>
                  <a:pt x="135" y="728"/>
                </a:lnTo>
                <a:lnTo>
                  <a:pt x="135" y="728"/>
                </a:lnTo>
                <a:lnTo>
                  <a:pt x="135" y="730"/>
                </a:lnTo>
                <a:lnTo>
                  <a:pt x="133" y="733"/>
                </a:lnTo>
                <a:lnTo>
                  <a:pt x="133" y="733"/>
                </a:lnTo>
                <a:lnTo>
                  <a:pt x="131" y="735"/>
                </a:lnTo>
                <a:lnTo>
                  <a:pt x="131" y="738"/>
                </a:lnTo>
                <a:lnTo>
                  <a:pt x="128" y="743"/>
                </a:lnTo>
                <a:lnTo>
                  <a:pt x="128" y="745"/>
                </a:lnTo>
                <a:lnTo>
                  <a:pt x="128" y="747"/>
                </a:lnTo>
                <a:lnTo>
                  <a:pt x="128" y="748"/>
                </a:lnTo>
                <a:lnTo>
                  <a:pt x="126" y="750"/>
                </a:lnTo>
                <a:lnTo>
                  <a:pt x="126" y="750"/>
                </a:lnTo>
                <a:lnTo>
                  <a:pt x="126" y="752"/>
                </a:lnTo>
                <a:lnTo>
                  <a:pt x="126" y="754"/>
                </a:lnTo>
                <a:lnTo>
                  <a:pt x="126" y="754"/>
                </a:lnTo>
                <a:lnTo>
                  <a:pt x="124" y="755"/>
                </a:lnTo>
                <a:lnTo>
                  <a:pt x="123" y="754"/>
                </a:lnTo>
                <a:lnTo>
                  <a:pt x="121" y="754"/>
                </a:lnTo>
                <a:lnTo>
                  <a:pt x="121" y="752"/>
                </a:lnTo>
                <a:lnTo>
                  <a:pt x="121" y="750"/>
                </a:lnTo>
                <a:lnTo>
                  <a:pt x="119" y="750"/>
                </a:lnTo>
                <a:lnTo>
                  <a:pt x="118" y="750"/>
                </a:lnTo>
                <a:lnTo>
                  <a:pt x="118" y="752"/>
                </a:lnTo>
                <a:lnTo>
                  <a:pt x="116" y="752"/>
                </a:lnTo>
                <a:lnTo>
                  <a:pt x="114" y="752"/>
                </a:lnTo>
                <a:lnTo>
                  <a:pt x="113" y="754"/>
                </a:lnTo>
                <a:lnTo>
                  <a:pt x="111" y="755"/>
                </a:lnTo>
                <a:lnTo>
                  <a:pt x="111" y="757"/>
                </a:lnTo>
                <a:lnTo>
                  <a:pt x="107" y="757"/>
                </a:lnTo>
                <a:lnTo>
                  <a:pt x="106" y="755"/>
                </a:lnTo>
                <a:lnTo>
                  <a:pt x="104" y="754"/>
                </a:lnTo>
                <a:lnTo>
                  <a:pt x="106" y="750"/>
                </a:lnTo>
                <a:lnTo>
                  <a:pt x="104" y="747"/>
                </a:lnTo>
                <a:lnTo>
                  <a:pt x="104" y="747"/>
                </a:lnTo>
                <a:lnTo>
                  <a:pt x="106" y="745"/>
                </a:lnTo>
                <a:lnTo>
                  <a:pt x="107" y="743"/>
                </a:lnTo>
                <a:lnTo>
                  <a:pt x="109" y="743"/>
                </a:lnTo>
                <a:lnTo>
                  <a:pt x="109" y="742"/>
                </a:lnTo>
                <a:lnTo>
                  <a:pt x="109" y="740"/>
                </a:lnTo>
                <a:lnTo>
                  <a:pt x="109" y="738"/>
                </a:lnTo>
                <a:lnTo>
                  <a:pt x="107" y="737"/>
                </a:lnTo>
                <a:lnTo>
                  <a:pt x="106" y="738"/>
                </a:lnTo>
                <a:lnTo>
                  <a:pt x="106" y="740"/>
                </a:lnTo>
                <a:lnTo>
                  <a:pt x="106" y="742"/>
                </a:lnTo>
                <a:lnTo>
                  <a:pt x="104" y="740"/>
                </a:lnTo>
                <a:lnTo>
                  <a:pt x="104" y="738"/>
                </a:lnTo>
                <a:lnTo>
                  <a:pt x="106" y="737"/>
                </a:lnTo>
                <a:lnTo>
                  <a:pt x="106" y="735"/>
                </a:lnTo>
                <a:lnTo>
                  <a:pt x="104" y="731"/>
                </a:lnTo>
                <a:lnTo>
                  <a:pt x="102" y="730"/>
                </a:lnTo>
                <a:lnTo>
                  <a:pt x="101" y="726"/>
                </a:lnTo>
                <a:lnTo>
                  <a:pt x="102" y="725"/>
                </a:lnTo>
                <a:lnTo>
                  <a:pt x="102" y="721"/>
                </a:lnTo>
                <a:lnTo>
                  <a:pt x="106" y="706"/>
                </a:lnTo>
                <a:lnTo>
                  <a:pt x="107" y="701"/>
                </a:lnTo>
                <a:lnTo>
                  <a:pt x="107" y="699"/>
                </a:lnTo>
                <a:lnTo>
                  <a:pt x="107" y="699"/>
                </a:lnTo>
                <a:lnTo>
                  <a:pt x="109" y="698"/>
                </a:lnTo>
                <a:lnTo>
                  <a:pt x="109" y="698"/>
                </a:lnTo>
                <a:lnTo>
                  <a:pt x="109" y="696"/>
                </a:lnTo>
                <a:lnTo>
                  <a:pt x="107" y="694"/>
                </a:lnTo>
                <a:lnTo>
                  <a:pt x="107" y="694"/>
                </a:lnTo>
                <a:lnTo>
                  <a:pt x="106" y="696"/>
                </a:lnTo>
                <a:lnTo>
                  <a:pt x="104" y="696"/>
                </a:lnTo>
                <a:lnTo>
                  <a:pt x="102" y="696"/>
                </a:lnTo>
                <a:lnTo>
                  <a:pt x="101" y="696"/>
                </a:lnTo>
                <a:lnTo>
                  <a:pt x="97" y="698"/>
                </a:lnTo>
                <a:lnTo>
                  <a:pt x="96" y="699"/>
                </a:lnTo>
                <a:lnTo>
                  <a:pt x="90" y="708"/>
                </a:lnTo>
                <a:lnTo>
                  <a:pt x="89" y="713"/>
                </a:lnTo>
                <a:lnTo>
                  <a:pt x="85" y="716"/>
                </a:lnTo>
                <a:lnTo>
                  <a:pt x="85" y="718"/>
                </a:lnTo>
                <a:lnTo>
                  <a:pt x="85" y="720"/>
                </a:lnTo>
                <a:lnTo>
                  <a:pt x="85" y="721"/>
                </a:lnTo>
                <a:lnTo>
                  <a:pt x="77" y="740"/>
                </a:lnTo>
                <a:lnTo>
                  <a:pt x="77" y="742"/>
                </a:lnTo>
                <a:lnTo>
                  <a:pt x="73" y="745"/>
                </a:lnTo>
                <a:lnTo>
                  <a:pt x="73" y="747"/>
                </a:lnTo>
                <a:lnTo>
                  <a:pt x="72" y="748"/>
                </a:lnTo>
                <a:lnTo>
                  <a:pt x="72" y="752"/>
                </a:lnTo>
                <a:lnTo>
                  <a:pt x="72" y="754"/>
                </a:lnTo>
                <a:lnTo>
                  <a:pt x="70" y="754"/>
                </a:lnTo>
                <a:lnTo>
                  <a:pt x="68" y="759"/>
                </a:lnTo>
                <a:lnTo>
                  <a:pt x="67" y="759"/>
                </a:lnTo>
                <a:lnTo>
                  <a:pt x="65" y="760"/>
                </a:lnTo>
                <a:lnTo>
                  <a:pt x="65" y="760"/>
                </a:lnTo>
                <a:lnTo>
                  <a:pt x="65" y="762"/>
                </a:lnTo>
                <a:lnTo>
                  <a:pt x="65" y="762"/>
                </a:lnTo>
                <a:lnTo>
                  <a:pt x="65" y="764"/>
                </a:lnTo>
                <a:lnTo>
                  <a:pt x="65" y="764"/>
                </a:lnTo>
                <a:lnTo>
                  <a:pt x="65" y="767"/>
                </a:lnTo>
                <a:lnTo>
                  <a:pt x="65" y="767"/>
                </a:lnTo>
                <a:lnTo>
                  <a:pt x="67" y="769"/>
                </a:lnTo>
                <a:lnTo>
                  <a:pt x="67" y="772"/>
                </a:lnTo>
                <a:lnTo>
                  <a:pt x="65" y="774"/>
                </a:lnTo>
                <a:lnTo>
                  <a:pt x="67" y="774"/>
                </a:lnTo>
                <a:lnTo>
                  <a:pt x="68" y="776"/>
                </a:lnTo>
                <a:lnTo>
                  <a:pt x="68" y="776"/>
                </a:lnTo>
                <a:lnTo>
                  <a:pt x="70" y="776"/>
                </a:lnTo>
                <a:lnTo>
                  <a:pt x="73" y="781"/>
                </a:lnTo>
                <a:lnTo>
                  <a:pt x="75" y="786"/>
                </a:lnTo>
                <a:lnTo>
                  <a:pt x="77" y="788"/>
                </a:lnTo>
                <a:lnTo>
                  <a:pt x="77" y="789"/>
                </a:lnTo>
                <a:lnTo>
                  <a:pt x="79" y="793"/>
                </a:lnTo>
                <a:lnTo>
                  <a:pt x="79" y="803"/>
                </a:lnTo>
                <a:lnTo>
                  <a:pt x="79" y="805"/>
                </a:lnTo>
                <a:lnTo>
                  <a:pt x="77" y="806"/>
                </a:lnTo>
                <a:lnTo>
                  <a:pt x="75" y="808"/>
                </a:lnTo>
                <a:lnTo>
                  <a:pt x="75" y="808"/>
                </a:lnTo>
                <a:lnTo>
                  <a:pt x="73" y="808"/>
                </a:lnTo>
                <a:lnTo>
                  <a:pt x="73" y="810"/>
                </a:lnTo>
                <a:lnTo>
                  <a:pt x="73" y="810"/>
                </a:lnTo>
                <a:lnTo>
                  <a:pt x="73" y="811"/>
                </a:lnTo>
                <a:lnTo>
                  <a:pt x="73" y="813"/>
                </a:lnTo>
                <a:lnTo>
                  <a:pt x="75" y="818"/>
                </a:lnTo>
                <a:lnTo>
                  <a:pt x="75" y="827"/>
                </a:lnTo>
                <a:lnTo>
                  <a:pt x="75" y="828"/>
                </a:lnTo>
                <a:lnTo>
                  <a:pt x="75" y="832"/>
                </a:lnTo>
                <a:lnTo>
                  <a:pt x="75" y="837"/>
                </a:lnTo>
                <a:lnTo>
                  <a:pt x="75" y="838"/>
                </a:lnTo>
                <a:lnTo>
                  <a:pt x="73" y="840"/>
                </a:lnTo>
                <a:lnTo>
                  <a:pt x="73" y="840"/>
                </a:lnTo>
                <a:lnTo>
                  <a:pt x="73" y="842"/>
                </a:lnTo>
                <a:lnTo>
                  <a:pt x="72" y="844"/>
                </a:lnTo>
                <a:lnTo>
                  <a:pt x="68" y="845"/>
                </a:lnTo>
                <a:lnTo>
                  <a:pt x="68" y="847"/>
                </a:lnTo>
                <a:lnTo>
                  <a:pt x="68" y="847"/>
                </a:lnTo>
                <a:lnTo>
                  <a:pt x="67" y="849"/>
                </a:lnTo>
                <a:lnTo>
                  <a:pt x="65" y="849"/>
                </a:lnTo>
                <a:lnTo>
                  <a:pt x="63" y="850"/>
                </a:lnTo>
                <a:lnTo>
                  <a:pt x="63" y="850"/>
                </a:lnTo>
                <a:lnTo>
                  <a:pt x="63" y="850"/>
                </a:lnTo>
                <a:lnTo>
                  <a:pt x="62" y="852"/>
                </a:lnTo>
                <a:lnTo>
                  <a:pt x="62" y="852"/>
                </a:lnTo>
                <a:lnTo>
                  <a:pt x="60" y="852"/>
                </a:lnTo>
                <a:lnTo>
                  <a:pt x="60" y="852"/>
                </a:lnTo>
                <a:lnTo>
                  <a:pt x="56" y="862"/>
                </a:lnTo>
                <a:lnTo>
                  <a:pt x="55" y="862"/>
                </a:lnTo>
                <a:lnTo>
                  <a:pt x="53" y="864"/>
                </a:lnTo>
                <a:lnTo>
                  <a:pt x="51" y="872"/>
                </a:lnTo>
                <a:lnTo>
                  <a:pt x="51" y="872"/>
                </a:lnTo>
                <a:lnTo>
                  <a:pt x="48" y="876"/>
                </a:lnTo>
                <a:lnTo>
                  <a:pt x="48" y="878"/>
                </a:lnTo>
                <a:lnTo>
                  <a:pt x="48" y="879"/>
                </a:lnTo>
                <a:lnTo>
                  <a:pt x="48" y="881"/>
                </a:lnTo>
                <a:lnTo>
                  <a:pt x="48" y="883"/>
                </a:lnTo>
                <a:lnTo>
                  <a:pt x="46" y="884"/>
                </a:lnTo>
                <a:lnTo>
                  <a:pt x="46" y="886"/>
                </a:lnTo>
                <a:lnTo>
                  <a:pt x="45" y="888"/>
                </a:lnTo>
                <a:lnTo>
                  <a:pt x="45" y="888"/>
                </a:lnTo>
                <a:lnTo>
                  <a:pt x="45" y="891"/>
                </a:lnTo>
                <a:lnTo>
                  <a:pt x="45" y="893"/>
                </a:lnTo>
                <a:lnTo>
                  <a:pt x="46" y="896"/>
                </a:lnTo>
                <a:lnTo>
                  <a:pt x="46" y="900"/>
                </a:lnTo>
                <a:lnTo>
                  <a:pt x="45" y="901"/>
                </a:lnTo>
                <a:lnTo>
                  <a:pt x="43" y="903"/>
                </a:lnTo>
                <a:lnTo>
                  <a:pt x="41" y="905"/>
                </a:lnTo>
                <a:lnTo>
                  <a:pt x="41" y="906"/>
                </a:lnTo>
                <a:lnTo>
                  <a:pt x="43" y="920"/>
                </a:lnTo>
                <a:lnTo>
                  <a:pt x="43" y="923"/>
                </a:lnTo>
                <a:lnTo>
                  <a:pt x="45" y="927"/>
                </a:lnTo>
                <a:lnTo>
                  <a:pt x="46" y="930"/>
                </a:lnTo>
                <a:lnTo>
                  <a:pt x="55" y="940"/>
                </a:lnTo>
                <a:lnTo>
                  <a:pt x="60" y="947"/>
                </a:lnTo>
                <a:lnTo>
                  <a:pt x="62" y="949"/>
                </a:lnTo>
                <a:lnTo>
                  <a:pt x="62" y="951"/>
                </a:lnTo>
                <a:lnTo>
                  <a:pt x="62" y="952"/>
                </a:lnTo>
                <a:lnTo>
                  <a:pt x="62" y="954"/>
                </a:lnTo>
                <a:lnTo>
                  <a:pt x="60" y="956"/>
                </a:lnTo>
                <a:lnTo>
                  <a:pt x="60" y="957"/>
                </a:lnTo>
                <a:lnTo>
                  <a:pt x="62" y="959"/>
                </a:lnTo>
                <a:lnTo>
                  <a:pt x="62" y="961"/>
                </a:lnTo>
                <a:lnTo>
                  <a:pt x="63" y="961"/>
                </a:lnTo>
                <a:lnTo>
                  <a:pt x="65" y="962"/>
                </a:lnTo>
                <a:lnTo>
                  <a:pt x="67" y="964"/>
                </a:lnTo>
                <a:lnTo>
                  <a:pt x="65" y="966"/>
                </a:lnTo>
                <a:lnTo>
                  <a:pt x="65" y="968"/>
                </a:lnTo>
                <a:lnTo>
                  <a:pt x="65" y="969"/>
                </a:lnTo>
                <a:lnTo>
                  <a:pt x="63" y="969"/>
                </a:lnTo>
                <a:lnTo>
                  <a:pt x="63" y="969"/>
                </a:lnTo>
                <a:lnTo>
                  <a:pt x="65" y="971"/>
                </a:lnTo>
                <a:lnTo>
                  <a:pt x="65" y="973"/>
                </a:lnTo>
                <a:lnTo>
                  <a:pt x="67" y="974"/>
                </a:lnTo>
                <a:lnTo>
                  <a:pt x="67" y="978"/>
                </a:lnTo>
                <a:lnTo>
                  <a:pt x="68" y="979"/>
                </a:lnTo>
                <a:lnTo>
                  <a:pt x="70" y="981"/>
                </a:lnTo>
                <a:lnTo>
                  <a:pt x="73" y="983"/>
                </a:lnTo>
                <a:lnTo>
                  <a:pt x="77" y="985"/>
                </a:lnTo>
                <a:lnTo>
                  <a:pt x="77" y="985"/>
                </a:lnTo>
                <a:lnTo>
                  <a:pt x="79" y="986"/>
                </a:lnTo>
                <a:lnTo>
                  <a:pt x="79" y="988"/>
                </a:lnTo>
                <a:lnTo>
                  <a:pt x="82" y="993"/>
                </a:lnTo>
                <a:lnTo>
                  <a:pt x="82" y="995"/>
                </a:lnTo>
                <a:lnTo>
                  <a:pt x="82" y="996"/>
                </a:lnTo>
                <a:lnTo>
                  <a:pt x="89" y="1008"/>
                </a:lnTo>
                <a:lnTo>
                  <a:pt x="90" y="1012"/>
                </a:lnTo>
                <a:lnTo>
                  <a:pt x="96" y="1020"/>
                </a:lnTo>
                <a:lnTo>
                  <a:pt x="99" y="1025"/>
                </a:lnTo>
                <a:lnTo>
                  <a:pt x="99" y="1025"/>
                </a:lnTo>
                <a:lnTo>
                  <a:pt x="102" y="1029"/>
                </a:lnTo>
                <a:lnTo>
                  <a:pt x="102" y="1029"/>
                </a:lnTo>
                <a:lnTo>
                  <a:pt x="102" y="1030"/>
                </a:lnTo>
                <a:lnTo>
                  <a:pt x="104" y="1030"/>
                </a:lnTo>
                <a:lnTo>
                  <a:pt x="104" y="1030"/>
                </a:lnTo>
                <a:lnTo>
                  <a:pt x="106" y="1032"/>
                </a:lnTo>
                <a:lnTo>
                  <a:pt x="106" y="1034"/>
                </a:lnTo>
                <a:lnTo>
                  <a:pt x="106" y="1035"/>
                </a:lnTo>
                <a:lnTo>
                  <a:pt x="107" y="1035"/>
                </a:lnTo>
                <a:lnTo>
                  <a:pt x="107" y="1037"/>
                </a:lnTo>
                <a:lnTo>
                  <a:pt x="107" y="1039"/>
                </a:lnTo>
                <a:lnTo>
                  <a:pt x="111" y="1039"/>
                </a:lnTo>
                <a:lnTo>
                  <a:pt x="116" y="1042"/>
                </a:lnTo>
                <a:lnTo>
                  <a:pt x="118" y="1042"/>
                </a:lnTo>
                <a:lnTo>
                  <a:pt x="118" y="1044"/>
                </a:lnTo>
                <a:lnTo>
                  <a:pt x="116" y="1047"/>
                </a:lnTo>
                <a:lnTo>
                  <a:pt x="116" y="1049"/>
                </a:lnTo>
                <a:lnTo>
                  <a:pt x="114" y="1051"/>
                </a:lnTo>
                <a:lnTo>
                  <a:pt x="114" y="1052"/>
                </a:lnTo>
                <a:lnTo>
                  <a:pt x="116" y="1052"/>
                </a:lnTo>
                <a:lnTo>
                  <a:pt x="118" y="1054"/>
                </a:lnTo>
                <a:lnTo>
                  <a:pt x="118" y="1056"/>
                </a:lnTo>
                <a:lnTo>
                  <a:pt x="118" y="1056"/>
                </a:lnTo>
                <a:lnTo>
                  <a:pt x="116" y="1056"/>
                </a:lnTo>
                <a:lnTo>
                  <a:pt x="116" y="1056"/>
                </a:lnTo>
                <a:lnTo>
                  <a:pt x="114" y="1056"/>
                </a:lnTo>
                <a:lnTo>
                  <a:pt x="114" y="1056"/>
                </a:lnTo>
                <a:lnTo>
                  <a:pt x="113" y="1056"/>
                </a:lnTo>
                <a:lnTo>
                  <a:pt x="113" y="1054"/>
                </a:lnTo>
                <a:lnTo>
                  <a:pt x="111" y="1054"/>
                </a:lnTo>
                <a:lnTo>
                  <a:pt x="111" y="1054"/>
                </a:lnTo>
                <a:lnTo>
                  <a:pt x="111" y="1058"/>
                </a:lnTo>
                <a:lnTo>
                  <a:pt x="113" y="1061"/>
                </a:lnTo>
                <a:lnTo>
                  <a:pt x="114" y="1063"/>
                </a:lnTo>
                <a:lnTo>
                  <a:pt x="114" y="1063"/>
                </a:lnTo>
                <a:lnTo>
                  <a:pt x="114" y="1064"/>
                </a:lnTo>
                <a:lnTo>
                  <a:pt x="114" y="1066"/>
                </a:lnTo>
                <a:lnTo>
                  <a:pt x="113" y="1066"/>
                </a:lnTo>
                <a:lnTo>
                  <a:pt x="113" y="1066"/>
                </a:lnTo>
                <a:lnTo>
                  <a:pt x="113" y="1066"/>
                </a:lnTo>
                <a:lnTo>
                  <a:pt x="113" y="1068"/>
                </a:lnTo>
                <a:lnTo>
                  <a:pt x="111" y="1068"/>
                </a:lnTo>
                <a:lnTo>
                  <a:pt x="111" y="1069"/>
                </a:lnTo>
                <a:lnTo>
                  <a:pt x="109" y="1071"/>
                </a:lnTo>
                <a:lnTo>
                  <a:pt x="109" y="1073"/>
                </a:lnTo>
                <a:lnTo>
                  <a:pt x="111" y="1075"/>
                </a:lnTo>
                <a:lnTo>
                  <a:pt x="111" y="1076"/>
                </a:lnTo>
                <a:lnTo>
                  <a:pt x="113" y="1080"/>
                </a:lnTo>
                <a:lnTo>
                  <a:pt x="114" y="1081"/>
                </a:lnTo>
                <a:lnTo>
                  <a:pt x="113" y="1086"/>
                </a:lnTo>
                <a:lnTo>
                  <a:pt x="113" y="1088"/>
                </a:lnTo>
                <a:lnTo>
                  <a:pt x="111" y="1088"/>
                </a:lnTo>
                <a:lnTo>
                  <a:pt x="107" y="1088"/>
                </a:lnTo>
                <a:lnTo>
                  <a:pt x="107" y="1090"/>
                </a:lnTo>
                <a:lnTo>
                  <a:pt x="106" y="1091"/>
                </a:lnTo>
                <a:lnTo>
                  <a:pt x="106" y="1091"/>
                </a:lnTo>
                <a:lnTo>
                  <a:pt x="104" y="1093"/>
                </a:lnTo>
                <a:lnTo>
                  <a:pt x="102" y="1095"/>
                </a:lnTo>
                <a:lnTo>
                  <a:pt x="101" y="1097"/>
                </a:lnTo>
                <a:lnTo>
                  <a:pt x="99" y="1095"/>
                </a:lnTo>
                <a:lnTo>
                  <a:pt x="97" y="1090"/>
                </a:lnTo>
                <a:lnTo>
                  <a:pt x="92" y="1085"/>
                </a:lnTo>
                <a:lnTo>
                  <a:pt x="90" y="1083"/>
                </a:lnTo>
                <a:lnTo>
                  <a:pt x="90" y="1081"/>
                </a:lnTo>
                <a:lnTo>
                  <a:pt x="89" y="1080"/>
                </a:lnTo>
                <a:lnTo>
                  <a:pt x="89" y="1076"/>
                </a:lnTo>
                <a:lnTo>
                  <a:pt x="87" y="1071"/>
                </a:lnTo>
                <a:lnTo>
                  <a:pt x="87" y="1069"/>
                </a:lnTo>
                <a:lnTo>
                  <a:pt x="89" y="1066"/>
                </a:lnTo>
                <a:lnTo>
                  <a:pt x="87" y="1066"/>
                </a:lnTo>
                <a:lnTo>
                  <a:pt x="85" y="1066"/>
                </a:lnTo>
                <a:lnTo>
                  <a:pt x="84" y="1058"/>
                </a:lnTo>
                <a:lnTo>
                  <a:pt x="84" y="1056"/>
                </a:lnTo>
                <a:lnTo>
                  <a:pt x="85" y="1052"/>
                </a:lnTo>
                <a:lnTo>
                  <a:pt x="85" y="1052"/>
                </a:lnTo>
                <a:lnTo>
                  <a:pt x="84" y="1052"/>
                </a:lnTo>
                <a:lnTo>
                  <a:pt x="82" y="1052"/>
                </a:lnTo>
                <a:lnTo>
                  <a:pt x="82" y="1052"/>
                </a:lnTo>
                <a:lnTo>
                  <a:pt x="82" y="1052"/>
                </a:lnTo>
                <a:lnTo>
                  <a:pt x="82" y="1052"/>
                </a:lnTo>
                <a:lnTo>
                  <a:pt x="82" y="1054"/>
                </a:lnTo>
                <a:lnTo>
                  <a:pt x="82" y="1056"/>
                </a:lnTo>
                <a:lnTo>
                  <a:pt x="84" y="1056"/>
                </a:lnTo>
                <a:lnTo>
                  <a:pt x="82" y="1059"/>
                </a:lnTo>
                <a:lnTo>
                  <a:pt x="82" y="1063"/>
                </a:lnTo>
                <a:lnTo>
                  <a:pt x="80" y="1066"/>
                </a:lnTo>
                <a:lnTo>
                  <a:pt x="75" y="1075"/>
                </a:lnTo>
                <a:lnTo>
                  <a:pt x="73" y="1075"/>
                </a:lnTo>
                <a:lnTo>
                  <a:pt x="72" y="1073"/>
                </a:lnTo>
                <a:lnTo>
                  <a:pt x="70" y="1073"/>
                </a:lnTo>
                <a:lnTo>
                  <a:pt x="70" y="1071"/>
                </a:lnTo>
                <a:lnTo>
                  <a:pt x="68" y="1069"/>
                </a:lnTo>
                <a:lnTo>
                  <a:pt x="68" y="1068"/>
                </a:lnTo>
                <a:lnTo>
                  <a:pt x="67" y="1064"/>
                </a:lnTo>
                <a:lnTo>
                  <a:pt x="67" y="1061"/>
                </a:lnTo>
                <a:lnTo>
                  <a:pt x="67" y="1059"/>
                </a:lnTo>
                <a:lnTo>
                  <a:pt x="68" y="1056"/>
                </a:lnTo>
                <a:lnTo>
                  <a:pt x="70" y="1056"/>
                </a:lnTo>
                <a:lnTo>
                  <a:pt x="70" y="1054"/>
                </a:lnTo>
                <a:lnTo>
                  <a:pt x="70" y="1052"/>
                </a:lnTo>
                <a:lnTo>
                  <a:pt x="70" y="1051"/>
                </a:lnTo>
                <a:lnTo>
                  <a:pt x="72" y="1049"/>
                </a:lnTo>
                <a:lnTo>
                  <a:pt x="72" y="1049"/>
                </a:lnTo>
                <a:lnTo>
                  <a:pt x="72" y="1047"/>
                </a:lnTo>
                <a:lnTo>
                  <a:pt x="72" y="1046"/>
                </a:lnTo>
                <a:lnTo>
                  <a:pt x="72" y="1046"/>
                </a:lnTo>
                <a:lnTo>
                  <a:pt x="70" y="1046"/>
                </a:lnTo>
                <a:lnTo>
                  <a:pt x="70" y="1044"/>
                </a:lnTo>
                <a:lnTo>
                  <a:pt x="70" y="1044"/>
                </a:lnTo>
                <a:lnTo>
                  <a:pt x="68" y="1042"/>
                </a:lnTo>
                <a:lnTo>
                  <a:pt x="70" y="1041"/>
                </a:lnTo>
                <a:lnTo>
                  <a:pt x="68" y="1039"/>
                </a:lnTo>
                <a:lnTo>
                  <a:pt x="67" y="1037"/>
                </a:lnTo>
                <a:lnTo>
                  <a:pt x="65" y="1035"/>
                </a:lnTo>
                <a:lnTo>
                  <a:pt x="63" y="1034"/>
                </a:lnTo>
                <a:lnTo>
                  <a:pt x="58" y="1030"/>
                </a:lnTo>
                <a:lnTo>
                  <a:pt x="58" y="1030"/>
                </a:lnTo>
                <a:lnTo>
                  <a:pt x="58" y="1029"/>
                </a:lnTo>
                <a:lnTo>
                  <a:pt x="56" y="1025"/>
                </a:lnTo>
                <a:lnTo>
                  <a:pt x="56" y="1024"/>
                </a:lnTo>
                <a:lnTo>
                  <a:pt x="55" y="1024"/>
                </a:lnTo>
                <a:lnTo>
                  <a:pt x="55" y="1024"/>
                </a:lnTo>
                <a:lnTo>
                  <a:pt x="53" y="1024"/>
                </a:lnTo>
                <a:lnTo>
                  <a:pt x="53" y="1024"/>
                </a:lnTo>
                <a:lnTo>
                  <a:pt x="53" y="1022"/>
                </a:lnTo>
                <a:lnTo>
                  <a:pt x="51" y="1022"/>
                </a:lnTo>
                <a:lnTo>
                  <a:pt x="51" y="1022"/>
                </a:lnTo>
                <a:lnTo>
                  <a:pt x="51" y="1020"/>
                </a:lnTo>
                <a:lnTo>
                  <a:pt x="51" y="1017"/>
                </a:lnTo>
                <a:lnTo>
                  <a:pt x="51" y="1013"/>
                </a:lnTo>
                <a:lnTo>
                  <a:pt x="50" y="1013"/>
                </a:lnTo>
                <a:lnTo>
                  <a:pt x="48" y="1017"/>
                </a:lnTo>
                <a:lnTo>
                  <a:pt x="46" y="1020"/>
                </a:lnTo>
                <a:lnTo>
                  <a:pt x="46" y="1022"/>
                </a:lnTo>
                <a:lnTo>
                  <a:pt x="43" y="1025"/>
                </a:lnTo>
                <a:lnTo>
                  <a:pt x="43" y="1025"/>
                </a:lnTo>
                <a:lnTo>
                  <a:pt x="43" y="1029"/>
                </a:lnTo>
                <a:lnTo>
                  <a:pt x="41" y="1030"/>
                </a:lnTo>
                <a:lnTo>
                  <a:pt x="43" y="1032"/>
                </a:lnTo>
                <a:lnTo>
                  <a:pt x="43" y="1034"/>
                </a:lnTo>
                <a:lnTo>
                  <a:pt x="46" y="1035"/>
                </a:lnTo>
                <a:lnTo>
                  <a:pt x="48" y="1037"/>
                </a:lnTo>
                <a:lnTo>
                  <a:pt x="46" y="1039"/>
                </a:lnTo>
                <a:lnTo>
                  <a:pt x="46" y="1039"/>
                </a:lnTo>
                <a:lnTo>
                  <a:pt x="46" y="1041"/>
                </a:lnTo>
                <a:lnTo>
                  <a:pt x="48" y="1042"/>
                </a:lnTo>
                <a:lnTo>
                  <a:pt x="48" y="1042"/>
                </a:lnTo>
                <a:lnTo>
                  <a:pt x="50" y="1044"/>
                </a:lnTo>
                <a:lnTo>
                  <a:pt x="51" y="1044"/>
                </a:lnTo>
                <a:lnTo>
                  <a:pt x="51" y="1046"/>
                </a:lnTo>
                <a:lnTo>
                  <a:pt x="51" y="1047"/>
                </a:lnTo>
                <a:lnTo>
                  <a:pt x="51" y="1049"/>
                </a:lnTo>
                <a:lnTo>
                  <a:pt x="51" y="1049"/>
                </a:lnTo>
                <a:lnTo>
                  <a:pt x="55" y="1052"/>
                </a:lnTo>
                <a:lnTo>
                  <a:pt x="56" y="1063"/>
                </a:lnTo>
                <a:lnTo>
                  <a:pt x="56" y="1063"/>
                </a:lnTo>
                <a:lnTo>
                  <a:pt x="58" y="1064"/>
                </a:lnTo>
                <a:lnTo>
                  <a:pt x="60" y="1066"/>
                </a:lnTo>
                <a:lnTo>
                  <a:pt x="62" y="1066"/>
                </a:lnTo>
                <a:lnTo>
                  <a:pt x="65" y="1069"/>
                </a:lnTo>
                <a:lnTo>
                  <a:pt x="65" y="1071"/>
                </a:lnTo>
                <a:lnTo>
                  <a:pt x="65" y="1073"/>
                </a:lnTo>
                <a:lnTo>
                  <a:pt x="65" y="1075"/>
                </a:lnTo>
                <a:lnTo>
                  <a:pt x="67" y="1075"/>
                </a:lnTo>
                <a:lnTo>
                  <a:pt x="73" y="1076"/>
                </a:lnTo>
                <a:lnTo>
                  <a:pt x="75" y="1078"/>
                </a:lnTo>
                <a:lnTo>
                  <a:pt x="79" y="1080"/>
                </a:lnTo>
                <a:lnTo>
                  <a:pt x="80" y="1081"/>
                </a:lnTo>
                <a:lnTo>
                  <a:pt x="82" y="1085"/>
                </a:lnTo>
                <a:lnTo>
                  <a:pt x="82" y="1086"/>
                </a:lnTo>
                <a:lnTo>
                  <a:pt x="82" y="1088"/>
                </a:lnTo>
                <a:lnTo>
                  <a:pt x="82" y="1091"/>
                </a:lnTo>
                <a:lnTo>
                  <a:pt x="82" y="1093"/>
                </a:lnTo>
                <a:lnTo>
                  <a:pt x="84" y="1097"/>
                </a:lnTo>
                <a:lnTo>
                  <a:pt x="84" y="1098"/>
                </a:lnTo>
                <a:lnTo>
                  <a:pt x="82" y="1100"/>
                </a:lnTo>
                <a:lnTo>
                  <a:pt x="82" y="1102"/>
                </a:lnTo>
                <a:lnTo>
                  <a:pt x="80" y="1103"/>
                </a:lnTo>
                <a:lnTo>
                  <a:pt x="79" y="1103"/>
                </a:lnTo>
                <a:lnTo>
                  <a:pt x="79" y="1103"/>
                </a:lnTo>
                <a:lnTo>
                  <a:pt x="77" y="1108"/>
                </a:lnTo>
                <a:lnTo>
                  <a:pt x="75" y="1108"/>
                </a:lnTo>
                <a:lnTo>
                  <a:pt x="73" y="1107"/>
                </a:lnTo>
                <a:lnTo>
                  <a:pt x="73" y="1107"/>
                </a:lnTo>
                <a:lnTo>
                  <a:pt x="72" y="1107"/>
                </a:lnTo>
                <a:lnTo>
                  <a:pt x="70" y="1108"/>
                </a:lnTo>
                <a:lnTo>
                  <a:pt x="67" y="1110"/>
                </a:lnTo>
                <a:lnTo>
                  <a:pt x="67" y="1110"/>
                </a:lnTo>
                <a:lnTo>
                  <a:pt x="68" y="1114"/>
                </a:lnTo>
                <a:lnTo>
                  <a:pt x="65" y="1114"/>
                </a:lnTo>
                <a:lnTo>
                  <a:pt x="63" y="1112"/>
                </a:lnTo>
                <a:lnTo>
                  <a:pt x="63" y="1112"/>
                </a:lnTo>
                <a:lnTo>
                  <a:pt x="63" y="1110"/>
                </a:lnTo>
                <a:lnTo>
                  <a:pt x="63" y="1108"/>
                </a:lnTo>
                <a:lnTo>
                  <a:pt x="63" y="1108"/>
                </a:lnTo>
                <a:lnTo>
                  <a:pt x="62" y="1108"/>
                </a:lnTo>
                <a:lnTo>
                  <a:pt x="62" y="1107"/>
                </a:lnTo>
                <a:lnTo>
                  <a:pt x="62" y="1105"/>
                </a:lnTo>
                <a:lnTo>
                  <a:pt x="62" y="1102"/>
                </a:lnTo>
                <a:lnTo>
                  <a:pt x="62" y="1102"/>
                </a:lnTo>
                <a:lnTo>
                  <a:pt x="62" y="1098"/>
                </a:lnTo>
                <a:lnTo>
                  <a:pt x="62" y="1098"/>
                </a:lnTo>
                <a:lnTo>
                  <a:pt x="62" y="1097"/>
                </a:lnTo>
                <a:lnTo>
                  <a:pt x="60" y="1097"/>
                </a:lnTo>
                <a:lnTo>
                  <a:pt x="60" y="1098"/>
                </a:lnTo>
                <a:lnTo>
                  <a:pt x="60" y="1098"/>
                </a:lnTo>
                <a:lnTo>
                  <a:pt x="60" y="1100"/>
                </a:lnTo>
                <a:lnTo>
                  <a:pt x="58" y="1102"/>
                </a:lnTo>
                <a:lnTo>
                  <a:pt x="58" y="1103"/>
                </a:lnTo>
                <a:lnTo>
                  <a:pt x="58" y="1108"/>
                </a:lnTo>
                <a:lnTo>
                  <a:pt x="56" y="1108"/>
                </a:lnTo>
                <a:lnTo>
                  <a:pt x="56" y="1107"/>
                </a:lnTo>
                <a:lnTo>
                  <a:pt x="56" y="1105"/>
                </a:lnTo>
                <a:lnTo>
                  <a:pt x="56" y="1100"/>
                </a:lnTo>
                <a:lnTo>
                  <a:pt x="55" y="1097"/>
                </a:lnTo>
                <a:lnTo>
                  <a:pt x="55" y="1097"/>
                </a:lnTo>
                <a:lnTo>
                  <a:pt x="55" y="1095"/>
                </a:lnTo>
                <a:lnTo>
                  <a:pt x="55" y="1093"/>
                </a:lnTo>
                <a:lnTo>
                  <a:pt x="55" y="1091"/>
                </a:lnTo>
                <a:lnTo>
                  <a:pt x="55" y="1090"/>
                </a:lnTo>
                <a:lnTo>
                  <a:pt x="55" y="1085"/>
                </a:lnTo>
                <a:lnTo>
                  <a:pt x="53" y="1083"/>
                </a:lnTo>
                <a:lnTo>
                  <a:pt x="53" y="1081"/>
                </a:lnTo>
                <a:lnTo>
                  <a:pt x="51" y="1080"/>
                </a:lnTo>
                <a:lnTo>
                  <a:pt x="51" y="1081"/>
                </a:lnTo>
                <a:lnTo>
                  <a:pt x="51" y="1086"/>
                </a:lnTo>
                <a:lnTo>
                  <a:pt x="51" y="1088"/>
                </a:lnTo>
                <a:lnTo>
                  <a:pt x="50" y="1090"/>
                </a:lnTo>
                <a:lnTo>
                  <a:pt x="50" y="1088"/>
                </a:lnTo>
                <a:lnTo>
                  <a:pt x="48" y="1086"/>
                </a:lnTo>
                <a:lnTo>
                  <a:pt x="48" y="1081"/>
                </a:lnTo>
                <a:lnTo>
                  <a:pt x="48" y="1081"/>
                </a:lnTo>
                <a:lnTo>
                  <a:pt x="48" y="1080"/>
                </a:lnTo>
                <a:lnTo>
                  <a:pt x="48" y="1080"/>
                </a:lnTo>
                <a:lnTo>
                  <a:pt x="48" y="1080"/>
                </a:lnTo>
                <a:lnTo>
                  <a:pt x="46" y="1076"/>
                </a:lnTo>
                <a:lnTo>
                  <a:pt x="45" y="1073"/>
                </a:lnTo>
                <a:lnTo>
                  <a:pt x="43" y="1069"/>
                </a:lnTo>
                <a:lnTo>
                  <a:pt x="43" y="1068"/>
                </a:lnTo>
                <a:lnTo>
                  <a:pt x="41" y="1069"/>
                </a:lnTo>
                <a:lnTo>
                  <a:pt x="41" y="1071"/>
                </a:lnTo>
                <a:lnTo>
                  <a:pt x="40" y="1061"/>
                </a:lnTo>
                <a:lnTo>
                  <a:pt x="40" y="1058"/>
                </a:lnTo>
                <a:lnTo>
                  <a:pt x="38" y="1059"/>
                </a:lnTo>
                <a:lnTo>
                  <a:pt x="40" y="1066"/>
                </a:lnTo>
                <a:lnTo>
                  <a:pt x="40" y="1076"/>
                </a:lnTo>
                <a:lnTo>
                  <a:pt x="38" y="1080"/>
                </a:lnTo>
                <a:lnTo>
                  <a:pt x="38" y="1081"/>
                </a:lnTo>
                <a:lnTo>
                  <a:pt x="38" y="1083"/>
                </a:lnTo>
                <a:lnTo>
                  <a:pt x="40" y="1088"/>
                </a:lnTo>
                <a:lnTo>
                  <a:pt x="41" y="1090"/>
                </a:lnTo>
                <a:lnTo>
                  <a:pt x="40" y="1088"/>
                </a:lnTo>
                <a:lnTo>
                  <a:pt x="38" y="1088"/>
                </a:lnTo>
                <a:lnTo>
                  <a:pt x="38" y="1086"/>
                </a:lnTo>
                <a:lnTo>
                  <a:pt x="36" y="1085"/>
                </a:lnTo>
                <a:lnTo>
                  <a:pt x="36" y="1085"/>
                </a:lnTo>
                <a:lnTo>
                  <a:pt x="36" y="1085"/>
                </a:lnTo>
                <a:lnTo>
                  <a:pt x="36" y="1083"/>
                </a:lnTo>
                <a:lnTo>
                  <a:pt x="36" y="1083"/>
                </a:lnTo>
                <a:lnTo>
                  <a:pt x="34" y="1080"/>
                </a:lnTo>
                <a:lnTo>
                  <a:pt x="34" y="1078"/>
                </a:lnTo>
                <a:lnTo>
                  <a:pt x="34" y="1059"/>
                </a:lnTo>
                <a:lnTo>
                  <a:pt x="33" y="1058"/>
                </a:lnTo>
                <a:lnTo>
                  <a:pt x="33" y="1059"/>
                </a:lnTo>
                <a:lnTo>
                  <a:pt x="31" y="1061"/>
                </a:lnTo>
                <a:lnTo>
                  <a:pt x="31" y="1064"/>
                </a:lnTo>
                <a:lnTo>
                  <a:pt x="33" y="1068"/>
                </a:lnTo>
                <a:lnTo>
                  <a:pt x="33" y="1069"/>
                </a:lnTo>
                <a:lnTo>
                  <a:pt x="31" y="1071"/>
                </a:lnTo>
                <a:lnTo>
                  <a:pt x="31" y="1073"/>
                </a:lnTo>
                <a:lnTo>
                  <a:pt x="31" y="1076"/>
                </a:lnTo>
                <a:lnTo>
                  <a:pt x="29" y="1076"/>
                </a:lnTo>
                <a:lnTo>
                  <a:pt x="29" y="1075"/>
                </a:lnTo>
                <a:lnTo>
                  <a:pt x="29" y="1073"/>
                </a:lnTo>
                <a:lnTo>
                  <a:pt x="28" y="1073"/>
                </a:lnTo>
                <a:lnTo>
                  <a:pt x="26" y="1071"/>
                </a:lnTo>
                <a:lnTo>
                  <a:pt x="24" y="1071"/>
                </a:lnTo>
                <a:lnTo>
                  <a:pt x="21" y="1069"/>
                </a:lnTo>
                <a:lnTo>
                  <a:pt x="19" y="1069"/>
                </a:lnTo>
                <a:lnTo>
                  <a:pt x="21" y="1071"/>
                </a:lnTo>
                <a:lnTo>
                  <a:pt x="28" y="1075"/>
                </a:lnTo>
                <a:lnTo>
                  <a:pt x="29" y="1080"/>
                </a:lnTo>
                <a:lnTo>
                  <a:pt x="31" y="1081"/>
                </a:lnTo>
                <a:lnTo>
                  <a:pt x="33" y="1085"/>
                </a:lnTo>
                <a:lnTo>
                  <a:pt x="31" y="1086"/>
                </a:lnTo>
                <a:lnTo>
                  <a:pt x="33" y="1088"/>
                </a:lnTo>
                <a:lnTo>
                  <a:pt x="33" y="1090"/>
                </a:lnTo>
                <a:lnTo>
                  <a:pt x="34" y="1091"/>
                </a:lnTo>
                <a:lnTo>
                  <a:pt x="36" y="1093"/>
                </a:lnTo>
                <a:lnTo>
                  <a:pt x="38" y="1095"/>
                </a:lnTo>
                <a:lnTo>
                  <a:pt x="40" y="1095"/>
                </a:lnTo>
                <a:lnTo>
                  <a:pt x="48" y="1105"/>
                </a:lnTo>
                <a:lnTo>
                  <a:pt x="55" y="1110"/>
                </a:lnTo>
                <a:lnTo>
                  <a:pt x="55" y="1112"/>
                </a:lnTo>
                <a:lnTo>
                  <a:pt x="56" y="1114"/>
                </a:lnTo>
                <a:lnTo>
                  <a:pt x="65" y="1122"/>
                </a:lnTo>
                <a:lnTo>
                  <a:pt x="73" y="1136"/>
                </a:lnTo>
                <a:lnTo>
                  <a:pt x="89" y="1158"/>
                </a:lnTo>
                <a:lnTo>
                  <a:pt x="96" y="1170"/>
                </a:lnTo>
                <a:lnTo>
                  <a:pt x="101" y="1181"/>
                </a:lnTo>
                <a:lnTo>
                  <a:pt x="107" y="1202"/>
                </a:lnTo>
                <a:lnTo>
                  <a:pt x="107" y="1204"/>
                </a:lnTo>
                <a:lnTo>
                  <a:pt x="107" y="1204"/>
                </a:lnTo>
                <a:lnTo>
                  <a:pt x="106" y="1205"/>
                </a:lnTo>
                <a:lnTo>
                  <a:pt x="106" y="1207"/>
                </a:lnTo>
                <a:lnTo>
                  <a:pt x="106" y="1209"/>
                </a:lnTo>
                <a:lnTo>
                  <a:pt x="104" y="1212"/>
                </a:lnTo>
                <a:lnTo>
                  <a:pt x="102" y="1214"/>
                </a:lnTo>
                <a:lnTo>
                  <a:pt x="102" y="1217"/>
                </a:lnTo>
                <a:lnTo>
                  <a:pt x="104" y="1221"/>
                </a:lnTo>
                <a:lnTo>
                  <a:pt x="107" y="1231"/>
                </a:lnTo>
                <a:lnTo>
                  <a:pt x="107" y="1231"/>
                </a:lnTo>
                <a:lnTo>
                  <a:pt x="107" y="1234"/>
                </a:lnTo>
                <a:lnTo>
                  <a:pt x="107" y="1234"/>
                </a:lnTo>
                <a:lnTo>
                  <a:pt x="107" y="1236"/>
                </a:lnTo>
                <a:lnTo>
                  <a:pt x="109" y="1238"/>
                </a:lnTo>
                <a:lnTo>
                  <a:pt x="116" y="1246"/>
                </a:lnTo>
                <a:lnTo>
                  <a:pt x="118" y="1246"/>
                </a:lnTo>
                <a:lnTo>
                  <a:pt x="119" y="1248"/>
                </a:lnTo>
                <a:lnTo>
                  <a:pt x="121" y="1249"/>
                </a:lnTo>
                <a:lnTo>
                  <a:pt x="126" y="1255"/>
                </a:lnTo>
                <a:lnTo>
                  <a:pt x="126" y="1256"/>
                </a:lnTo>
                <a:lnTo>
                  <a:pt x="126" y="1256"/>
                </a:lnTo>
                <a:lnTo>
                  <a:pt x="131" y="1263"/>
                </a:lnTo>
                <a:lnTo>
                  <a:pt x="138" y="1271"/>
                </a:lnTo>
                <a:lnTo>
                  <a:pt x="140" y="1273"/>
                </a:lnTo>
                <a:lnTo>
                  <a:pt x="145" y="1285"/>
                </a:lnTo>
                <a:lnTo>
                  <a:pt x="146" y="1288"/>
                </a:lnTo>
                <a:lnTo>
                  <a:pt x="146" y="1294"/>
                </a:lnTo>
                <a:lnTo>
                  <a:pt x="145" y="1297"/>
                </a:lnTo>
                <a:lnTo>
                  <a:pt x="145" y="1297"/>
                </a:lnTo>
                <a:lnTo>
                  <a:pt x="146" y="1300"/>
                </a:lnTo>
                <a:lnTo>
                  <a:pt x="148" y="1302"/>
                </a:lnTo>
                <a:lnTo>
                  <a:pt x="150" y="1307"/>
                </a:lnTo>
                <a:lnTo>
                  <a:pt x="152" y="1307"/>
                </a:lnTo>
                <a:lnTo>
                  <a:pt x="167" y="1322"/>
                </a:lnTo>
                <a:lnTo>
                  <a:pt x="167" y="1324"/>
                </a:lnTo>
                <a:lnTo>
                  <a:pt x="172" y="1334"/>
                </a:lnTo>
                <a:lnTo>
                  <a:pt x="174" y="1339"/>
                </a:lnTo>
                <a:lnTo>
                  <a:pt x="175" y="1343"/>
                </a:lnTo>
                <a:lnTo>
                  <a:pt x="175" y="1345"/>
                </a:lnTo>
                <a:lnTo>
                  <a:pt x="175" y="1346"/>
                </a:lnTo>
                <a:lnTo>
                  <a:pt x="175" y="1348"/>
                </a:lnTo>
                <a:lnTo>
                  <a:pt x="177" y="1351"/>
                </a:lnTo>
                <a:lnTo>
                  <a:pt x="179" y="1356"/>
                </a:lnTo>
                <a:lnTo>
                  <a:pt x="179" y="1358"/>
                </a:lnTo>
                <a:lnTo>
                  <a:pt x="179" y="1360"/>
                </a:lnTo>
                <a:lnTo>
                  <a:pt x="177" y="1365"/>
                </a:lnTo>
                <a:lnTo>
                  <a:pt x="175" y="1372"/>
                </a:lnTo>
                <a:lnTo>
                  <a:pt x="175" y="1378"/>
                </a:lnTo>
                <a:lnTo>
                  <a:pt x="175" y="1387"/>
                </a:lnTo>
                <a:lnTo>
                  <a:pt x="177" y="1387"/>
                </a:lnTo>
                <a:lnTo>
                  <a:pt x="177" y="1390"/>
                </a:lnTo>
                <a:lnTo>
                  <a:pt x="177" y="1392"/>
                </a:lnTo>
                <a:lnTo>
                  <a:pt x="175" y="1404"/>
                </a:lnTo>
                <a:lnTo>
                  <a:pt x="175" y="1407"/>
                </a:lnTo>
                <a:lnTo>
                  <a:pt x="177" y="1407"/>
                </a:lnTo>
                <a:lnTo>
                  <a:pt x="177" y="1407"/>
                </a:lnTo>
                <a:lnTo>
                  <a:pt x="179" y="1409"/>
                </a:lnTo>
                <a:lnTo>
                  <a:pt x="179" y="1411"/>
                </a:lnTo>
                <a:lnTo>
                  <a:pt x="179" y="1412"/>
                </a:lnTo>
                <a:lnTo>
                  <a:pt x="180" y="1414"/>
                </a:lnTo>
                <a:lnTo>
                  <a:pt x="179" y="1416"/>
                </a:lnTo>
                <a:lnTo>
                  <a:pt x="179" y="1418"/>
                </a:lnTo>
                <a:lnTo>
                  <a:pt x="179" y="1419"/>
                </a:lnTo>
                <a:lnTo>
                  <a:pt x="179" y="1421"/>
                </a:lnTo>
                <a:lnTo>
                  <a:pt x="180" y="1421"/>
                </a:lnTo>
                <a:lnTo>
                  <a:pt x="182" y="1423"/>
                </a:lnTo>
                <a:lnTo>
                  <a:pt x="182" y="1423"/>
                </a:lnTo>
                <a:lnTo>
                  <a:pt x="182" y="1424"/>
                </a:lnTo>
                <a:lnTo>
                  <a:pt x="182" y="1424"/>
                </a:lnTo>
                <a:lnTo>
                  <a:pt x="182" y="1426"/>
                </a:lnTo>
                <a:lnTo>
                  <a:pt x="182" y="1428"/>
                </a:lnTo>
                <a:lnTo>
                  <a:pt x="182" y="1428"/>
                </a:lnTo>
                <a:lnTo>
                  <a:pt x="182" y="1428"/>
                </a:lnTo>
                <a:lnTo>
                  <a:pt x="182" y="1429"/>
                </a:lnTo>
                <a:lnTo>
                  <a:pt x="182" y="1429"/>
                </a:lnTo>
                <a:lnTo>
                  <a:pt x="182" y="1431"/>
                </a:lnTo>
                <a:lnTo>
                  <a:pt x="184" y="1433"/>
                </a:lnTo>
                <a:lnTo>
                  <a:pt x="186" y="1440"/>
                </a:lnTo>
                <a:lnTo>
                  <a:pt x="186" y="1441"/>
                </a:lnTo>
                <a:lnTo>
                  <a:pt x="186" y="1445"/>
                </a:lnTo>
                <a:lnTo>
                  <a:pt x="186" y="1446"/>
                </a:lnTo>
                <a:lnTo>
                  <a:pt x="189" y="1453"/>
                </a:lnTo>
                <a:lnTo>
                  <a:pt x="189" y="1455"/>
                </a:lnTo>
                <a:lnTo>
                  <a:pt x="189" y="1455"/>
                </a:lnTo>
                <a:lnTo>
                  <a:pt x="194" y="1465"/>
                </a:lnTo>
                <a:lnTo>
                  <a:pt x="196" y="1467"/>
                </a:lnTo>
                <a:lnTo>
                  <a:pt x="196" y="1467"/>
                </a:lnTo>
                <a:lnTo>
                  <a:pt x="196" y="1472"/>
                </a:lnTo>
                <a:lnTo>
                  <a:pt x="201" y="1477"/>
                </a:lnTo>
                <a:lnTo>
                  <a:pt x="208" y="1485"/>
                </a:lnTo>
                <a:lnTo>
                  <a:pt x="214" y="1499"/>
                </a:lnTo>
                <a:lnTo>
                  <a:pt x="219" y="1513"/>
                </a:lnTo>
                <a:lnTo>
                  <a:pt x="228" y="1525"/>
                </a:lnTo>
                <a:lnTo>
                  <a:pt x="233" y="1535"/>
                </a:lnTo>
                <a:lnTo>
                  <a:pt x="240" y="1543"/>
                </a:lnTo>
                <a:lnTo>
                  <a:pt x="242" y="1547"/>
                </a:lnTo>
                <a:lnTo>
                  <a:pt x="243" y="1553"/>
                </a:lnTo>
                <a:lnTo>
                  <a:pt x="245" y="1567"/>
                </a:lnTo>
                <a:lnTo>
                  <a:pt x="243" y="1577"/>
                </a:lnTo>
                <a:lnTo>
                  <a:pt x="243" y="1579"/>
                </a:lnTo>
                <a:lnTo>
                  <a:pt x="245" y="1581"/>
                </a:lnTo>
                <a:lnTo>
                  <a:pt x="245" y="1582"/>
                </a:lnTo>
                <a:lnTo>
                  <a:pt x="245" y="1584"/>
                </a:lnTo>
                <a:lnTo>
                  <a:pt x="243" y="1584"/>
                </a:lnTo>
                <a:lnTo>
                  <a:pt x="245" y="1586"/>
                </a:lnTo>
                <a:lnTo>
                  <a:pt x="245" y="1586"/>
                </a:lnTo>
                <a:lnTo>
                  <a:pt x="245" y="1587"/>
                </a:lnTo>
                <a:lnTo>
                  <a:pt x="247" y="1589"/>
                </a:lnTo>
                <a:lnTo>
                  <a:pt x="245" y="1592"/>
                </a:lnTo>
                <a:lnTo>
                  <a:pt x="245" y="1594"/>
                </a:lnTo>
                <a:lnTo>
                  <a:pt x="243" y="1596"/>
                </a:lnTo>
                <a:lnTo>
                  <a:pt x="243" y="1598"/>
                </a:lnTo>
                <a:lnTo>
                  <a:pt x="238" y="1598"/>
                </a:lnTo>
                <a:lnTo>
                  <a:pt x="240" y="1598"/>
                </a:lnTo>
                <a:lnTo>
                  <a:pt x="242" y="1599"/>
                </a:lnTo>
                <a:lnTo>
                  <a:pt x="243" y="1601"/>
                </a:lnTo>
                <a:lnTo>
                  <a:pt x="243" y="1603"/>
                </a:lnTo>
                <a:lnTo>
                  <a:pt x="243" y="1603"/>
                </a:lnTo>
                <a:lnTo>
                  <a:pt x="242" y="1604"/>
                </a:lnTo>
                <a:lnTo>
                  <a:pt x="243" y="1606"/>
                </a:lnTo>
                <a:lnTo>
                  <a:pt x="245" y="1609"/>
                </a:lnTo>
                <a:lnTo>
                  <a:pt x="245" y="1613"/>
                </a:lnTo>
                <a:lnTo>
                  <a:pt x="243" y="1616"/>
                </a:lnTo>
                <a:lnTo>
                  <a:pt x="243" y="1616"/>
                </a:lnTo>
                <a:lnTo>
                  <a:pt x="243" y="1618"/>
                </a:lnTo>
                <a:lnTo>
                  <a:pt x="242" y="1618"/>
                </a:lnTo>
                <a:lnTo>
                  <a:pt x="242" y="1620"/>
                </a:lnTo>
                <a:lnTo>
                  <a:pt x="243" y="1621"/>
                </a:lnTo>
                <a:lnTo>
                  <a:pt x="243" y="1621"/>
                </a:lnTo>
                <a:lnTo>
                  <a:pt x="245" y="1623"/>
                </a:lnTo>
                <a:lnTo>
                  <a:pt x="247" y="1623"/>
                </a:lnTo>
                <a:lnTo>
                  <a:pt x="247" y="1625"/>
                </a:lnTo>
                <a:lnTo>
                  <a:pt x="247" y="1628"/>
                </a:lnTo>
                <a:lnTo>
                  <a:pt x="245" y="1628"/>
                </a:lnTo>
                <a:lnTo>
                  <a:pt x="242" y="1628"/>
                </a:lnTo>
                <a:lnTo>
                  <a:pt x="240" y="1628"/>
                </a:lnTo>
                <a:lnTo>
                  <a:pt x="238" y="1626"/>
                </a:lnTo>
                <a:lnTo>
                  <a:pt x="238" y="1626"/>
                </a:lnTo>
                <a:lnTo>
                  <a:pt x="238" y="1628"/>
                </a:lnTo>
                <a:lnTo>
                  <a:pt x="238" y="1628"/>
                </a:lnTo>
                <a:lnTo>
                  <a:pt x="238" y="1628"/>
                </a:lnTo>
                <a:lnTo>
                  <a:pt x="240" y="1630"/>
                </a:lnTo>
                <a:lnTo>
                  <a:pt x="240" y="1630"/>
                </a:lnTo>
                <a:lnTo>
                  <a:pt x="240" y="1631"/>
                </a:lnTo>
                <a:lnTo>
                  <a:pt x="240" y="1633"/>
                </a:lnTo>
                <a:lnTo>
                  <a:pt x="242" y="1633"/>
                </a:lnTo>
                <a:lnTo>
                  <a:pt x="243" y="1637"/>
                </a:lnTo>
                <a:lnTo>
                  <a:pt x="243" y="1638"/>
                </a:lnTo>
                <a:lnTo>
                  <a:pt x="242" y="1640"/>
                </a:lnTo>
                <a:lnTo>
                  <a:pt x="240" y="1640"/>
                </a:lnTo>
                <a:lnTo>
                  <a:pt x="238" y="1637"/>
                </a:lnTo>
                <a:lnTo>
                  <a:pt x="236" y="1630"/>
                </a:lnTo>
                <a:lnTo>
                  <a:pt x="236" y="1626"/>
                </a:lnTo>
                <a:lnTo>
                  <a:pt x="240" y="1621"/>
                </a:lnTo>
                <a:lnTo>
                  <a:pt x="242" y="1618"/>
                </a:lnTo>
                <a:lnTo>
                  <a:pt x="238" y="1620"/>
                </a:lnTo>
                <a:lnTo>
                  <a:pt x="235" y="1625"/>
                </a:lnTo>
                <a:lnTo>
                  <a:pt x="233" y="1626"/>
                </a:lnTo>
                <a:lnTo>
                  <a:pt x="233" y="1630"/>
                </a:lnTo>
                <a:lnTo>
                  <a:pt x="233" y="1633"/>
                </a:lnTo>
                <a:lnTo>
                  <a:pt x="233" y="1637"/>
                </a:lnTo>
                <a:lnTo>
                  <a:pt x="235" y="1643"/>
                </a:lnTo>
                <a:lnTo>
                  <a:pt x="238" y="1654"/>
                </a:lnTo>
                <a:lnTo>
                  <a:pt x="238" y="1662"/>
                </a:lnTo>
                <a:lnTo>
                  <a:pt x="238" y="1671"/>
                </a:lnTo>
                <a:lnTo>
                  <a:pt x="238" y="1684"/>
                </a:lnTo>
                <a:lnTo>
                  <a:pt x="238" y="1684"/>
                </a:lnTo>
                <a:lnTo>
                  <a:pt x="240" y="1681"/>
                </a:lnTo>
                <a:lnTo>
                  <a:pt x="240" y="1677"/>
                </a:lnTo>
                <a:lnTo>
                  <a:pt x="242" y="1676"/>
                </a:lnTo>
                <a:lnTo>
                  <a:pt x="242" y="1676"/>
                </a:lnTo>
                <a:lnTo>
                  <a:pt x="242" y="1677"/>
                </a:lnTo>
                <a:lnTo>
                  <a:pt x="242" y="1682"/>
                </a:lnTo>
                <a:lnTo>
                  <a:pt x="242" y="1684"/>
                </a:lnTo>
                <a:lnTo>
                  <a:pt x="238" y="1686"/>
                </a:lnTo>
                <a:lnTo>
                  <a:pt x="236" y="1686"/>
                </a:lnTo>
                <a:lnTo>
                  <a:pt x="236" y="1686"/>
                </a:lnTo>
                <a:lnTo>
                  <a:pt x="235" y="1686"/>
                </a:lnTo>
                <a:lnTo>
                  <a:pt x="235" y="1686"/>
                </a:lnTo>
                <a:lnTo>
                  <a:pt x="235" y="1688"/>
                </a:lnTo>
                <a:lnTo>
                  <a:pt x="233" y="1691"/>
                </a:lnTo>
                <a:lnTo>
                  <a:pt x="230" y="1696"/>
                </a:lnTo>
                <a:lnTo>
                  <a:pt x="225" y="1703"/>
                </a:lnTo>
                <a:lnTo>
                  <a:pt x="218" y="1711"/>
                </a:lnTo>
                <a:lnTo>
                  <a:pt x="216" y="1713"/>
                </a:lnTo>
                <a:lnTo>
                  <a:pt x="213" y="1713"/>
                </a:lnTo>
                <a:lnTo>
                  <a:pt x="209" y="1715"/>
                </a:lnTo>
                <a:lnTo>
                  <a:pt x="204" y="1715"/>
                </a:lnTo>
                <a:lnTo>
                  <a:pt x="201" y="1715"/>
                </a:lnTo>
                <a:lnTo>
                  <a:pt x="197" y="1715"/>
                </a:lnTo>
                <a:lnTo>
                  <a:pt x="194" y="1713"/>
                </a:lnTo>
                <a:lnTo>
                  <a:pt x="191" y="1713"/>
                </a:lnTo>
                <a:lnTo>
                  <a:pt x="189" y="1710"/>
                </a:lnTo>
                <a:lnTo>
                  <a:pt x="187" y="1708"/>
                </a:lnTo>
                <a:lnTo>
                  <a:pt x="184" y="1706"/>
                </a:lnTo>
                <a:lnTo>
                  <a:pt x="180" y="1705"/>
                </a:lnTo>
                <a:lnTo>
                  <a:pt x="180" y="1705"/>
                </a:lnTo>
                <a:lnTo>
                  <a:pt x="180" y="1706"/>
                </a:lnTo>
                <a:lnTo>
                  <a:pt x="180" y="1711"/>
                </a:lnTo>
                <a:lnTo>
                  <a:pt x="180" y="1713"/>
                </a:lnTo>
                <a:lnTo>
                  <a:pt x="180" y="1713"/>
                </a:lnTo>
                <a:lnTo>
                  <a:pt x="179" y="1716"/>
                </a:lnTo>
                <a:lnTo>
                  <a:pt x="177" y="1718"/>
                </a:lnTo>
                <a:lnTo>
                  <a:pt x="177" y="1721"/>
                </a:lnTo>
                <a:lnTo>
                  <a:pt x="179" y="1725"/>
                </a:lnTo>
                <a:lnTo>
                  <a:pt x="180" y="1727"/>
                </a:lnTo>
                <a:lnTo>
                  <a:pt x="179" y="1728"/>
                </a:lnTo>
                <a:lnTo>
                  <a:pt x="177" y="1732"/>
                </a:lnTo>
                <a:lnTo>
                  <a:pt x="177" y="1733"/>
                </a:lnTo>
                <a:lnTo>
                  <a:pt x="177" y="1735"/>
                </a:lnTo>
                <a:lnTo>
                  <a:pt x="179" y="1738"/>
                </a:lnTo>
                <a:lnTo>
                  <a:pt x="179" y="1750"/>
                </a:lnTo>
                <a:lnTo>
                  <a:pt x="179" y="1752"/>
                </a:lnTo>
                <a:lnTo>
                  <a:pt x="179" y="1754"/>
                </a:lnTo>
                <a:lnTo>
                  <a:pt x="180" y="1757"/>
                </a:lnTo>
                <a:lnTo>
                  <a:pt x="182" y="1759"/>
                </a:lnTo>
                <a:lnTo>
                  <a:pt x="182" y="1761"/>
                </a:lnTo>
                <a:lnTo>
                  <a:pt x="182" y="1764"/>
                </a:lnTo>
                <a:lnTo>
                  <a:pt x="182" y="1767"/>
                </a:lnTo>
                <a:lnTo>
                  <a:pt x="182" y="1767"/>
                </a:lnTo>
                <a:lnTo>
                  <a:pt x="191" y="1776"/>
                </a:lnTo>
                <a:lnTo>
                  <a:pt x="191" y="1778"/>
                </a:lnTo>
                <a:lnTo>
                  <a:pt x="192" y="1776"/>
                </a:lnTo>
                <a:lnTo>
                  <a:pt x="196" y="1772"/>
                </a:lnTo>
                <a:lnTo>
                  <a:pt x="196" y="1771"/>
                </a:lnTo>
                <a:lnTo>
                  <a:pt x="203" y="1771"/>
                </a:lnTo>
                <a:lnTo>
                  <a:pt x="206" y="1771"/>
                </a:lnTo>
                <a:lnTo>
                  <a:pt x="209" y="1772"/>
                </a:lnTo>
                <a:lnTo>
                  <a:pt x="223" y="1778"/>
                </a:lnTo>
                <a:lnTo>
                  <a:pt x="223" y="1779"/>
                </a:lnTo>
                <a:lnTo>
                  <a:pt x="225" y="1779"/>
                </a:lnTo>
                <a:lnTo>
                  <a:pt x="225" y="1779"/>
                </a:lnTo>
                <a:lnTo>
                  <a:pt x="225" y="1781"/>
                </a:lnTo>
                <a:lnTo>
                  <a:pt x="226" y="1781"/>
                </a:lnTo>
                <a:lnTo>
                  <a:pt x="226" y="1781"/>
                </a:lnTo>
                <a:lnTo>
                  <a:pt x="230" y="1783"/>
                </a:lnTo>
                <a:lnTo>
                  <a:pt x="233" y="1784"/>
                </a:lnTo>
                <a:lnTo>
                  <a:pt x="245" y="1793"/>
                </a:lnTo>
                <a:lnTo>
                  <a:pt x="257" y="1803"/>
                </a:lnTo>
                <a:lnTo>
                  <a:pt x="260" y="1806"/>
                </a:lnTo>
                <a:lnTo>
                  <a:pt x="260" y="1808"/>
                </a:lnTo>
                <a:lnTo>
                  <a:pt x="262" y="1811"/>
                </a:lnTo>
                <a:lnTo>
                  <a:pt x="264" y="1813"/>
                </a:lnTo>
                <a:lnTo>
                  <a:pt x="265" y="1815"/>
                </a:lnTo>
                <a:lnTo>
                  <a:pt x="265" y="1817"/>
                </a:lnTo>
                <a:lnTo>
                  <a:pt x="265" y="1817"/>
                </a:lnTo>
                <a:lnTo>
                  <a:pt x="265" y="1817"/>
                </a:lnTo>
                <a:lnTo>
                  <a:pt x="265" y="1817"/>
                </a:lnTo>
                <a:lnTo>
                  <a:pt x="267" y="1817"/>
                </a:lnTo>
                <a:lnTo>
                  <a:pt x="269" y="1817"/>
                </a:lnTo>
                <a:lnTo>
                  <a:pt x="276" y="1818"/>
                </a:lnTo>
                <a:lnTo>
                  <a:pt x="287" y="1822"/>
                </a:lnTo>
                <a:lnTo>
                  <a:pt x="293" y="1823"/>
                </a:lnTo>
                <a:lnTo>
                  <a:pt x="296" y="1823"/>
                </a:lnTo>
                <a:lnTo>
                  <a:pt x="299" y="1825"/>
                </a:lnTo>
                <a:lnTo>
                  <a:pt x="301" y="1823"/>
                </a:lnTo>
                <a:lnTo>
                  <a:pt x="299" y="1820"/>
                </a:lnTo>
                <a:lnTo>
                  <a:pt x="299" y="1820"/>
                </a:lnTo>
                <a:lnTo>
                  <a:pt x="301" y="1820"/>
                </a:lnTo>
                <a:lnTo>
                  <a:pt x="301" y="1820"/>
                </a:lnTo>
                <a:lnTo>
                  <a:pt x="301" y="1820"/>
                </a:lnTo>
                <a:lnTo>
                  <a:pt x="303" y="1822"/>
                </a:lnTo>
                <a:lnTo>
                  <a:pt x="303" y="1822"/>
                </a:lnTo>
                <a:lnTo>
                  <a:pt x="304" y="1823"/>
                </a:lnTo>
                <a:lnTo>
                  <a:pt x="308" y="1823"/>
                </a:lnTo>
                <a:lnTo>
                  <a:pt x="309" y="1825"/>
                </a:lnTo>
                <a:lnTo>
                  <a:pt x="309" y="1825"/>
                </a:lnTo>
                <a:lnTo>
                  <a:pt x="309" y="1827"/>
                </a:lnTo>
                <a:lnTo>
                  <a:pt x="309" y="1827"/>
                </a:lnTo>
                <a:lnTo>
                  <a:pt x="309" y="1827"/>
                </a:lnTo>
                <a:lnTo>
                  <a:pt x="308" y="1827"/>
                </a:lnTo>
                <a:lnTo>
                  <a:pt x="299" y="1825"/>
                </a:lnTo>
                <a:lnTo>
                  <a:pt x="299" y="1825"/>
                </a:lnTo>
                <a:lnTo>
                  <a:pt x="301" y="1827"/>
                </a:lnTo>
                <a:lnTo>
                  <a:pt x="304" y="1828"/>
                </a:lnTo>
                <a:lnTo>
                  <a:pt x="306" y="1832"/>
                </a:lnTo>
                <a:lnTo>
                  <a:pt x="306" y="1832"/>
                </a:lnTo>
                <a:lnTo>
                  <a:pt x="309" y="1832"/>
                </a:lnTo>
                <a:lnTo>
                  <a:pt x="309" y="1832"/>
                </a:lnTo>
                <a:lnTo>
                  <a:pt x="311" y="1832"/>
                </a:lnTo>
                <a:lnTo>
                  <a:pt x="313" y="1834"/>
                </a:lnTo>
                <a:lnTo>
                  <a:pt x="318" y="1834"/>
                </a:lnTo>
                <a:lnTo>
                  <a:pt x="320" y="1835"/>
                </a:lnTo>
                <a:lnTo>
                  <a:pt x="321" y="1835"/>
                </a:lnTo>
                <a:lnTo>
                  <a:pt x="323" y="1835"/>
                </a:lnTo>
                <a:lnTo>
                  <a:pt x="323" y="1834"/>
                </a:lnTo>
                <a:lnTo>
                  <a:pt x="330" y="1834"/>
                </a:lnTo>
                <a:lnTo>
                  <a:pt x="330" y="1834"/>
                </a:lnTo>
                <a:lnTo>
                  <a:pt x="330" y="1834"/>
                </a:lnTo>
                <a:lnTo>
                  <a:pt x="330" y="1834"/>
                </a:lnTo>
                <a:lnTo>
                  <a:pt x="330" y="1832"/>
                </a:lnTo>
                <a:lnTo>
                  <a:pt x="332" y="1832"/>
                </a:lnTo>
                <a:lnTo>
                  <a:pt x="335" y="1834"/>
                </a:lnTo>
                <a:lnTo>
                  <a:pt x="338" y="1835"/>
                </a:lnTo>
                <a:lnTo>
                  <a:pt x="340" y="1835"/>
                </a:lnTo>
                <a:lnTo>
                  <a:pt x="342" y="1837"/>
                </a:lnTo>
                <a:lnTo>
                  <a:pt x="343" y="1835"/>
                </a:lnTo>
                <a:lnTo>
                  <a:pt x="345" y="1835"/>
                </a:lnTo>
                <a:lnTo>
                  <a:pt x="347" y="1834"/>
                </a:lnTo>
                <a:lnTo>
                  <a:pt x="349" y="1834"/>
                </a:lnTo>
                <a:lnTo>
                  <a:pt x="350" y="1834"/>
                </a:lnTo>
                <a:lnTo>
                  <a:pt x="352" y="1834"/>
                </a:lnTo>
                <a:lnTo>
                  <a:pt x="352" y="1834"/>
                </a:lnTo>
                <a:lnTo>
                  <a:pt x="354" y="1834"/>
                </a:lnTo>
                <a:lnTo>
                  <a:pt x="354" y="1834"/>
                </a:lnTo>
                <a:lnTo>
                  <a:pt x="355" y="1834"/>
                </a:lnTo>
                <a:lnTo>
                  <a:pt x="357" y="1834"/>
                </a:lnTo>
                <a:lnTo>
                  <a:pt x="357" y="1834"/>
                </a:lnTo>
                <a:lnTo>
                  <a:pt x="360" y="1834"/>
                </a:lnTo>
                <a:lnTo>
                  <a:pt x="360" y="1835"/>
                </a:lnTo>
                <a:lnTo>
                  <a:pt x="362" y="1835"/>
                </a:lnTo>
                <a:lnTo>
                  <a:pt x="364" y="1837"/>
                </a:lnTo>
                <a:lnTo>
                  <a:pt x="366" y="1837"/>
                </a:lnTo>
                <a:lnTo>
                  <a:pt x="367" y="1834"/>
                </a:lnTo>
                <a:lnTo>
                  <a:pt x="367" y="1834"/>
                </a:lnTo>
                <a:lnTo>
                  <a:pt x="369" y="1832"/>
                </a:lnTo>
                <a:lnTo>
                  <a:pt x="371" y="1832"/>
                </a:lnTo>
                <a:lnTo>
                  <a:pt x="371" y="1834"/>
                </a:lnTo>
                <a:lnTo>
                  <a:pt x="372" y="1834"/>
                </a:lnTo>
                <a:lnTo>
                  <a:pt x="372" y="1834"/>
                </a:lnTo>
                <a:lnTo>
                  <a:pt x="374" y="1834"/>
                </a:lnTo>
                <a:lnTo>
                  <a:pt x="374" y="1834"/>
                </a:lnTo>
                <a:lnTo>
                  <a:pt x="376" y="1834"/>
                </a:lnTo>
                <a:lnTo>
                  <a:pt x="379" y="1834"/>
                </a:lnTo>
                <a:lnTo>
                  <a:pt x="381" y="1835"/>
                </a:lnTo>
                <a:lnTo>
                  <a:pt x="381" y="1834"/>
                </a:lnTo>
                <a:lnTo>
                  <a:pt x="382" y="1834"/>
                </a:lnTo>
                <a:lnTo>
                  <a:pt x="384" y="1834"/>
                </a:lnTo>
                <a:lnTo>
                  <a:pt x="386" y="1835"/>
                </a:lnTo>
                <a:lnTo>
                  <a:pt x="388" y="1835"/>
                </a:lnTo>
                <a:lnTo>
                  <a:pt x="393" y="1839"/>
                </a:lnTo>
                <a:lnTo>
                  <a:pt x="393" y="1839"/>
                </a:lnTo>
                <a:lnTo>
                  <a:pt x="396" y="1839"/>
                </a:lnTo>
                <a:lnTo>
                  <a:pt x="399" y="1840"/>
                </a:lnTo>
                <a:lnTo>
                  <a:pt x="403" y="1842"/>
                </a:lnTo>
                <a:lnTo>
                  <a:pt x="406" y="1844"/>
                </a:lnTo>
                <a:lnTo>
                  <a:pt x="406" y="1840"/>
                </a:lnTo>
                <a:lnTo>
                  <a:pt x="406" y="1839"/>
                </a:lnTo>
                <a:lnTo>
                  <a:pt x="408" y="1837"/>
                </a:lnTo>
                <a:lnTo>
                  <a:pt x="410" y="1835"/>
                </a:lnTo>
                <a:lnTo>
                  <a:pt x="411" y="1835"/>
                </a:lnTo>
                <a:lnTo>
                  <a:pt x="416" y="1835"/>
                </a:lnTo>
                <a:lnTo>
                  <a:pt x="423" y="1837"/>
                </a:lnTo>
                <a:lnTo>
                  <a:pt x="427" y="1840"/>
                </a:lnTo>
                <a:lnTo>
                  <a:pt x="430" y="1842"/>
                </a:lnTo>
                <a:lnTo>
                  <a:pt x="433" y="1842"/>
                </a:lnTo>
                <a:lnTo>
                  <a:pt x="435" y="1842"/>
                </a:lnTo>
                <a:lnTo>
                  <a:pt x="437" y="1840"/>
                </a:lnTo>
                <a:lnTo>
                  <a:pt x="437" y="1840"/>
                </a:lnTo>
                <a:lnTo>
                  <a:pt x="439" y="1840"/>
                </a:lnTo>
                <a:lnTo>
                  <a:pt x="439" y="1839"/>
                </a:lnTo>
                <a:lnTo>
                  <a:pt x="439" y="1839"/>
                </a:lnTo>
                <a:lnTo>
                  <a:pt x="435" y="1839"/>
                </a:lnTo>
                <a:lnTo>
                  <a:pt x="433" y="1839"/>
                </a:lnTo>
                <a:lnTo>
                  <a:pt x="432" y="1835"/>
                </a:lnTo>
                <a:lnTo>
                  <a:pt x="430" y="1835"/>
                </a:lnTo>
                <a:lnTo>
                  <a:pt x="430" y="1835"/>
                </a:lnTo>
                <a:lnTo>
                  <a:pt x="430" y="1837"/>
                </a:lnTo>
                <a:lnTo>
                  <a:pt x="430" y="1837"/>
                </a:lnTo>
                <a:lnTo>
                  <a:pt x="430" y="1839"/>
                </a:lnTo>
                <a:lnTo>
                  <a:pt x="430" y="1839"/>
                </a:lnTo>
                <a:lnTo>
                  <a:pt x="430" y="1839"/>
                </a:lnTo>
                <a:lnTo>
                  <a:pt x="427" y="1837"/>
                </a:lnTo>
                <a:lnTo>
                  <a:pt x="425" y="1837"/>
                </a:lnTo>
                <a:lnTo>
                  <a:pt x="425" y="1835"/>
                </a:lnTo>
                <a:lnTo>
                  <a:pt x="425" y="1834"/>
                </a:lnTo>
                <a:lnTo>
                  <a:pt x="427" y="1834"/>
                </a:lnTo>
                <a:lnTo>
                  <a:pt x="432" y="1834"/>
                </a:lnTo>
                <a:lnTo>
                  <a:pt x="432" y="1834"/>
                </a:lnTo>
                <a:lnTo>
                  <a:pt x="432" y="1832"/>
                </a:lnTo>
                <a:lnTo>
                  <a:pt x="432" y="1832"/>
                </a:lnTo>
                <a:lnTo>
                  <a:pt x="433" y="1832"/>
                </a:lnTo>
                <a:lnTo>
                  <a:pt x="433" y="1832"/>
                </a:lnTo>
                <a:lnTo>
                  <a:pt x="433" y="1834"/>
                </a:lnTo>
                <a:lnTo>
                  <a:pt x="433" y="1834"/>
                </a:lnTo>
                <a:lnTo>
                  <a:pt x="435" y="1834"/>
                </a:lnTo>
                <a:lnTo>
                  <a:pt x="437" y="1832"/>
                </a:lnTo>
                <a:lnTo>
                  <a:pt x="437" y="1832"/>
                </a:lnTo>
                <a:lnTo>
                  <a:pt x="439" y="1832"/>
                </a:lnTo>
                <a:lnTo>
                  <a:pt x="440" y="1834"/>
                </a:lnTo>
                <a:lnTo>
                  <a:pt x="440" y="1834"/>
                </a:lnTo>
                <a:lnTo>
                  <a:pt x="442" y="1834"/>
                </a:lnTo>
                <a:lnTo>
                  <a:pt x="442" y="1832"/>
                </a:lnTo>
                <a:lnTo>
                  <a:pt x="444" y="1832"/>
                </a:lnTo>
                <a:lnTo>
                  <a:pt x="447" y="1832"/>
                </a:lnTo>
                <a:lnTo>
                  <a:pt x="449" y="1830"/>
                </a:lnTo>
                <a:lnTo>
                  <a:pt x="449" y="1832"/>
                </a:lnTo>
                <a:lnTo>
                  <a:pt x="449" y="1830"/>
                </a:lnTo>
                <a:lnTo>
                  <a:pt x="454" y="1834"/>
                </a:lnTo>
                <a:lnTo>
                  <a:pt x="454" y="1834"/>
                </a:lnTo>
                <a:lnTo>
                  <a:pt x="456" y="1834"/>
                </a:lnTo>
                <a:lnTo>
                  <a:pt x="456" y="1832"/>
                </a:lnTo>
                <a:lnTo>
                  <a:pt x="456" y="1830"/>
                </a:lnTo>
                <a:lnTo>
                  <a:pt x="454" y="1828"/>
                </a:lnTo>
                <a:lnTo>
                  <a:pt x="454" y="1828"/>
                </a:lnTo>
                <a:lnTo>
                  <a:pt x="454" y="1828"/>
                </a:lnTo>
                <a:lnTo>
                  <a:pt x="452" y="1828"/>
                </a:lnTo>
                <a:lnTo>
                  <a:pt x="452" y="1827"/>
                </a:lnTo>
                <a:lnTo>
                  <a:pt x="454" y="1827"/>
                </a:lnTo>
                <a:lnTo>
                  <a:pt x="457" y="1827"/>
                </a:lnTo>
                <a:lnTo>
                  <a:pt x="461" y="1825"/>
                </a:lnTo>
                <a:lnTo>
                  <a:pt x="462" y="1823"/>
                </a:lnTo>
                <a:lnTo>
                  <a:pt x="469" y="1823"/>
                </a:lnTo>
                <a:lnTo>
                  <a:pt x="472" y="1823"/>
                </a:lnTo>
                <a:lnTo>
                  <a:pt x="472" y="1823"/>
                </a:lnTo>
                <a:lnTo>
                  <a:pt x="474" y="1822"/>
                </a:lnTo>
                <a:lnTo>
                  <a:pt x="472" y="1818"/>
                </a:lnTo>
                <a:lnTo>
                  <a:pt x="472" y="1817"/>
                </a:lnTo>
                <a:lnTo>
                  <a:pt x="472" y="1815"/>
                </a:lnTo>
                <a:lnTo>
                  <a:pt x="474" y="1813"/>
                </a:lnTo>
                <a:lnTo>
                  <a:pt x="476" y="1810"/>
                </a:lnTo>
                <a:lnTo>
                  <a:pt x="478" y="1810"/>
                </a:lnTo>
                <a:lnTo>
                  <a:pt x="481" y="1806"/>
                </a:lnTo>
                <a:lnTo>
                  <a:pt x="484" y="1806"/>
                </a:lnTo>
                <a:lnTo>
                  <a:pt x="491" y="1805"/>
                </a:lnTo>
                <a:lnTo>
                  <a:pt x="493" y="1803"/>
                </a:lnTo>
                <a:lnTo>
                  <a:pt x="496" y="1801"/>
                </a:lnTo>
                <a:lnTo>
                  <a:pt x="500" y="1801"/>
                </a:lnTo>
                <a:lnTo>
                  <a:pt x="501" y="1800"/>
                </a:lnTo>
                <a:lnTo>
                  <a:pt x="505" y="1798"/>
                </a:lnTo>
                <a:lnTo>
                  <a:pt x="501" y="1796"/>
                </a:lnTo>
                <a:lnTo>
                  <a:pt x="501" y="1795"/>
                </a:lnTo>
                <a:lnTo>
                  <a:pt x="501" y="1793"/>
                </a:lnTo>
                <a:lnTo>
                  <a:pt x="503" y="1793"/>
                </a:lnTo>
                <a:lnTo>
                  <a:pt x="505" y="1793"/>
                </a:lnTo>
                <a:lnTo>
                  <a:pt x="506" y="1789"/>
                </a:lnTo>
                <a:lnTo>
                  <a:pt x="508" y="1789"/>
                </a:lnTo>
                <a:lnTo>
                  <a:pt x="515" y="1789"/>
                </a:lnTo>
                <a:lnTo>
                  <a:pt x="515" y="1788"/>
                </a:lnTo>
                <a:lnTo>
                  <a:pt x="515" y="1788"/>
                </a:lnTo>
                <a:lnTo>
                  <a:pt x="512" y="1784"/>
                </a:lnTo>
                <a:lnTo>
                  <a:pt x="512" y="1784"/>
                </a:lnTo>
                <a:lnTo>
                  <a:pt x="517" y="1784"/>
                </a:lnTo>
                <a:lnTo>
                  <a:pt x="517" y="1784"/>
                </a:lnTo>
                <a:lnTo>
                  <a:pt x="518" y="1784"/>
                </a:lnTo>
                <a:lnTo>
                  <a:pt x="520" y="1784"/>
                </a:lnTo>
                <a:lnTo>
                  <a:pt x="535" y="1786"/>
                </a:lnTo>
                <a:lnTo>
                  <a:pt x="535" y="1786"/>
                </a:lnTo>
                <a:lnTo>
                  <a:pt x="537" y="1788"/>
                </a:lnTo>
                <a:lnTo>
                  <a:pt x="537" y="1788"/>
                </a:lnTo>
                <a:lnTo>
                  <a:pt x="539" y="1788"/>
                </a:lnTo>
                <a:lnTo>
                  <a:pt x="540" y="1788"/>
                </a:lnTo>
                <a:lnTo>
                  <a:pt x="542" y="1788"/>
                </a:lnTo>
                <a:lnTo>
                  <a:pt x="542" y="1788"/>
                </a:lnTo>
                <a:lnTo>
                  <a:pt x="544" y="1789"/>
                </a:lnTo>
                <a:lnTo>
                  <a:pt x="544" y="1789"/>
                </a:lnTo>
                <a:lnTo>
                  <a:pt x="544" y="1791"/>
                </a:lnTo>
                <a:lnTo>
                  <a:pt x="544" y="1791"/>
                </a:lnTo>
                <a:lnTo>
                  <a:pt x="546" y="1791"/>
                </a:lnTo>
                <a:lnTo>
                  <a:pt x="547" y="1791"/>
                </a:lnTo>
                <a:lnTo>
                  <a:pt x="547" y="1791"/>
                </a:lnTo>
                <a:lnTo>
                  <a:pt x="547" y="1789"/>
                </a:lnTo>
                <a:lnTo>
                  <a:pt x="547" y="1788"/>
                </a:lnTo>
                <a:lnTo>
                  <a:pt x="549" y="1786"/>
                </a:lnTo>
                <a:lnTo>
                  <a:pt x="549" y="1784"/>
                </a:lnTo>
                <a:lnTo>
                  <a:pt x="549" y="1784"/>
                </a:lnTo>
                <a:lnTo>
                  <a:pt x="551" y="1784"/>
                </a:lnTo>
                <a:lnTo>
                  <a:pt x="552" y="1784"/>
                </a:lnTo>
                <a:lnTo>
                  <a:pt x="554" y="1784"/>
                </a:lnTo>
                <a:lnTo>
                  <a:pt x="554" y="1786"/>
                </a:lnTo>
                <a:lnTo>
                  <a:pt x="556" y="1788"/>
                </a:lnTo>
                <a:lnTo>
                  <a:pt x="556" y="1788"/>
                </a:lnTo>
                <a:lnTo>
                  <a:pt x="556" y="1788"/>
                </a:lnTo>
                <a:lnTo>
                  <a:pt x="557" y="1788"/>
                </a:lnTo>
                <a:lnTo>
                  <a:pt x="557" y="1788"/>
                </a:lnTo>
                <a:lnTo>
                  <a:pt x="557" y="1786"/>
                </a:lnTo>
                <a:lnTo>
                  <a:pt x="559" y="1786"/>
                </a:lnTo>
                <a:lnTo>
                  <a:pt x="559" y="1784"/>
                </a:lnTo>
                <a:lnTo>
                  <a:pt x="557" y="1783"/>
                </a:lnTo>
                <a:lnTo>
                  <a:pt x="557" y="1781"/>
                </a:lnTo>
                <a:lnTo>
                  <a:pt x="559" y="1779"/>
                </a:lnTo>
                <a:lnTo>
                  <a:pt x="561" y="1778"/>
                </a:lnTo>
                <a:lnTo>
                  <a:pt x="562" y="1778"/>
                </a:lnTo>
                <a:lnTo>
                  <a:pt x="566" y="1781"/>
                </a:lnTo>
                <a:lnTo>
                  <a:pt x="569" y="1779"/>
                </a:lnTo>
                <a:lnTo>
                  <a:pt x="571" y="1779"/>
                </a:lnTo>
                <a:lnTo>
                  <a:pt x="573" y="1779"/>
                </a:lnTo>
                <a:lnTo>
                  <a:pt x="573" y="1779"/>
                </a:lnTo>
                <a:lnTo>
                  <a:pt x="571" y="1778"/>
                </a:lnTo>
                <a:lnTo>
                  <a:pt x="569" y="1778"/>
                </a:lnTo>
                <a:lnTo>
                  <a:pt x="568" y="1776"/>
                </a:lnTo>
                <a:lnTo>
                  <a:pt x="566" y="1774"/>
                </a:lnTo>
                <a:lnTo>
                  <a:pt x="566" y="1772"/>
                </a:lnTo>
                <a:lnTo>
                  <a:pt x="566" y="1771"/>
                </a:lnTo>
                <a:lnTo>
                  <a:pt x="568" y="1767"/>
                </a:lnTo>
                <a:lnTo>
                  <a:pt x="568" y="1766"/>
                </a:lnTo>
                <a:lnTo>
                  <a:pt x="571" y="1764"/>
                </a:lnTo>
                <a:lnTo>
                  <a:pt x="571" y="1764"/>
                </a:lnTo>
                <a:lnTo>
                  <a:pt x="574" y="1757"/>
                </a:lnTo>
                <a:lnTo>
                  <a:pt x="576" y="1757"/>
                </a:lnTo>
                <a:lnTo>
                  <a:pt x="578" y="1757"/>
                </a:lnTo>
                <a:lnTo>
                  <a:pt x="578" y="1755"/>
                </a:lnTo>
                <a:lnTo>
                  <a:pt x="579" y="1755"/>
                </a:lnTo>
                <a:lnTo>
                  <a:pt x="578" y="1754"/>
                </a:lnTo>
                <a:lnTo>
                  <a:pt x="579" y="1752"/>
                </a:lnTo>
                <a:lnTo>
                  <a:pt x="586" y="1750"/>
                </a:lnTo>
                <a:lnTo>
                  <a:pt x="588" y="1750"/>
                </a:lnTo>
                <a:lnTo>
                  <a:pt x="593" y="1745"/>
                </a:lnTo>
                <a:lnTo>
                  <a:pt x="595" y="1744"/>
                </a:lnTo>
                <a:lnTo>
                  <a:pt x="600" y="1742"/>
                </a:lnTo>
                <a:lnTo>
                  <a:pt x="603" y="1742"/>
                </a:lnTo>
                <a:lnTo>
                  <a:pt x="605" y="1742"/>
                </a:lnTo>
                <a:lnTo>
                  <a:pt x="607" y="1742"/>
                </a:lnTo>
                <a:lnTo>
                  <a:pt x="608" y="1740"/>
                </a:lnTo>
                <a:lnTo>
                  <a:pt x="610" y="1740"/>
                </a:lnTo>
                <a:lnTo>
                  <a:pt x="612" y="1738"/>
                </a:lnTo>
                <a:lnTo>
                  <a:pt x="613" y="1738"/>
                </a:lnTo>
                <a:lnTo>
                  <a:pt x="615" y="1738"/>
                </a:lnTo>
                <a:lnTo>
                  <a:pt x="617" y="1740"/>
                </a:lnTo>
                <a:lnTo>
                  <a:pt x="619" y="1740"/>
                </a:lnTo>
                <a:lnTo>
                  <a:pt x="620" y="1742"/>
                </a:lnTo>
                <a:lnTo>
                  <a:pt x="622" y="1742"/>
                </a:lnTo>
                <a:lnTo>
                  <a:pt x="625" y="1740"/>
                </a:lnTo>
                <a:lnTo>
                  <a:pt x="627" y="1740"/>
                </a:lnTo>
                <a:lnTo>
                  <a:pt x="635" y="1740"/>
                </a:lnTo>
                <a:lnTo>
                  <a:pt x="644" y="1742"/>
                </a:lnTo>
                <a:lnTo>
                  <a:pt x="646" y="1744"/>
                </a:lnTo>
                <a:lnTo>
                  <a:pt x="647" y="1744"/>
                </a:lnTo>
                <a:lnTo>
                  <a:pt x="656" y="1740"/>
                </a:lnTo>
                <a:lnTo>
                  <a:pt x="658" y="1738"/>
                </a:lnTo>
                <a:lnTo>
                  <a:pt x="658" y="1738"/>
                </a:lnTo>
                <a:lnTo>
                  <a:pt x="658" y="1738"/>
                </a:lnTo>
                <a:lnTo>
                  <a:pt x="658" y="1737"/>
                </a:lnTo>
                <a:lnTo>
                  <a:pt x="659" y="1737"/>
                </a:lnTo>
                <a:lnTo>
                  <a:pt x="659" y="1737"/>
                </a:lnTo>
                <a:lnTo>
                  <a:pt x="661" y="1737"/>
                </a:lnTo>
                <a:lnTo>
                  <a:pt x="676" y="1737"/>
                </a:lnTo>
                <a:lnTo>
                  <a:pt x="678" y="1735"/>
                </a:lnTo>
                <a:lnTo>
                  <a:pt x="680" y="1735"/>
                </a:lnTo>
                <a:lnTo>
                  <a:pt x="681" y="1735"/>
                </a:lnTo>
                <a:lnTo>
                  <a:pt x="683" y="1733"/>
                </a:lnTo>
                <a:lnTo>
                  <a:pt x="686" y="1733"/>
                </a:lnTo>
                <a:lnTo>
                  <a:pt x="690" y="1733"/>
                </a:lnTo>
                <a:lnTo>
                  <a:pt x="693" y="1733"/>
                </a:lnTo>
                <a:lnTo>
                  <a:pt x="695" y="1735"/>
                </a:lnTo>
                <a:lnTo>
                  <a:pt x="695" y="1733"/>
                </a:lnTo>
                <a:lnTo>
                  <a:pt x="697" y="1733"/>
                </a:lnTo>
                <a:lnTo>
                  <a:pt x="698" y="1733"/>
                </a:lnTo>
                <a:lnTo>
                  <a:pt x="700" y="1733"/>
                </a:lnTo>
                <a:lnTo>
                  <a:pt x="703" y="1732"/>
                </a:lnTo>
                <a:lnTo>
                  <a:pt x="705" y="1732"/>
                </a:lnTo>
                <a:lnTo>
                  <a:pt x="707" y="1732"/>
                </a:lnTo>
                <a:lnTo>
                  <a:pt x="709" y="1733"/>
                </a:lnTo>
                <a:lnTo>
                  <a:pt x="710" y="1733"/>
                </a:lnTo>
                <a:lnTo>
                  <a:pt x="712" y="1733"/>
                </a:lnTo>
                <a:lnTo>
                  <a:pt x="712" y="1733"/>
                </a:lnTo>
                <a:lnTo>
                  <a:pt x="715" y="1732"/>
                </a:lnTo>
                <a:lnTo>
                  <a:pt x="717" y="1732"/>
                </a:lnTo>
                <a:lnTo>
                  <a:pt x="722" y="1732"/>
                </a:lnTo>
                <a:lnTo>
                  <a:pt x="724" y="1730"/>
                </a:lnTo>
                <a:lnTo>
                  <a:pt x="725" y="1730"/>
                </a:lnTo>
                <a:lnTo>
                  <a:pt x="741" y="1730"/>
                </a:lnTo>
                <a:lnTo>
                  <a:pt x="742" y="1730"/>
                </a:lnTo>
                <a:lnTo>
                  <a:pt x="742" y="1730"/>
                </a:lnTo>
                <a:lnTo>
                  <a:pt x="744" y="1730"/>
                </a:lnTo>
                <a:lnTo>
                  <a:pt x="748" y="1732"/>
                </a:lnTo>
                <a:lnTo>
                  <a:pt x="748" y="1732"/>
                </a:lnTo>
                <a:lnTo>
                  <a:pt x="749" y="1732"/>
                </a:lnTo>
                <a:lnTo>
                  <a:pt x="751" y="1733"/>
                </a:lnTo>
                <a:lnTo>
                  <a:pt x="751" y="1735"/>
                </a:lnTo>
                <a:lnTo>
                  <a:pt x="753" y="1735"/>
                </a:lnTo>
                <a:lnTo>
                  <a:pt x="754" y="1735"/>
                </a:lnTo>
                <a:lnTo>
                  <a:pt x="754" y="1733"/>
                </a:lnTo>
                <a:lnTo>
                  <a:pt x="756" y="1733"/>
                </a:lnTo>
                <a:lnTo>
                  <a:pt x="756" y="1733"/>
                </a:lnTo>
                <a:lnTo>
                  <a:pt x="758" y="1733"/>
                </a:lnTo>
                <a:lnTo>
                  <a:pt x="759" y="1733"/>
                </a:lnTo>
                <a:lnTo>
                  <a:pt x="759" y="1733"/>
                </a:lnTo>
                <a:lnTo>
                  <a:pt x="761" y="1733"/>
                </a:lnTo>
                <a:lnTo>
                  <a:pt x="765" y="1737"/>
                </a:lnTo>
                <a:lnTo>
                  <a:pt x="766" y="1737"/>
                </a:lnTo>
                <a:lnTo>
                  <a:pt x="768" y="1737"/>
                </a:lnTo>
                <a:lnTo>
                  <a:pt x="770" y="1735"/>
                </a:lnTo>
                <a:lnTo>
                  <a:pt x="771" y="1735"/>
                </a:lnTo>
                <a:lnTo>
                  <a:pt x="773" y="1735"/>
                </a:lnTo>
                <a:lnTo>
                  <a:pt x="776" y="1732"/>
                </a:lnTo>
                <a:lnTo>
                  <a:pt x="778" y="1730"/>
                </a:lnTo>
                <a:lnTo>
                  <a:pt x="782" y="1730"/>
                </a:lnTo>
                <a:lnTo>
                  <a:pt x="783" y="1730"/>
                </a:lnTo>
                <a:lnTo>
                  <a:pt x="783" y="1730"/>
                </a:lnTo>
                <a:lnTo>
                  <a:pt x="785" y="1730"/>
                </a:lnTo>
                <a:lnTo>
                  <a:pt x="787" y="1733"/>
                </a:lnTo>
                <a:lnTo>
                  <a:pt x="788" y="1735"/>
                </a:lnTo>
                <a:lnTo>
                  <a:pt x="790" y="1735"/>
                </a:lnTo>
                <a:lnTo>
                  <a:pt x="790" y="1737"/>
                </a:lnTo>
                <a:lnTo>
                  <a:pt x="790" y="1738"/>
                </a:lnTo>
                <a:lnTo>
                  <a:pt x="793" y="1742"/>
                </a:lnTo>
                <a:lnTo>
                  <a:pt x="792" y="1744"/>
                </a:lnTo>
                <a:lnTo>
                  <a:pt x="790" y="1745"/>
                </a:lnTo>
                <a:lnTo>
                  <a:pt x="790" y="1747"/>
                </a:lnTo>
                <a:lnTo>
                  <a:pt x="792" y="1747"/>
                </a:lnTo>
                <a:lnTo>
                  <a:pt x="800" y="1747"/>
                </a:lnTo>
                <a:lnTo>
                  <a:pt x="800" y="1747"/>
                </a:lnTo>
                <a:lnTo>
                  <a:pt x="800" y="1745"/>
                </a:lnTo>
                <a:lnTo>
                  <a:pt x="802" y="1745"/>
                </a:lnTo>
                <a:lnTo>
                  <a:pt x="802" y="1745"/>
                </a:lnTo>
                <a:lnTo>
                  <a:pt x="802" y="1745"/>
                </a:lnTo>
                <a:lnTo>
                  <a:pt x="804" y="1747"/>
                </a:lnTo>
                <a:lnTo>
                  <a:pt x="805" y="1747"/>
                </a:lnTo>
                <a:lnTo>
                  <a:pt x="807" y="1745"/>
                </a:lnTo>
                <a:lnTo>
                  <a:pt x="807" y="1744"/>
                </a:lnTo>
                <a:lnTo>
                  <a:pt x="807" y="1742"/>
                </a:lnTo>
                <a:lnTo>
                  <a:pt x="807" y="1740"/>
                </a:lnTo>
                <a:lnTo>
                  <a:pt x="810" y="1738"/>
                </a:lnTo>
                <a:lnTo>
                  <a:pt x="814" y="1738"/>
                </a:lnTo>
                <a:lnTo>
                  <a:pt x="817" y="1738"/>
                </a:lnTo>
                <a:lnTo>
                  <a:pt x="826" y="1740"/>
                </a:lnTo>
                <a:lnTo>
                  <a:pt x="827" y="1740"/>
                </a:lnTo>
                <a:lnTo>
                  <a:pt x="829" y="1740"/>
                </a:lnTo>
                <a:lnTo>
                  <a:pt x="829" y="1740"/>
                </a:lnTo>
                <a:lnTo>
                  <a:pt x="829" y="1740"/>
                </a:lnTo>
                <a:lnTo>
                  <a:pt x="829" y="1740"/>
                </a:lnTo>
                <a:lnTo>
                  <a:pt x="831" y="1740"/>
                </a:lnTo>
                <a:lnTo>
                  <a:pt x="832" y="1742"/>
                </a:lnTo>
                <a:lnTo>
                  <a:pt x="832" y="1742"/>
                </a:lnTo>
                <a:lnTo>
                  <a:pt x="834" y="1740"/>
                </a:lnTo>
                <a:lnTo>
                  <a:pt x="834" y="1738"/>
                </a:lnTo>
                <a:lnTo>
                  <a:pt x="832" y="1738"/>
                </a:lnTo>
                <a:lnTo>
                  <a:pt x="836" y="1737"/>
                </a:lnTo>
                <a:lnTo>
                  <a:pt x="839" y="1737"/>
                </a:lnTo>
                <a:lnTo>
                  <a:pt x="846" y="1737"/>
                </a:lnTo>
                <a:lnTo>
                  <a:pt x="849" y="1735"/>
                </a:lnTo>
                <a:lnTo>
                  <a:pt x="851" y="1735"/>
                </a:lnTo>
                <a:lnTo>
                  <a:pt x="851" y="1735"/>
                </a:lnTo>
                <a:lnTo>
                  <a:pt x="853" y="1737"/>
                </a:lnTo>
                <a:lnTo>
                  <a:pt x="855" y="1737"/>
                </a:lnTo>
                <a:lnTo>
                  <a:pt x="856" y="1737"/>
                </a:lnTo>
                <a:lnTo>
                  <a:pt x="860" y="1737"/>
                </a:lnTo>
                <a:lnTo>
                  <a:pt x="866" y="1735"/>
                </a:lnTo>
                <a:lnTo>
                  <a:pt x="870" y="1733"/>
                </a:lnTo>
                <a:lnTo>
                  <a:pt x="870" y="1733"/>
                </a:lnTo>
                <a:lnTo>
                  <a:pt x="872" y="1733"/>
                </a:lnTo>
                <a:lnTo>
                  <a:pt x="873" y="1733"/>
                </a:lnTo>
                <a:lnTo>
                  <a:pt x="877" y="1735"/>
                </a:lnTo>
                <a:lnTo>
                  <a:pt x="880" y="1737"/>
                </a:lnTo>
                <a:lnTo>
                  <a:pt x="882" y="1740"/>
                </a:lnTo>
                <a:lnTo>
                  <a:pt x="882" y="1745"/>
                </a:lnTo>
                <a:lnTo>
                  <a:pt x="883" y="1747"/>
                </a:lnTo>
                <a:lnTo>
                  <a:pt x="885" y="1745"/>
                </a:lnTo>
                <a:lnTo>
                  <a:pt x="887" y="1745"/>
                </a:lnTo>
                <a:lnTo>
                  <a:pt x="887" y="1745"/>
                </a:lnTo>
                <a:lnTo>
                  <a:pt x="888" y="1745"/>
                </a:lnTo>
                <a:lnTo>
                  <a:pt x="888" y="1745"/>
                </a:lnTo>
                <a:lnTo>
                  <a:pt x="888" y="1745"/>
                </a:lnTo>
                <a:lnTo>
                  <a:pt x="888" y="1745"/>
                </a:lnTo>
                <a:lnTo>
                  <a:pt x="890" y="1745"/>
                </a:lnTo>
                <a:lnTo>
                  <a:pt x="892" y="1744"/>
                </a:lnTo>
                <a:lnTo>
                  <a:pt x="897" y="1740"/>
                </a:lnTo>
                <a:lnTo>
                  <a:pt x="899" y="1737"/>
                </a:lnTo>
                <a:lnTo>
                  <a:pt x="902" y="1737"/>
                </a:lnTo>
                <a:lnTo>
                  <a:pt x="909" y="1737"/>
                </a:lnTo>
                <a:lnTo>
                  <a:pt x="911" y="1737"/>
                </a:lnTo>
                <a:lnTo>
                  <a:pt x="911" y="1738"/>
                </a:lnTo>
                <a:lnTo>
                  <a:pt x="912" y="1740"/>
                </a:lnTo>
                <a:lnTo>
                  <a:pt x="914" y="1740"/>
                </a:lnTo>
                <a:lnTo>
                  <a:pt x="916" y="1740"/>
                </a:lnTo>
                <a:lnTo>
                  <a:pt x="919" y="1735"/>
                </a:lnTo>
                <a:lnTo>
                  <a:pt x="919" y="1735"/>
                </a:lnTo>
                <a:lnTo>
                  <a:pt x="922" y="1735"/>
                </a:lnTo>
                <a:lnTo>
                  <a:pt x="922" y="1735"/>
                </a:lnTo>
                <a:lnTo>
                  <a:pt x="924" y="1735"/>
                </a:lnTo>
                <a:lnTo>
                  <a:pt x="924" y="1733"/>
                </a:lnTo>
                <a:lnTo>
                  <a:pt x="926" y="1732"/>
                </a:lnTo>
                <a:lnTo>
                  <a:pt x="928" y="1732"/>
                </a:lnTo>
                <a:lnTo>
                  <a:pt x="931" y="1730"/>
                </a:lnTo>
                <a:lnTo>
                  <a:pt x="933" y="1728"/>
                </a:lnTo>
                <a:lnTo>
                  <a:pt x="933" y="1728"/>
                </a:lnTo>
                <a:lnTo>
                  <a:pt x="933" y="1727"/>
                </a:lnTo>
                <a:lnTo>
                  <a:pt x="933" y="1727"/>
                </a:lnTo>
                <a:lnTo>
                  <a:pt x="933" y="1725"/>
                </a:lnTo>
                <a:lnTo>
                  <a:pt x="933" y="1725"/>
                </a:lnTo>
                <a:lnTo>
                  <a:pt x="934" y="1723"/>
                </a:lnTo>
                <a:lnTo>
                  <a:pt x="934" y="1721"/>
                </a:lnTo>
                <a:lnTo>
                  <a:pt x="939" y="1716"/>
                </a:lnTo>
                <a:lnTo>
                  <a:pt x="943" y="1715"/>
                </a:lnTo>
                <a:lnTo>
                  <a:pt x="945" y="1713"/>
                </a:lnTo>
                <a:lnTo>
                  <a:pt x="945" y="1713"/>
                </a:lnTo>
                <a:lnTo>
                  <a:pt x="945" y="1713"/>
                </a:lnTo>
                <a:lnTo>
                  <a:pt x="945" y="1713"/>
                </a:lnTo>
                <a:lnTo>
                  <a:pt x="945" y="1713"/>
                </a:lnTo>
                <a:lnTo>
                  <a:pt x="945" y="1711"/>
                </a:lnTo>
                <a:lnTo>
                  <a:pt x="946" y="1710"/>
                </a:lnTo>
                <a:lnTo>
                  <a:pt x="948" y="1710"/>
                </a:lnTo>
                <a:lnTo>
                  <a:pt x="950" y="1710"/>
                </a:lnTo>
                <a:lnTo>
                  <a:pt x="951" y="1708"/>
                </a:lnTo>
                <a:lnTo>
                  <a:pt x="953" y="1706"/>
                </a:lnTo>
                <a:lnTo>
                  <a:pt x="953" y="1703"/>
                </a:lnTo>
                <a:lnTo>
                  <a:pt x="953" y="1701"/>
                </a:lnTo>
                <a:lnTo>
                  <a:pt x="955" y="1696"/>
                </a:lnTo>
                <a:lnTo>
                  <a:pt x="955" y="1694"/>
                </a:lnTo>
                <a:lnTo>
                  <a:pt x="956" y="1693"/>
                </a:lnTo>
                <a:lnTo>
                  <a:pt x="956" y="1693"/>
                </a:lnTo>
                <a:lnTo>
                  <a:pt x="956" y="1691"/>
                </a:lnTo>
                <a:lnTo>
                  <a:pt x="956" y="1691"/>
                </a:lnTo>
                <a:lnTo>
                  <a:pt x="956" y="1689"/>
                </a:lnTo>
                <a:lnTo>
                  <a:pt x="960" y="1684"/>
                </a:lnTo>
                <a:lnTo>
                  <a:pt x="962" y="1682"/>
                </a:lnTo>
                <a:lnTo>
                  <a:pt x="962" y="1681"/>
                </a:lnTo>
                <a:lnTo>
                  <a:pt x="962" y="1679"/>
                </a:lnTo>
                <a:lnTo>
                  <a:pt x="963" y="1676"/>
                </a:lnTo>
                <a:lnTo>
                  <a:pt x="963" y="1672"/>
                </a:lnTo>
                <a:lnTo>
                  <a:pt x="965" y="1671"/>
                </a:lnTo>
                <a:lnTo>
                  <a:pt x="970" y="1665"/>
                </a:lnTo>
                <a:lnTo>
                  <a:pt x="973" y="1662"/>
                </a:lnTo>
                <a:lnTo>
                  <a:pt x="975" y="1662"/>
                </a:lnTo>
                <a:lnTo>
                  <a:pt x="977" y="1660"/>
                </a:lnTo>
                <a:lnTo>
                  <a:pt x="978" y="1660"/>
                </a:lnTo>
                <a:lnTo>
                  <a:pt x="982" y="1657"/>
                </a:lnTo>
                <a:lnTo>
                  <a:pt x="984" y="1657"/>
                </a:lnTo>
                <a:lnTo>
                  <a:pt x="987" y="1655"/>
                </a:lnTo>
                <a:lnTo>
                  <a:pt x="1001" y="1654"/>
                </a:lnTo>
                <a:lnTo>
                  <a:pt x="1018" y="1652"/>
                </a:lnTo>
                <a:lnTo>
                  <a:pt x="1019" y="1650"/>
                </a:lnTo>
                <a:lnTo>
                  <a:pt x="1028" y="1647"/>
                </a:lnTo>
                <a:lnTo>
                  <a:pt x="1031" y="1645"/>
                </a:lnTo>
                <a:lnTo>
                  <a:pt x="1041" y="1637"/>
                </a:lnTo>
                <a:lnTo>
                  <a:pt x="1043" y="1637"/>
                </a:lnTo>
                <a:lnTo>
                  <a:pt x="1045" y="1637"/>
                </a:lnTo>
                <a:lnTo>
                  <a:pt x="1050" y="1635"/>
                </a:lnTo>
                <a:lnTo>
                  <a:pt x="1063" y="1626"/>
                </a:lnTo>
                <a:lnTo>
                  <a:pt x="1070" y="1625"/>
                </a:lnTo>
                <a:lnTo>
                  <a:pt x="1084" y="1621"/>
                </a:lnTo>
                <a:lnTo>
                  <a:pt x="1087" y="1620"/>
                </a:lnTo>
                <a:lnTo>
                  <a:pt x="1099" y="1611"/>
                </a:lnTo>
                <a:lnTo>
                  <a:pt x="1111" y="1603"/>
                </a:lnTo>
                <a:lnTo>
                  <a:pt x="1114" y="1601"/>
                </a:lnTo>
                <a:lnTo>
                  <a:pt x="1121" y="1598"/>
                </a:lnTo>
                <a:lnTo>
                  <a:pt x="1125" y="1596"/>
                </a:lnTo>
                <a:lnTo>
                  <a:pt x="1128" y="1598"/>
                </a:lnTo>
                <a:lnTo>
                  <a:pt x="1135" y="1598"/>
                </a:lnTo>
                <a:lnTo>
                  <a:pt x="1136" y="1598"/>
                </a:lnTo>
                <a:lnTo>
                  <a:pt x="1138" y="1596"/>
                </a:lnTo>
                <a:lnTo>
                  <a:pt x="1138" y="1594"/>
                </a:lnTo>
                <a:lnTo>
                  <a:pt x="1140" y="1594"/>
                </a:lnTo>
                <a:lnTo>
                  <a:pt x="1143" y="1594"/>
                </a:lnTo>
                <a:lnTo>
                  <a:pt x="1143" y="1592"/>
                </a:lnTo>
                <a:lnTo>
                  <a:pt x="1145" y="1594"/>
                </a:lnTo>
                <a:lnTo>
                  <a:pt x="1150" y="1594"/>
                </a:lnTo>
                <a:lnTo>
                  <a:pt x="1152" y="1596"/>
                </a:lnTo>
                <a:lnTo>
                  <a:pt x="1160" y="1598"/>
                </a:lnTo>
                <a:lnTo>
                  <a:pt x="1186" y="1601"/>
                </a:lnTo>
                <a:lnTo>
                  <a:pt x="1194" y="1599"/>
                </a:lnTo>
                <a:lnTo>
                  <a:pt x="1196" y="1599"/>
                </a:lnTo>
                <a:lnTo>
                  <a:pt x="1199" y="1599"/>
                </a:lnTo>
                <a:lnTo>
                  <a:pt x="1208" y="1599"/>
                </a:lnTo>
                <a:lnTo>
                  <a:pt x="1218" y="1599"/>
                </a:lnTo>
                <a:lnTo>
                  <a:pt x="1221" y="1599"/>
                </a:lnTo>
                <a:lnTo>
                  <a:pt x="1221" y="1599"/>
                </a:lnTo>
                <a:lnTo>
                  <a:pt x="1223" y="1599"/>
                </a:lnTo>
                <a:lnTo>
                  <a:pt x="1238" y="1598"/>
                </a:lnTo>
                <a:lnTo>
                  <a:pt x="1260" y="1591"/>
                </a:lnTo>
                <a:lnTo>
                  <a:pt x="1260" y="1591"/>
                </a:lnTo>
                <a:lnTo>
                  <a:pt x="1262" y="1589"/>
                </a:lnTo>
                <a:lnTo>
                  <a:pt x="1262" y="1589"/>
                </a:lnTo>
                <a:lnTo>
                  <a:pt x="1264" y="1589"/>
                </a:lnTo>
                <a:lnTo>
                  <a:pt x="1281" y="1584"/>
                </a:lnTo>
                <a:lnTo>
                  <a:pt x="1301" y="1581"/>
                </a:lnTo>
                <a:lnTo>
                  <a:pt x="1320" y="1575"/>
                </a:lnTo>
                <a:lnTo>
                  <a:pt x="1357" y="1560"/>
                </a:lnTo>
                <a:lnTo>
                  <a:pt x="1362" y="1557"/>
                </a:lnTo>
                <a:lnTo>
                  <a:pt x="1366" y="1555"/>
                </a:lnTo>
                <a:lnTo>
                  <a:pt x="1367" y="1553"/>
                </a:lnTo>
                <a:lnTo>
                  <a:pt x="1381" y="1548"/>
                </a:lnTo>
                <a:lnTo>
                  <a:pt x="1386" y="1547"/>
                </a:lnTo>
                <a:lnTo>
                  <a:pt x="1386" y="1547"/>
                </a:lnTo>
                <a:lnTo>
                  <a:pt x="1386" y="214"/>
                </a:lnTo>
                <a:lnTo>
                  <a:pt x="1384" y="215"/>
                </a:lnTo>
                <a:lnTo>
                  <a:pt x="1383" y="215"/>
                </a:lnTo>
                <a:lnTo>
                  <a:pt x="1383" y="215"/>
                </a:lnTo>
                <a:lnTo>
                  <a:pt x="1381" y="217"/>
                </a:lnTo>
                <a:lnTo>
                  <a:pt x="1381" y="217"/>
                </a:lnTo>
                <a:lnTo>
                  <a:pt x="1381" y="215"/>
                </a:lnTo>
                <a:lnTo>
                  <a:pt x="1379" y="215"/>
                </a:lnTo>
                <a:lnTo>
                  <a:pt x="1379" y="217"/>
                </a:lnTo>
                <a:lnTo>
                  <a:pt x="1379" y="217"/>
                </a:lnTo>
                <a:lnTo>
                  <a:pt x="1381" y="219"/>
                </a:lnTo>
                <a:lnTo>
                  <a:pt x="1383" y="219"/>
                </a:lnTo>
                <a:lnTo>
                  <a:pt x="1383" y="219"/>
                </a:lnTo>
                <a:lnTo>
                  <a:pt x="1381" y="220"/>
                </a:lnTo>
                <a:lnTo>
                  <a:pt x="1383" y="220"/>
                </a:lnTo>
                <a:lnTo>
                  <a:pt x="1383" y="220"/>
                </a:lnTo>
                <a:lnTo>
                  <a:pt x="1384" y="220"/>
                </a:lnTo>
                <a:lnTo>
                  <a:pt x="1384" y="222"/>
                </a:lnTo>
                <a:lnTo>
                  <a:pt x="1384" y="222"/>
                </a:lnTo>
                <a:lnTo>
                  <a:pt x="1381" y="224"/>
                </a:lnTo>
                <a:lnTo>
                  <a:pt x="1381" y="224"/>
                </a:lnTo>
                <a:lnTo>
                  <a:pt x="1379" y="224"/>
                </a:lnTo>
                <a:lnTo>
                  <a:pt x="1379" y="224"/>
                </a:lnTo>
                <a:lnTo>
                  <a:pt x="1379" y="225"/>
                </a:lnTo>
                <a:lnTo>
                  <a:pt x="1383" y="225"/>
                </a:lnTo>
                <a:lnTo>
                  <a:pt x="1383" y="227"/>
                </a:lnTo>
                <a:lnTo>
                  <a:pt x="1383" y="227"/>
                </a:lnTo>
                <a:lnTo>
                  <a:pt x="1379" y="227"/>
                </a:lnTo>
                <a:lnTo>
                  <a:pt x="1378" y="227"/>
                </a:lnTo>
                <a:lnTo>
                  <a:pt x="1378" y="229"/>
                </a:lnTo>
                <a:lnTo>
                  <a:pt x="1378" y="229"/>
                </a:lnTo>
                <a:lnTo>
                  <a:pt x="1379" y="231"/>
                </a:lnTo>
                <a:lnTo>
                  <a:pt x="1379" y="231"/>
                </a:lnTo>
                <a:lnTo>
                  <a:pt x="1378" y="232"/>
                </a:lnTo>
                <a:lnTo>
                  <a:pt x="1378" y="232"/>
                </a:lnTo>
                <a:lnTo>
                  <a:pt x="1378" y="232"/>
                </a:lnTo>
                <a:lnTo>
                  <a:pt x="1376" y="232"/>
                </a:lnTo>
                <a:lnTo>
                  <a:pt x="1376" y="232"/>
                </a:lnTo>
                <a:lnTo>
                  <a:pt x="1376" y="232"/>
                </a:lnTo>
                <a:lnTo>
                  <a:pt x="1376" y="232"/>
                </a:lnTo>
                <a:lnTo>
                  <a:pt x="1376" y="234"/>
                </a:lnTo>
                <a:lnTo>
                  <a:pt x="1374" y="234"/>
                </a:lnTo>
                <a:lnTo>
                  <a:pt x="1374" y="234"/>
                </a:lnTo>
                <a:lnTo>
                  <a:pt x="1374" y="232"/>
                </a:lnTo>
                <a:lnTo>
                  <a:pt x="1374" y="231"/>
                </a:lnTo>
                <a:lnTo>
                  <a:pt x="1374" y="231"/>
                </a:lnTo>
                <a:lnTo>
                  <a:pt x="1374" y="231"/>
                </a:lnTo>
                <a:lnTo>
                  <a:pt x="1372" y="232"/>
                </a:lnTo>
                <a:lnTo>
                  <a:pt x="1372" y="232"/>
                </a:lnTo>
                <a:lnTo>
                  <a:pt x="1372" y="232"/>
                </a:lnTo>
                <a:lnTo>
                  <a:pt x="1372" y="232"/>
                </a:lnTo>
                <a:lnTo>
                  <a:pt x="1372" y="232"/>
                </a:lnTo>
                <a:lnTo>
                  <a:pt x="1371" y="231"/>
                </a:lnTo>
                <a:lnTo>
                  <a:pt x="1371" y="231"/>
                </a:lnTo>
                <a:lnTo>
                  <a:pt x="1369" y="232"/>
                </a:lnTo>
                <a:lnTo>
                  <a:pt x="1369" y="234"/>
                </a:lnTo>
                <a:lnTo>
                  <a:pt x="1369" y="234"/>
                </a:lnTo>
                <a:lnTo>
                  <a:pt x="1369" y="236"/>
                </a:lnTo>
                <a:lnTo>
                  <a:pt x="1367" y="237"/>
                </a:lnTo>
                <a:lnTo>
                  <a:pt x="1369" y="237"/>
                </a:lnTo>
                <a:lnTo>
                  <a:pt x="1369" y="239"/>
                </a:lnTo>
                <a:lnTo>
                  <a:pt x="1369" y="239"/>
                </a:lnTo>
                <a:lnTo>
                  <a:pt x="1369" y="239"/>
                </a:lnTo>
                <a:lnTo>
                  <a:pt x="1369" y="241"/>
                </a:lnTo>
                <a:lnTo>
                  <a:pt x="1367" y="241"/>
                </a:lnTo>
                <a:lnTo>
                  <a:pt x="1367" y="241"/>
                </a:lnTo>
                <a:lnTo>
                  <a:pt x="1367" y="242"/>
                </a:lnTo>
                <a:lnTo>
                  <a:pt x="1367" y="242"/>
                </a:lnTo>
                <a:lnTo>
                  <a:pt x="1367" y="242"/>
                </a:lnTo>
                <a:lnTo>
                  <a:pt x="1369" y="242"/>
                </a:lnTo>
                <a:lnTo>
                  <a:pt x="1369" y="244"/>
                </a:lnTo>
                <a:lnTo>
                  <a:pt x="1371" y="244"/>
                </a:lnTo>
                <a:lnTo>
                  <a:pt x="1371" y="244"/>
                </a:lnTo>
                <a:lnTo>
                  <a:pt x="1371" y="246"/>
                </a:lnTo>
                <a:lnTo>
                  <a:pt x="1369" y="246"/>
                </a:lnTo>
                <a:lnTo>
                  <a:pt x="1367" y="246"/>
                </a:lnTo>
                <a:lnTo>
                  <a:pt x="1367" y="246"/>
                </a:lnTo>
                <a:lnTo>
                  <a:pt x="1366" y="248"/>
                </a:lnTo>
                <a:lnTo>
                  <a:pt x="1367" y="249"/>
                </a:lnTo>
                <a:lnTo>
                  <a:pt x="1367" y="249"/>
                </a:lnTo>
                <a:lnTo>
                  <a:pt x="1369" y="251"/>
                </a:lnTo>
                <a:lnTo>
                  <a:pt x="1371" y="251"/>
                </a:lnTo>
                <a:lnTo>
                  <a:pt x="1369" y="253"/>
                </a:lnTo>
                <a:lnTo>
                  <a:pt x="1369" y="253"/>
                </a:lnTo>
                <a:lnTo>
                  <a:pt x="1367" y="253"/>
                </a:lnTo>
                <a:lnTo>
                  <a:pt x="1367" y="254"/>
                </a:lnTo>
                <a:lnTo>
                  <a:pt x="1367" y="254"/>
                </a:lnTo>
                <a:lnTo>
                  <a:pt x="1367" y="256"/>
                </a:lnTo>
                <a:lnTo>
                  <a:pt x="1367" y="258"/>
                </a:lnTo>
                <a:lnTo>
                  <a:pt x="1367" y="258"/>
                </a:lnTo>
                <a:lnTo>
                  <a:pt x="1366" y="259"/>
                </a:lnTo>
                <a:lnTo>
                  <a:pt x="1366" y="261"/>
                </a:lnTo>
                <a:lnTo>
                  <a:pt x="1366" y="263"/>
                </a:lnTo>
                <a:lnTo>
                  <a:pt x="1364" y="263"/>
                </a:lnTo>
                <a:lnTo>
                  <a:pt x="1364" y="265"/>
                </a:lnTo>
                <a:lnTo>
                  <a:pt x="1364" y="263"/>
                </a:lnTo>
                <a:lnTo>
                  <a:pt x="1364" y="263"/>
                </a:lnTo>
                <a:lnTo>
                  <a:pt x="1362" y="261"/>
                </a:lnTo>
                <a:lnTo>
                  <a:pt x="1362" y="261"/>
                </a:lnTo>
                <a:lnTo>
                  <a:pt x="1364" y="259"/>
                </a:lnTo>
                <a:lnTo>
                  <a:pt x="1366" y="256"/>
                </a:lnTo>
                <a:lnTo>
                  <a:pt x="1366" y="254"/>
                </a:lnTo>
                <a:lnTo>
                  <a:pt x="1364" y="253"/>
                </a:lnTo>
                <a:lnTo>
                  <a:pt x="1364" y="254"/>
                </a:lnTo>
                <a:lnTo>
                  <a:pt x="1362" y="254"/>
                </a:lnTo>
                <a:lnTo>
                  <a:pt x="1361" y="254"/>
                </a:lnTo>
                <a:lnTo>
                  <a:pt x="1359" y="254"/>
                </a:lnTo>
                <a:lnTo>
                  <a:pt x="1361" y="254"/>
                </a:lnTo>
                <a:lnTo>
                  <a:pt x="1359" y="254"/>
                </a:lnTo>
                <a:lnTo>
                  <a:pt x="1357" y="254"/>
                </a:lnTo>
                <a:lnTo>
                  <a:pt x="1355" y="254"/>
                </a:lnTo>
                <a:lnTo>
                  <a:pt x="1355" y="254"/>
                </a:lnTo>
                <a:lnTo>
                  <a:pt x="1355" y="253"/>
                </a:lnTo>
                <a:lnTo>
                  <a:pt x="1355" y="253"/>
                </a:lnTo>
                <a:lnTo>
                  <a:pt x="1354" y="253"/>
                </a:lnTo>
                <a:lnTo>
                  <a:pt x="1354" y="253"/>
                </a:lnTo>
                <a:lnTo>
                  <a:pt x="1354" y="253"/>
                </a:lnTo>
                <a:lnTo>
                  <a:pt x="1354" y="251"/>
                </a:lnTo>
                <a:lnTo>
                  <a:pt x="1354" y="251"/>
                </a:lnTo>
                <a:lnTo>
                  <a:pt x="1354" y="251"/>
                </a:lnTo>
                <a:lnTo>
                  <a:pt x="1354" y="249"/>
                </a:lnTo>
                <a:lnTo>
                  <a:pt x="1354" y="251"/>
                </a:lnTo>
                <a:lnTo>
                  <a:pt x="1352" y="251"/>
                </a:lnTo>
                <a:lnTo>
                  <a:pt x="1350" y="253"/>
                </a:lnTo>
                <a:lnTo>
                  <a:pt x="1350" y="251"/>
                </a:lnTo>
                <a:lnTo>
                  <a:pt x="1350" y="249"/>
                </a:lnTo>
                <a:lnTo>
                  <a:pt x="1352" y="249"/>
                </a:lnTo>
                <a:lnTo>
                  <a:pt x="1352" y="249"/>
                </a:lnTo>
                <a:lnTo>
                  <a:pt x="1352" y="248"/>
                </a:lnTo>
                <a:lnTo>
                  <a:pt x="1349" y="248"/>
                </a:lnTo>
                <a:lnTo>
                  <a:pt x="1349" y="248"/>
                </a:lnTo>
                <a:lnTo>
                  <a:pt x="1349" y="248"/>
                </a:lnTo>
                <a:lnTo>
                  <a:pt x="1349" y="248"/>
                </a:lnTo>
                <a:lnTo>
                  <a:pt x="1352" y="248"/>
                </a:lnTo>
                <a:lnTo>
                  <a:pt x="1352" y="246"/>
                </a:lnTo>
                <a:lnTo>
                  <a:pt x="1354" y="246"/>
                </a:lnTo>
                <a:lnTo>
                  <a:pt x="1354" y="244"/>
                </a:lnTo>
                <a:lnTo>
                  <a:pt x="1352" y="244"/>
                </a:lnTo>
                <a:lnTo>
                  <a:pt x="1352" y="244"/>
                </a:lnTo>
                <a:lnTo>
                  <a:pt x="1350" y="244"/>
                </a:lnTo>
                <a:lnTo>
                  <a:pt x="1349" y="244"/>
                </a:lnTo>
                <a:lnTo>
                  <a:pt x="1349" y="242"/>
                </a:lnTo>
                <a:lnTo>
                  <a:pt x="1349" y="242"/>
                </a:lnTo>
                <a:lnTo>
                  <a:pt x="1352" y="241"/>
                </a:lnTo>
                <a:lnTo>
                  <a:pt x="1352" y="239"/>
                </a:lnTo>
                <a:lnTo>
                  <a:pt x="1350" y="239"/>
                </a:lnTo>
                <a:lnTo>
                  <a:pt x="1349" y="239"/>
                </a:lnTo>
                <a:lnTo>
                  <a:pt x="1345" y="242"/>
                </a:lnTo>
                <a:lnTo>
                  <a:pt x="1344" y="242"/>
                </a:lnTo>
                <a:lnTo>
                  <a:pt x="1344" y="242"/>
                </a:lnTo>
                <a:lnTo>
                  <a:pt x="1344" y="241"/>
                </a:lnTo>
                <a:lnTo>
                  <a:pt x="1345" y="239"/>
                </a:lnTo>
                <a:lnTo>
                  <a:pt x="1347" y="237"/>
                </a:lnTo>
                <a:lnTo>
                  <a:pt x="1347" y="236"/>
                </a:lnTo>
                <a:lnTo>
                  <a:pt x="1354" y="227"/>
                </a:lnTo>
                <a:lnTo>
                  <a:pt x="1355" y="225"/>
                </a:lnTo>
                <a:lnTo>
                  <a:pt x="1355" y="224"/>
                </a:lnTo>
                <a:lnTo>
                  <a:pt x="1355" y="222"/>
                </a:lnTo>
                <a:lnTo>
                  <a:pt x="1354" y="219"/>
                </a:lnTo>
                <a:lnTo>
                  <a:pt x="1352" y="217"/>
                </a:lnTo>
                <a:lnTo>
                  <a:pt x="1354" y="217"/>
                </a:lnTo>
                <a:lnTo>
                  <a:pt x="1355" y="215"/>
                </a:lnTo>
                <a:lnTo>
                  <a:pt x="1357" y="217"/>
                </a:lnTo>
                <a:lnTo>
                  <a:pt x="1357" y="215"/>
                </a:lnTo>
                <a:lnTo>
                  <a:pt x="1357" y="215"/>
                </a:lnTo>
                <a:lnTo>
                  <a:pt x="1357" y="215"/>
                </a:lnTo>
                <a:lnTo>
                  <a:pt x="1359" y="215"/>
                </a:lnTo>
                <a:lnTo>
                  <a:pt x="1359" y="215"/>
                </a:lnTo>
                <a:lnTo>
                  <a:pt x="1361" y="217"/>
                </a:lnTo>
                <a:lnTo>
                  <a:pt x="1361" y="217"/>
                </a:lnTo>
                <a:lnTo>
                  <a:pt x="1362" y="215"/>
                </a:lnTo>
                <a:lnTo>
                  <a:pt x="1361" y="214"/>
                </a:lnTo>
                <a:lnTo>
                  <a:pt x="1357" y="210"/>
                </a:lnTo>
                <a:lnTo>
                  <a:pt x="1357" y="210"/>
                </a:lnTo>
                <a:lnTo>
                  <a:pt x="1355" y="210"/>
                </a:lnTo>
                <a:lnTo>
                  <a:pt x="1354" y="210"/>
                </a:lnTo>
                <a:lnTo>
                  <a:pt x="1357" y="208"/>
                </a:lnTo>
                <a:lnTo>
                  <a:pt x="1357" y="208"/>
                </a:lnTo>
                <a:lnTo>
                  <a:pt x="1357" y="207"/>
                </a:lnTo>
                <a:lnTo>
                  <a:pt x="1357" y="207"/>
                </a:lnTo>
                <a:lnTo>
                  <a:pt x="1359" y="207"/>
                </a:lnTo>
                <a:lnTo>
                  <a:pt x="1361" y="208"/>
                </a:lnTo>
                <a:lnTo>
                  <a:pt x="1361" y="208"/>
                </a:lnTo>
                <a:lnTo>
                  <a:pt x="1362" y="208"/>
                </a:lnTo>
                <a:lnTo>
                  <a:pt x="1362" y="207"/>
                </a:lnTo>
                <a:lnTo>
                  <a:pt x="1364" y="205"/>
                </a:lnTo>
                <a:lnTo>
                  <a:pt x="1364" y="203"/>
                </a:lnTo>
                <a:lnTo>
                  <a:pt x="1366" y="202"/>
                </a:lnTo>
                <a:lnTo>
                  <a:pt x="1367" y="202"/>
                </a:lnTo>
                <a:lnTo>
                  <a:pt x="1369" y="202"/>
                </a:lnTo>
                <a:lnTo>
                  <a:pt x="1371" y="202"/>
                </a:lnTo>
                <a:lnTo>
                  <a:pt x="1371" y="203"/>
                </a:lnTo>
                <a:lnTo>
                  <a:pt x="1369" y="203"/>
                </a:lnTo>
                <a:lnTo>
                  <a:pt x="1364" y="207"/>
                </a:lnTo>
                <a:lnTo>
                  <a:pt x="1364" y="208"/>
                </a:lnTo>
                <a:lnTo>
                  <a:pt x="1362" y="210"/>
                </a:lnTo>
                <a:lnTo>
                  <a:pt x="1364" y="210"/>
                </a:lnTo>
                <a:lnTo>
                  <a:pt x="1367" y="208"/>
                </a:lnTo>
                <a:lnTo>
                  <a:pt x="1369" y="208"/>
                </a:lnTo>
                <a:lnTo>
                  <a:pt x="1369" y="208"/>
                </a:lnTo>
                <a:lnTo>
                  <a:pt x="1369" y="210"/>
                </a:lnTo>
                <a:lnTo>
                  <a:pt x="1367" y="210"/>
                </a:lnTo>
                <a:lnTo>
                  <a:pt x="1369" y="208"/>
                </a:lnTo>
                <a:lnTo>
                  <a:pt x="1369" y="208"/>
                </a:lnTo>
                <a:lnTo>
                  <a:pt x="1369" y="210"/>
                </a:lnTo>
                <a:lnTo>
                  <a:pt x="1369" y="210"/>
                </a:lnTo>
                <a:lnTo>
                  <a:pt x="1367" y="212"/>
                </a:lnTo>
                <a:lnTo>
                  <a:pt x="1369" y="212"/>
                </a:lnTo>
                <a:lnTo>
                  <a:pt x="1371" y="212"/>
                </a:lnTo>
                <a:lnTo>
                  <a:pt x="1371" y="210"/>
                </a:lnTo>
                <a:lnTo>
                  <a:pt x="1372" y="208"/>
                </a:lnTo>
                <a:lnTo>
                  <a:pt x="1372" y="208"/>
                </a:lnTo>
                <a:lnTo>
                  <a:pt x="1372" y="208"/>
                </a:lnTo>
                <a:lnTo>
                  <a:pt x="1372" y="210"/>
                </a:lnTo>
                <a:lnTo>
                  <a:pt x="1374" y="210"/>
                </a:lnTo>
                <a:lnTo>
                  <a:pt x="1374" y="208"/>
                </a:lnTo>
                <a:lnTo>
                  <a:pt x="1376" y="208"/>
                </a:lnTo>
                <a:lnTo>
                  <a:pt x="1376" y="207"/>
                </a:lnTo>
                <a:lnTo>
                  <a:pt x="1378" y="205"/>
                </a:lnTo>
                <a:lnTo>
                  <a:pt x="1379" y="205"/>
                </a:lnTo>
                <a:lnTo>
                  <a:pt x="1381" y="205"/>
                </a:lnTo>
                <a:lnTo>
                  <a:pt x="1383" y="205"/>
                </a:lnTo>
                <a:lnTo>
                  <a:pt x="1386" y="205"/>
                </a:lnTo>
                <a:lnTo>
                  <a:pt x="1386" y="98"/>
                </a:lnTo>
                <a:lnTo>
                  <a:pt x="1386" y="98"/>
                </a:lnTo>
                <a:close/>
                <a:moveTo>
                  <a:pt x="238" y="1592"/>
                </a:moveTo>
                <a:lnTo>
                  <a:pt x="238" y="1594"/>
                </a:lnTo>
                <a:lnTo>
                  <a:pt x="240" y="1594"/>
                </a:lnTo>
                <a:lnTo>
                  <a:pt x="240" y="1592"/>
                </a:lnTo>
                <a:lnTo>
                  <a:pt x="238" y="1587"/>
                </a:lnTo>
                <a:lnTo>
                  <a:pt x="238" y="1586"/>
                </a:lnTo>
                <a:lnTo>
                  <a:pt x="236" y="1587"/>
                </a:lnTo>
                <a:lnTo>
                  <a:pt x="236" y="1589"/>
                </a:lnTo>
                <a:lnTo>
                  <a:pt x="236" y="1591"/>
                </a:lnTo>
                <a:lnTo>
                  <a:pt x="238" y="1592"/>
                </a:lnTo>
                <a:close/>
                <a:moveTo>
                  <a:pt x="1316" y="118"/>
                </a:moveTo>
                <a:lnTo>
                  <a:pt x="1315" y="118"/>
                </a:lnTo>
                <a:lnTo>
                  <a:pt x="1315" y="117"/>
                </a:lnTo>
                <a:lnTo>
                  <a:pt x="1313" y="117"/>
                </a:lnTo>
                <a:lnTo>
                  <a:pt x="1313" y="117"/>
                </a:lnTo>
                <a:lnTo>
                  <a:pt x="1313" y="113"/>
                </a:lnTo>
                <a:lnTo>
                  <a:pt x="1311" y="112"/>
                </a:lnTo>
                <a:lnTo>
                  <a:pt x="1311" y="113"/>
                </a:lnTo>
                <a:lnTo>
                  <a:pt x="1311" y="120"/>
                </a:lnTo>
                <a:lnTo>
                  <a:pt x="1311" y="120"/>
                </a:lnTo>
                <a:lnTo>
                  <a:pt x="1311" y="122"/>
                </a:lnTo>
                <a:lnTo>
                  <a:pt x="1313" y="124"/>
                </a:lnTo>
                <a:lnTo>
                  <a:pt x="1315" y="124"/>
                </a:lnTo>
                <a:lnTo>
                  <a:pt x="1315" y="124"/>
                </a:lnTo>
                <a:lnTo>
                  <a:pt x="1316" y="125"/>
                </a:lnTo>
                <a:lnTo>
                  <a:pt x="1316" y="125"/>
                </a:lnTo>
                <a:lnTo>
                  <a:pt x="1316" y="124"/>
                </a:lnTo>
                <a:lnTo>
                  <a:pt x="1316" y="122"/>
                </a:lnTo>
                <a:lnTo>
                  <a:pt x="1316" y="120"/>
                </a:lnTo>
                <a:lnTo>
                  <a:pt x="1316" y="118"/>
                </a:lnTo>
                <a:lnTo>
                  <a:pt x="1316" y="118"/>
                </a:lnTo>
                <a:close/>
                <a:moveTo>
                  <a:pt x="985" y="135"/>
                </a:moveTo>
                <a:lnTo>
                  <a:pt x="987" y="137"/>
                </a:lnTo>
                <a:lnTo>
                  <a:pt x="989" y="137"/>
                </a:lnTo>
                <a:lnTo>
                  <a:pt x="989" y="137"/>
                </a:lnTo>
                <a:lnTo>
                  <a:pt x="989" y="135"/>
                </a:lnTo>
                <a:lnTo>
                  <a:pt x="989" y="135"/>
                </a:lnTo>
                <a:lnTo>
                  <a:pt x="990" y="135"/>
                </a:lnTo>
                <a:lnTo>
                  <a:pt x="990" y="135"/>
                </a:lnTo>
                <a:lnTo>
                  <a:pt x="992" y="135"/>
                </a:lnTo>
                <a:lnTo>
                  <a:pt x="992" y="135"/>
                </a:lnTo>
                <a:lnTo>
                  <a:pt x="994" y="135"/>
                </a:lnTo>
                <a:lnTo>
                  <a:pt x="992" y="134"/>
                </a:lnTo>
                <a:lnTo>
                  <a:pt x="994" y="134"/>
                </a:lnTo>
                <a:lnTo>
                  <a:pt x="994" y="132"/>
                </a:lnTo>
                <a:lnTo>
                  <a:pt x="995" y="132"/>
                </a:lnTo>
                <a:lnTo>
                  <a:pt x="994" y="130"/>
                </a:lnTo>
                <a:lnTo>
                  <a:pt x="994" y="130"/>
                </a:lnTo>
                <a:lnTo>
                  <a:pt x="992" y="130"/>
                </a:lnTo>
                <a:lnTo>
                  <a:pt x="992" y="130"/>
                </a:lnTo>
                <a:lnTo>
                  <a:pt x="990" y="132"/>
                </a:lnTo>
                <a:lnTo>
                  <a:pt x="989" y="134"/>
                </a:lnTo>
                <a:lnTo>
                  <a:pt x="985" y="134"/>
                </a:lnTo>
                <a:lnTo>
                  <a:pt x="985" y="135"/>
                </a:lnTo>
                <a:lnTo>
                  <a:pt x="985" y="135"/>
                </a:lnTo>
                <a:lnTo>
                  <a:pt x="985" y="135"/>
                </a:lnTo>
                <a:close/>
                <a:moveTo>
                  <a:pt x="21" y="1064"/>
                </a:moveTo>
                <a:lnTo>
                  <a:pt x="23" y="1066"/>
                </a:lnTo>
                <a:lnTo>
                  <a:pt x="24" y="1068"/>
                </a:lnTo>
                <a:lnTo>
                  <a:pt x="26" y="1068"/>
                </a:lnTo>
                <a:lnTo>
                  <a:pt x="26" y="1068"/>
                </a:lnTo>
                <a:lnTo>
                  <a:pt x="28" y="1068"/>
                </a:lnTo>
                <a:lnTo>
                  <a:pt x="28" y="1066"/>
                </a:lnTo>
                <a:lnTo>
                  <a:pt x="28" y="1064"/>
                </a:lnTo>
                <a:lnTo>
                  <a:pt x="28" y="1063"/>
                </a:lnTo>
                <a:lnTo>
                  <a:pt x="26" y="1061"/>
                </a:lnTo>
                <a:lnTo>
                  <a:pt x="26" y="1059"/>
                </a:lnTo>
                <a:lnTo>
                  <a:pt x="26" y="1059"/>
                </a:lnTo>
                <a:lnTo>
                  <a:pt x="26" y="1058"/>
                </a:lnTo>
                <a:lnTo>
                  <a:pt x="24" y="1056"/>
                </a:lnTo>
                <a:lnTo>
                  <a:pt x="24" y="1056"/>
                </a:lnTo>
                <a:lnTo>
                  <a:pt x="23" y="1054"/>
                </a:lnTo>
                <a:lnTo>
                  <a:pt x="23" y="1052"/>
                </a:lnTo>
                <a:lnTo>
                  <a:pt x="21" y="1052"/>
                </a:lnTo>
                <a:lnTo>
                  <a:pt x="19" y="1052"/>
                </a:lnTo>
                <a:lnTo>
                  <a:pt x="21" y="1052"/>
                </a:lnTo>
                <a:lnTo>
                  <a:pt x="21" y="1052"/>
                </a:lnTo>
                <a:lnTo>
                  <a:pt x="21" y="1054"/>
                </a:lnTo>
                <a:lnTo>
                  <a:pt x="19" y="1054"/>
                </a:lnTo>
                <a:lnTo>
                  <a:pt x="19" y="1051"/>
                </a:lnTo>
                <a:lnTo>
                  <a:pt x="21" y="1047"/>
                </a:lnTo>
                <a:lnTo>
                  <a:pt x="17" y="1046"/>
                </a:lnTo>
                <a:lnTo>
                  <a:pt x="17" y="1044"/>
                </a:lnTo>
                <a:lnTo>
                  <a:pt x="16" y="1039"/>
                </a:lnTo>
                <a:lnTo>
                  <a:pt x="14" y="1035"/>
                </a:lnTo>
                <a:lnTo>
                  <a:pt x="12" y="1032"/>
                </a:lnTo>
                <a:lnTo>
                  <a:pt x="11" y="1029"/>
                </a:lnTo>
                <a:lnTo>
                  <a:pt x="11" y="1025"/>
                </a:lnTo>
                <a:lnTo>
                  <a:pt x="7" y="1020"/>
                </a:lnTo>
                <a:lnTo>
                  <a:pt x="7" y="1018"/>
                </a:lnTo>
                <a:lnTo>
                  <a:pt x="7" y="1015"/>
                </a:lnTo>
                <a:lnTo>
                  <a:pt x="7" y="1015"/>
                </a:lnTo>
                <a:lnTo>
                  <a:pt x="9" y="1013"/>
                </a:lnTo>
                <a:lnTo>
                  <a:pt x="9" y="1013"/>
                </a:lnTo>
                <a:lnTo>
                  <a:pt x="9" y="1013"/>
                </a:lnTo>
                <a:lnTo>
                  <a:pt x="7" y="1013"/>
                </a:lnTo>
                <a:lnTo>
                  <a:pt x="6" y="1013"/>
                </a:lnTo>
                <a:lnTo>
                  <a:pt x="6" y="1012"/>
                </a:lnTo>
                <a:lnTo>
                  <a:pt x="4" y="1013"/>
                </a:lnTo>
                <a:lnTo>
                  <a:pt x="2" y="1013"/>
                </a:lnTo>
                <a:lnTo>
                  <a:pt x="2" y="1015"/>
                </a:lnTo>
                <a:lnTo>
                  <a:pt x="0" y="1017"/>
                </a:lnTo>
                <a:lnTo>
                  <a:pt x="0" y="1020"/>
                </a:lnTo>
                <a:lnTo>
                  <a:pt x="0" y="1024"/>
                </a:lnTo>
                <a:lnTo>
                  <a:pt x="4" y="1030"/>
                </a:lnTo>
                <a:lnTo>
                  <a:pt x="6" y="1035"/>
                </a:lnTo>
                <a:lnTo>
                  <a:pt x="6" y="1035"/>
                </a:lnTo>
                <a:lnTo>
                  <a:pt x="4" y="1037"/>
                </a:lnTo>
                <a:lnTo>
                  <a:pt x="6" y="1039"/>
                </a:lnTo>
                <a:lnTo>
                  <a:pt x="7" y="1042"/>
                </a:lnTo>
                <a:lnTo>
                  <a:pt x="12" y="1051"/>
                </a:lnTo>
                <a:lnTo>
                  <a:pt x="14" y="1054"/>
                </a:lnTo>
                <a:lnTo>
                  <a:pt x="19" y="1059"/>
                </a:lnTo>
                <a:lnTo>
                  <a:pt x="21" y="1059"/>
                </a:lnTo>
                <a:lnTo>
                  <a:pt x="21" y="1064"/>
                </a:lnTo>
                <a:close/>
                <a:moveTo>
                  <a:pt x="14" y="993"/>
                </a:moveTo>
                <a:lnTo>
                  <a:pt x="14" y="995"/>
                </a:lnTo>
                <a:lnTo>
                  <a:pt x="14" y="995"/>
                </a:lnTo>
                <a:lnTo>
                  <a:pt x="14" y="993"/>
                </a:lnTo>
                <a:lnTo>
                  <a:pt x="16" y="991"/>
                </a:lnTo>
                <a:lnTo>
                  <a:pt x="16" y="988"/>
                </a:lnTo>
                <a:lnTo>
                  <a:pt x="16" y="986"/>
                </a:lnTo>
                <a:lnTo>
                  <a:pt x="17" y="985"/>
                </a:lnTo>
                <a:lnTo>
                  <a:pt x="17" y="983"/>
                </a:lnTo>
                <a:lnTo>
                  <a:pt x="17" y="979"/>
                </a:lnTo>
                <a:lnTo>
                  <a:pt x="17" y="978"/>
                </a:lnTo>
                <a:lnTo>
                  <a:pt x="19" y="976"/>
                </a:lnTo>
                <a:lnTo>
                  <a:pt x="17" y="976"/>
                </a:lnTo>
                <a:lnTo>
                  <a:pt x="17" y="974"/>
                </a:lnTo>
                <a:lnTo>
                  <a:pt x="19" y="971"/>
                </a:lnTo>
                <a:lnTo>
                  <a:pt x="16" y="973"/>
                </a:lnTo>
                <a:lnTo>
                  <a:pt x="16" y="976"/>
                </a:lnTo>
                <a:lnTo>
                  <a:pt x="16" y="983"/>
                </a:lnTo>
                <a:lnTo>
                  <a:pt x="16" y="985"/>
                </a:lnTo>
                <a:lnTo>
                  <a:pt x="12" y="991"/>
                </a:lnTo>
                <a:lnTo>
                  <a:pt x="14" y="993"/>
                </a:lnTo>
                <a:lnTo>
                  <a:pt x="14" y="993"/>
                </a:lnTo>
                <a:close/>
                <a:moveTo>
                  <a:pt x="208" y="614"/>
                </a:moveTo>
                <a:lnTo>
                  <a:pt x="209" y="614"/>
                </a:lnTo>
                <a:lnTo>
                  <a:pt x="209" y="613"/>
                </a:lnTo>
                <a:lnTo>
                  <a:pt x="209" y="613"/>
                </a:lnTo>
                <a:lnTo>
                  <a:pt x="211" y="613"/>
                </a:lnTo>
                <a:lnTo>
                  <a:pt x="211" y="614"/>
                </a:lnTo>
                <a:lnTo>
                  <a:pt x="213" y="616"/>
                </a:lnTo>
                <a:lnTo>
                  <a:pt x="214" y="614"/>
                </a:lnTo>
                <a:lnTo>
                  <a:pt x="216" y="613"/>
                </a:lnTo>
                <a:lnTo>
                  <a:pt x="216" y="613"/>
                </a:lnTo>
                <a:lnTo>
                  <a:pt x="216" y="613"/>
                </a:lnTo>
                <a:lnTo>
                  <a:pt x="218" y="611"/>
                </a:lnTo>
                <a:lnTo>
                  <a:pt x="218" y="611"/>
                </a:lnTo>
                <a:lnTo>
                  <a:pt x="218" y="611"/>
                </a:lnTo>
                <a:lnTo>
                  <a:pt x="218" y="609"/>
                </a:lnTo>
                <a:lnTo>
                  <a:pt x="218" y="609"/>
                </a:lnTo>
                <a:lnTo>
                  <a:pt x="218" y="608"/>
                </a:lnTo>
                <a:lnTo>
                  <a:pt x="221" y="606"/>
                </a:lnTo>
                <a:lnTo>
                  <a:pt x="221" y="604"/>
                </a:lnTo>
                <a:lnTo>
                  <a:pt x="221" y="602"/>
                </a:lnTo>
                <a:lnTo>
                  <a:pt x="219" y="601"/>
                </a:lnTo>
                <a:lnTo>
                  <a:pt x="219" y="599"/>
                </a:lnTo>
                <a:lnTo>
                  <a:pt x="219" y="597"/>
                </a:lnTo>
                <a:lnTo>
                  <a:pt x="218" y="597"/>
                </a:lnTo>
                <a:lnTo>
                  <a:pt x="214" y="599"/>
                </a:lnTo>
                <a:lnTo>
                  <a:pt x="209" y="606"/>
                </a:lnTo>
                <a:lnTo>
                  <a:pt x="208" y="609"/>
                </a:lnTo>
                <a:lnTo>
                  <a:pt x="206" y="613"/>
                </a:lnTo>
                <a:lnTo>
                  <a:pt x="206" y="614"/>
                </a:lnTo>
                <a:lnTo>
                  <a:pt x="208" y="614"/>
                </a:lnTo>
                <a:lnTo>
                  <a:pt x="208" y="614"/>
                </a:lnTo>
                <a:close/>
                <a:moveTo>
                  <a:pt x="19" y="969"/>
                </a:moveTo>
                <a:lnTo>
                  <a:pt x="19" y="969"/>
                </a:lnTo>
                <a:lnTo>
                  <a:pt x="19" y="969"/>
                </a:lnTo>
                <a:lnTo>
                  <a:pt x="19" y="968"/>
                </a:lnTo>
                <a:lnTo>
                  <a:pt x="19" y="966"/>
                </a:lnTo>
                <a:lnTo>
                  <a:pt x="21" y="964"/>
                </a:lnTo>
                <a:lnTo>
                  <a:pt x="21" y="962"/>
                </a:lnTo>
                <a:lnTo>
                  <a:pt x="21" y="961"/>
                </a:lnTo>
                <a:lnTo>
                  <a:pt x="23" y="954"/>
                </a:lnTo>
                <a:lnTo>
                  <a:pt x="23" y="951"/>
                </a:lnTo>
                <a:lnTo>
                  <a:pt x="21" y="949"/>
                </a:lnTo>
                <a:lnTo>
                  <a:pt x="19" y="954"/>
                </a:lnTo>
                <a:lnTo>
                  <a:pt x="17" y="968"/>
                </a:lnTo>
                <a:lnTo>
                  <a:pt x="19" y="968"/>
                </a:lnTo>
                <a:lnTo>
                  <a:pt x="19" y="969"/>
                </a:lnTo>
                <a:close/>
              </a:path>
            </a:pathLst>
          </a:custGeom>
          <a:solidFill>
            <a:srgbClr val="0B184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lt1"/>
              </a:solidFill>
            </a:endParaRPr>
          </a:p>
        </p:txBody>
      </p:sp>
      <p:grpSp>
        <p:nvGrpSpPr>
          <p:cNvPr id="40" name="Group 39">
            <a:extLst>
              <a:ext uri="{FF2B5EF4-FFF2-40B4-BE49-F238E27FC236}">
                <a16:creationId xmlns:a16="http://schemas.microsoft.com/office/drawing/2014/main" id="{45663BF2-4019-FD7B-F63F-23D11AAD4455}"/>
              </a:ext>
            </a:extLst>
          </p:cNvPr>
          <p:cNvGrpSpPr/>
          <p:nvPr userDrawn="1"/>
        </p:nvGrpSpPr>
        <p:grpSpPr>
          <a:xfrm>
            <a:off x="2712997" y="3067279"/>
            <a:ext cx="1786643" cy="1959876"/>
            <a:chOff x="8780911" y="3606954"/>
            <a:chExt cx="2102096" cy="2312020"/>
          </a:xfrm>
        </p:grpSpPr>
        <p:sp>
          <p:nvSpPr>
            <p:cNvPr id="41" name="Rectangle: Rounded Corners 47">
              <a:extLst>
                <a:ext uri="{FF2B5EF4-FFF2-40B4-BE49-F238E27FC236}">
                  <a16:creationId xmlns:a16="http://schemas.microsoft.com/office/drawing/2014/main" id="{31E9166F-B011-DE1F-CB5A-8784105B00B6}"/>
                </a:ext>
              </a:extLst>
            </p:cNvPr>
            <p:cNvSpPr/>
            <p:nvPr/>
          </p:nvSpPr>
          <p:spPr>
            <a:xfrm>
              <a:off x="8780911" y="3606954"/>
              <a:ext cx="2102096" cy="2312020"/>
            </a:xfrm>
            <a:prstGeom prst="roundRect">
              <a:avLst>
                <a:gd name="adj" fmla="val 15919"/>
              </a:avLst>
            </a:prstGeom>
            <a:solidFill>
              <a:srgbClr val="0273F0"/>
            </a:solidFill>
            <a:ln w="28575">
              <a:noFill/>
            </a:ln>
            <a:effectLst>
              <a:outerShdw blurRad="241300" dist="762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00" b="1">
                <a:latin typeface="+mj-lt"/>
              </a:endParaRPr>
            </a:p>
          </p:txBody>
        </p:sp>
        <p:grpSp>
          <p:nvGrpSpPr>
            <p:cNvPr id="42" name="Group 41">
              <a:extLst>
                <a:ext uri="{FF2B5EF4-FFF2-40B4-BE49-F238E27FC236}">
                  <a16:creationId xmlns:a16="http://schemas.microsoft.com/office/drawing/2014/main" id="{20EF8353-F86F-3E7E-1AB0-C5B9BCA000A2}"/>
                </a:ext>
              </a:extLst>
            </p:cNvPr>
            <p:cNvGrpSpPr/>
            <p:nvPr/>
          </p:nvGrpSpPr>
          <p:grpSpPr>
            <a:xfrm>
              <a:off x="8834963" y="3840129"/>
              <a:ext cx="2040206" cy="1851478"/>
              <a:chOff x="8834963" y="3840129"/>
              <a:chExt cx="2040206" cy="1851478"/>
            </a:xfrm>
          </p:grpSpPr>
          <p:sp>
            <p:nvSpPr>
              <p:cNvPr id="43" name="TextBox 42">
                <a:extLst>
                  <a:ext uri="{FF2B5EF4-FFF2-40B4-BE49-F238E27FC236}">
                    <a16:creationId xmlns:a16="http://schemas.microsoft.com/office/drawing/2014/main" id="{F40BD04F-1034-38E5-988A-65D464FADF1B}"/>
                  </a:ext>
                </a:extLst>
              </p:cNvPr>
              <p:cNvSpPr txBox="1"/>
              <p:nvPr/>
            </p:nvSpPr>
            <p:spPr>
              <a:xfrm>
                <a:off x="8952351" y="3840129"/>
                <a:ext cx="1796480" cy="762462"/>
              </a:xfrm>
              <a:prstGeom prst="rect">
                <a:avLst/>
              </a:prstGeom>
              <a:noFill/>
            </p:spPr>
            <p:txBody>
              <a:bodyPr wrap="square" rtlCol="0">
                <a:spAutoFit/>
              </a:bodyPr>
              <a:lstStyle>
                <a:defPPr>
                  <a:defRPr lang="en-US"/>
                </a:defPPr>
                <a:lvl1pPr>
                  <a:defRPr sz="4400" b="1">
                    <a:solidFill>
                      <a:schemeClr val="accent2"/>
                    </a:solidFill>
                    <a:latin typeface="+mj-lt"/>
                    <a:cs typeface="Sora ExtraBold" pitchFamily="2" charset="0"/>
                  </a:defRPr>
                </a:lvl1pPr>
              </a:lstStyle>
              <a:p>
                <a:pPr algn="ctr"/>
                <a:r>
                  <a:rPr lang="en-US" sz="3600" b="0" i="0">
                    <a:solidFill>
                      <a:schemeClr val="bg1"/>
                    </a:solidFill>
                    <a:latin typeface="GT America Mono Regular" pitchFamily="2" charset="77"/>
                  </a:rPr>
                  <a:t>40%</a:t>
                </a:r>
              </a:p>
            </p:txBody>
          </p:sp>
          <p:sp>
            <p:nvSpPr>
              <p:cNvPr id="44" name="TextBox 43">
                <a:extLst>
                  <a:ext uri="{FF2B5EF4-FFF2-40B4-BE49-F238E27FC236}">
                    <a16:creationId xmlns:a16="http://schemas.microsoft.com/office/drawing/2014/main" id="{9F2D7D59-572B-E8E7-6E83-88AF1C498B3D}"/>
                  </a:ext>
                </a:extLst>
              </p:cNvPr>
              <p:cNvSpPr txBox="1"/>
              <p:nvPr/>
            </p:nvSpPr>
            <p:spPr>
              <a:xfrm>
                <a:off x="8834963" y="4557672"/>
                <a:ext cx="2040206" cy="1133935"/>
              </a:xfrm>
              <a:prstGeom prst="rect">
                <a:avLst/>
              </a:prstGeom>
              <a:noFill/>
            </p:spPr>
            <p:txBody>
              <a:bodyPr wrap="square" rtlCol="0">
                <a:spAutoFit/>
              </a:bodyPr>
              <a:lstStyle/>
              <a:p>
                <a:pPr algn="ctr">
                  <a:lnSpc>
                    <a:spcPct val="120000"/>
                  </a:lnSpc>
                </a:pPr>
                <a:r>
                  <a:rPr lang="en-US" sz="1200" b="0" i="0">
                    <a:solidFill>
                      <a:schemeClr val="bg1"/>
                    </a:solidFill>
                    <a:latin typeface="GT America Regular" pitchFamily="2" charset="77"/>
                  </a:rPr>
                  <a:t>Lorem ipsum dolor </a:t>
                </a:r>
                <a:br>
                  <a:rPr lang="en-US" sz="1200" b="0" i="0">
                    <a:solidFill>
                      <a:schemeClr val="bg1"/>
                    </a:solidFill>
                    <a:latin typeface="GT America Regular" pitchFamily="2" charset="77"/>
                  </a:rPr>
                </a:br>
                <a:r>
                  <a:rPr lang="en-US" sz="1200" b="0" i="0">
                    <a:solidFill>
                      <a:schemeClr val="bg1"/>
                    </a:solidFill>
                    <a:latin typeface="GT America Regular" pitchFamily="2" charset="77"/>
                  </a:rPr>
                  <a:t>sit </a:t>
                </a:r>
                <a:r>
                  <a:rPr lang="en-US" sz="1200" b="0" i="0" err="1">
                    <a:solidFill>
                      <a:schemeClr val="bg1"/>
                    </a:solidFill>
                    <a:latin typeface="GT America Regular" pitchFamily="2" charset="77"/>
                  </a:rPr>
                  <a:t>amet</a:t>
                </a:r>
                <a:r>
                  <a:rPr lang="en-US" sz="1200" b="0" i="0">
                    <a:solidFill>
                      <a:schemeClr val="bg1"/>
                    </a:solidFill>
                    <a:latin typeface="GT America Regular" pitchFamily="2" charset="77"/>
                  </a:rPr>
                  <a:t>, con sec</a:t>
                </a:r>
                <a:br>
                  <a:rPr lang="en-US" sz="1200" b="0" i="0">
                    <a:solidFill>
                      <a:schemeClr val="bg1"/>
                    </a:solidFill>
                    <a:latin typeface="GT America Regular" pitchFamily="2" charset="77"/>
                  </a:rPr>
                </a:br>
                <a:r>
                  <a:rPr lang="en-US" sz="1200" b="0" i="0" err="1">
                    <a:solidFill>
                      <a:schemeClr val="bg1"/>
                    </a:solidFill>
                    <a:latin typeface="GT America Regular" pitchFamily="2" charset="77"/>
                  </a:rPr>
                  <a:t>tetur</a:t>
                </a:r>
                <a:r>
                  <a:rPr lang="en-US" sz="1200" b="0" i="0">
                    <a:solidFill>
                      <a:schemeClr val="bg1"/>
                    </a:solidFill>
                    <a:latin typeface="GT America Regular" pitchFamily="2" charset="77"/>
                  </a:rPr>
                  <a:t> </a:t>
                </a:r>
                <a:r>
                  <a:rPr lang="en-US" sz="1200" b="0" i="0" err="1">
                    <a:solidFill>
                      <a:schemeClr val="bg1"/>
                    </a:solidFill>
                    <a:latin typeface="GT America Regular" pitchFamily="2" charset="77"/>
                  </a:rPr>
                  <a:t>adipiscing</a:t>
                </a:r>
                <a:r>
                  <a:rPr lang="en-US" sz="1200" b="0" i="0">
                    <a:solidFill>
                      <a:schemeClr val="bg1"/>
                    </a:solidFill>
                    <a:latin typeface="GT America Regular" pitchFamily="2" charset="77"/>
                  </a:rPr>
                  <a:t> </a:t>
                </a:r>
                <a:br>
                  <a:rPr lang="en-US" sz="1200" b="0" i="0">
                    <a:solidFill>
                      <a:schemeClr val="bg1"/>
                    </a:solidFill>
                    <a:latin typeface="GT America Regular" pitchFamily="2" charset="77"/>
                  </a:rPr>
                </a:br>
                <a:r>
                  <a:rPr lang="en-US" sz="1200" b="0" i="0">
                    <a:solidFill>
                      <a:schemeClr val="bg1"/>
                    </a:solidFill>
                    <a:latin typeface="GT America Regular" pitchFamily="2" charset="77"/>
                  </a:rPr>
                  <a:t>Nam</a:t>
                </a:r>
              </a:p>
            </p:txBody>
          </p:sp>
        </p:grpSp>
      </p:grpSp>
      <p:sp>
        <p:nvSpPr>
          <p:cNvPr id="9" name="Date Placeholder 3">
            <a:extLst>
              <a:ext uri="{FF2B5EF4-FFF2-40B4-BE49-F238E27FC236}">
                <a16:creationId xmlns:a16="http://schemas.microsoft.com/office/drawing/2014/main" id="{7EE5F1AD-ABA4-3E9F-3100-90072385D206}"/>
              </a:ext>
            </a:extLst>
          </p:cNvPr>
          <p:cNvSpPr>
            <a:spLocks noGrp="1"/>
          </p:cNvSpPr>
          <p:nvPr>
            <p:ph type="dt" sz="half" idx="10"/>
          </p:nvPr>
        </p:nvSpPr>
        <p:spPr>
          <a:xfrm>
            <a:off x="1436012" y="6450272"/>
            <a:ext cx="2150924" cy="365125"/>
          </a:xfrm>
        </p:spPr>
        <p:txBody>
          <a:bodyPr/>
          <a:lstStyle>
            <a:lvl1pPr>
              <a:defRPr sz="700" b="0" i="0" spc="-55" baseline="0">
                <a:solidFill>
                  <a:srgbClr val="0E0F0F"/>
                </a:solidFill>
                <a:latin typeface="GT America Regular" pitchFamily="2" charset="77"/>
              </a:defRPr>
            </a:lvl1pPr>
          </a:lstStyle>
          <a:p>
            <a:r>
              <a:rPr lang="en-US"/>
              <a:t>Empowering</a:t>
            </a:r>
            <a:br>
              <a:rPr lang="en-US"/>
            </a:br>
            <a:r>
              <a:rPr lang="en-US"/>
              <a:t>Tomorrow Together.</a:t>
            </a:r>
          </a:p>
        </p:txBody>
      </p:sp>
      <p:pic>
        <p:nvPicPr>
          <p:cNvPr id="10" name="Picture 9" descr="A blue and black logo&#10;&#10;Description automatically generated">
            <a:extLst>
              <a:ext uri="{FF2B5EF4-FFF2-40B4-BE49-F238E27FC236}">
                <a16:creationId xmlns:a16="http://schemas.microsoft.com/office/drawing/2014/main" id="{565CEA19-FC1D-5C1A-E27B-971D39B081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9937" y="6192755"/>
            <a:ext cx="1000539" cy="692316"/>
          </a:xfrm>
          <a:prstGeom prst="rect">
            <a:avLst/>
          </a:prstGeom>
        </p:spPr>
      </p:pic>
      <p:sp>
        <p:nvSpPr>
          <p:cNvPr id="11" name="Date Placeholder 3">
            <a:extLst>
              <a:ext uri="{FF2B5EF4-FFF2-40B4-BE49-F238E27FC236}">
                <a16:creationId xmlns:a16="http://schemas.microsoft.com/office/drawing/2014/main" id="{C6930B4C-29CE-A6DB-B63F-8575F237DE83}"/>
              </a:ext>
            </a:extLst>
          </p:cNvPr>
          <p:cNvSpPr txBox="1">
            <a:spLocks/>
          </p:cNvSpPr>
          <p:nvPr userDrawn="1"/>
        </p:nvSpPr>
        <p:spPr>
          <a:xfrm>
            <a:off x="3582474" y="6450272"/>
            <a:ext cx="2150924" cy="365125"/>
          </a:xfrm>
          <a:prstGeom prst="rect">
            <a:avLst/>
          </a:prstGeom>
        </p:spPr>
        <p:txBody>
          <a:bodyPr vert="horz" lIns="45720" tIns="22860" rIns="45720" bIns="22860" rtlCol="0" anchor="ctr"/>
          <a:lstStyle>
            <a:defPPr>
              <a:defRPr lang="en-US"/>
            </a:defPPr>
            <a:lvl1pPr marL="0" algn="l" defTabSz="457200" rtl="0" eaLnBrk="1" latinLnBrk="0" hangingPunct="1">
              <a:defRPr sz="1400" b="0" i="0" kern="1200" spc="-110" baseline="0">
                <a:solidFill>
                  <a:srgbClr val="0E0F0F"/>
                </a:solidFill>
                <a:latin typeface="GT America Trial Rg"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b="0" i="0">
                <a:latin typeface="GT America Regular" pitchFamily="2" charset="77"/>
              </a:rPr>
              <a:t>www. </a:t>
            </a:r>
            <a:r>
              <a:rPr lang="en-US" sz="700" b="0" i="0" err="1">
                <a:latin typeface="GT America Regular" pitchFamily="2" charset="77"/>
              </a:rPr>
              <a:t>buildskills.com.au</a:t>
            </a:r>
            <a:endParaRPr lang="en-US" sz="700" b="0" i="0">
              <a:latin typeface="GT America Regular" pitchFamily="2" charset="77"/>
            </a:endParaRPr>
          </a:p>
        </p:txBody>
      </p:sp>
      <p:sp>
        <p:nvSpPr>
          <p:cNvPr id="12" name="Date Placeholder 3">
            <a:extLst>
              <a:ext uri="{FF2B5EF4-FFF2-40B4-BE49-F238E27FC236}">
                <a16:creationId xmlns:a16="http://schemas.microsoft.com/office/drawing/2014/main" id="{7286F62A-ABD5-1A97-B4D8-92FCA261E541}"/>
              </a:ext>
            </a:extLst>
          </p:cNvPr>
          <p:cNvSpPr txBox="1">
            <a:spLocks/>
          </p:cNvSpPr>
          <p:nvPr userDrawn="1"/>
        </p:nvSpPr>
        <p:spPr>
          <a:xfrm>
            <a:off x="5738934" y="6450272"/>
            <a:ext cx="2150924" cy="365125"/>
          </a:xfrm>
          <a:prstGeom prst="rect">
            <a:avLst/>
          </a:prstGeom>
        </p:spPr>
        <p:txBody>
          <a:bodyPr vert="horz" lIns="45720" tIns="22860" rIns="45720" bIns="22860" rtlCol="0" anchor="ctr"/>
          <a:lstStyle>
            <a:defPPr>
              <a:defRPr lang="en-US"/>
            </a:defPPr>
            <a:lvl1pPr marL="0" algn="l" defTabSz="457200" rtl="0" eaLnBrk="1" latinLnBrk="0" hangingPunct="1">
              <a:defRPr sz="1400" b="0" i="0" kern="1200" spc="-110" baseline="0">
                <a:solidFill>
                  <a:srgbClr val="0E0F0F"/>
                </a:solidFill>
                <a:latin typeface="GT America Trial Rg"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b="0" i="0">
                <a:latin typeface="GT America Regular" pitchFamily="2" charset="77"/>
              </a:rPr>
              <a:t>2024 Workforce Plan</a:t>
            </a:r>
          </a:p>
        </p:txBody>
      </p:sp>
      <p:sp>
        <p:nvSpPr>
          <p:cNvPr id="13" name="Date Placeholder 3">
            <a:extLst>
              <a:ext uri="{FF2B5EF4-FFF2-40B4-BE49-F238E27FC236}">
                <a16:creationId xmlns:a16="http://schemas.microsoft.com/office/drawing/2014/main" id="{254DA6E4-557D-6A53-925B-A6C00C0097A0}"/>
              </a:ext>
            </a:extLst>
          </p:cNvPr>
          <p:cNvSpPr txBox="1">
            <a:spLocks/>
          </p:cNvSpPr>
          <p:nvPr userDrawn="1"/>
        </p:nvSpPr>
        <p:spPr>
          <a:xfrm>
            <a:off x="9266994" y="6440776"/>
            <a:ext cx="2150924" cy="365125"/>
          </a:xfrm>
          <a:prstGeom prst="rect">
            <a:avLst/>
          </a:prstGeom>
        </p:spPr>
        <p:txBody>
          <a:bodyPr vert="horz" lIns="45720" tIns="22860" rIns="45720" bIns="22860" rtlCol="0" anchor="ctr"/>
          <a:lstStyle>
            <a:defPPr>
              <a:defRPr lang="en-US"/>
            </a:defPPr>
            <a:lvl1pPr marL="0" algn="l" defTabSz="457200" rtl="0" eaLnBrk="1" latinLnBrk="0" hangingPunct="1">
              <a:defRPr sz="1400" b="0" i="0" kern="1200" spc="-110" baseline="0">
                <a:solidFill>
                  <a:srgbClr val="0E0F0F"/>
                </a:solidFill>
                <a:latin typeface="GT America Trial Rg"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AU" sz="700" b="0" i="0" smtClean="0">
                <a:latin typeface="GT America Regular" pitchFamily="2" charset="77"/>
              </a:rPr>
              <a:pPr algn="r"/>
              <a:t>‹#›</a:t>
            </a:fld>
            <a:endParaRPr lang="en-US" sz="700" b="0" i="0">
              <a:latin typeface="GT America Regular" pitchFamily="2" charset="77"/>
            </a:endParaRPr>
          </a:p>
        </p:txBody>
      </p:sp>
      <p:cxnSp>
        <p:nvCxnSpPr>
          <p:cNvPr id="14" name="Straight Connector 13">
            <a:extLst>
              <a:ext uri="{FF2B5EF4-FFF2-40B4-BE49-F238E27FC236}">
                <a16:creationId xmlns:a16="http://schemas.microsoft.com/office/drawing/2014/main" id="{3367B4E2-E555-61ED-1C12-CB5AD546CB73}"/>
              </a:ext>
            </a:extLst>
          </p:cNvPr>
          <p:cNvCxnSpPr>
            <a:cxnSpLocks/>
          </p:cNvCxnSpPr>
          <p:nvPr userDrawn="1"/>
        </p:nvCxnSpPr>
        <p:spPr>
          <a:xfrm>
            <a:off x="1430476" y="6316980"/>
            <a:ext cx="1015954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onveniently traveling">
            <a:extLst>
              <a:ext uri="{FF2B5EF4-FFF2-40B4-BE49-F238E27FC236}">
                <a16:creationId xmlns:a16="http://schemas.microsoft.com/office/drawing/2014/main" id="{64077D09-72A2-9D95-D184-0220ED6EEEE6}"/>
              </a:ext>
            </a:extLst>
          </p:cNvPr>
          <p:cNvSpPr txBox="1"/>
          <p:nvPr userDrawn="1"/>
        </p:nvSpPr>
        <p:spPr>
          <a:xfrm>
            <a:off x="9295412" y="5913477"/>
            <a:ext cx="2287486" cy="3282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defRPr sz="4000" b="0">
                <a:solidFill>
                  <a:srgbClr val="FFFFFF"/>
                </a:solidFill>
                <a:latin typeface="Archivo Regular"/>
                <a:ea typeface="Archivo Regular"/>
                <a:cs typeface="Archivo Regular"/>
                <a:sym typeface="Archivo Regular"/>
              </a:defRPr>
            </a:lvl1pPr>
          </a:lstStyle>
          <a:p>
            <a:pPr algn="r"/>
            <a:r>
              <a:rPr lang="en-AU" sz="900" b="0" i="0">
                <a:solidFill>
                  <a:srgbClr val="0E0F0F"/>
                </a:solidFill>
                <a:latin typeface="GT America Mono Regular" pitchFamily="2" charset="77"/>
              </a:rPr>
              <a:t>Source: ABS, </a:t>
            </a:r>
            <a:r>
              <a:rPr lang="en-AU" sz="900" b="0" i="0" err="1">
                <a:solidFill>
                  <a:srgbClr val="0E0F0F"/>
                </a:solidFill>
                <a:latin typeface="GT America Mono Regular" pitchFamily="2" charset="77"/>
              </a:rPr>
              <a:t>Sobyra</a:t>
            </a:r>
            <a:endParaRPr lang="en-AU" sz="900" b="0" i="0">
              <a:solidFill>
                <a:srgbClr val="0E0F0F"/>
              </a:solidFill>
              <a:latin typeface="GT America Mono Regular" pitchFamily="2" charset="77"/>
            </a:endParaRPr>
          </a:p>
          <a:p>
            <a:pPr algn="r"/>
            <a:r>
              <a:rPr lang="en-AU" sz="900" b="0" i="0">
                <a:solidFill>
                  <a:srgbClr val="0E0F0F"/>
                </a:solidFill>
                <a:latin typeface="GT America Mono Regular" pitchFamily="2" charset="77"/>
              </a:rPr>
              <a:t>Notes: data seasonally adjusted</a:t>
            </a:r>
          </a:p>
        </p:txBody>
      </p:sp>
      <p:sp>
        <p:nvSpPr>
          <p:cNvPr id="16" name="Text Placeholder 17">
            <a:extLst>
              <a:ext uri="{FF2B5EF4-FFF2-40B4-BE49-F238E27FC236}">
                <a16:creationId xmlns:a16="http://schemas.microsoft.com/office/drawing/2014/main" id="{AAAB99C0-C2C8-EBFC-9F49-DB7DB9D8EA5A}"/>
              </a:ext>
            </a:extLst>
          </p:cNvPr>
          <p:cNvSpPr>
            <a:spLocks noGrp="1"/>
          </p:cNvSpPr>
          <p:nvPr>
            <p:ph type="body" sz="quarter" idx="11"/>
          </p:nvPr>
        </p:nvSpPr>
        <p:spPr>
          <a:xfrm>
            <a:off x="586582" y="628942"/>
            <a:ext cx="10831337" cy="856456"/>
          </a:xfrm>
        </p:spPr>
        <p:txBody>
          <a:bodyPr>
            <a:normAutofit/>
          </a:bodyPr>
          <a:lstStyle>
            <a:lvl1pPr marL="0" indent="0">
              <a:buNone/>
              <a:defRPr sz="3500" b="1" i="0">
                <a:solidFill>
                  <a:srgbClr val="0273F0"/>
                </a:solidFill>
                <a:latin typeface="+mj-lt"/>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18" name="Text Placeholder 17">
            <a:extLst>
              <a:ext uri="{FF2B5EF4-FFF2-40B4-BE49-F238E27FC236}">
                <a16:creationId xmlns:a16="http://schemas.microsoft.com/office/drawing/2014/main" id="{A925261C-39FB-ABAC-0A02-30AC7FD7181F}"/>
              </a:ext>
            </a:extLst>
          </p:cNvPr>
          <p:cNvSpPr>
            <a:spLocks noGrp="1"/>
          </p:cNvSpPr>
          <p:nvPr>
            <p:ph type="body" sz="quarter" idx="12" hasCustomPrompt="1"/>
          </p:nvPr>
        </p:nvSpPr>
        <p:spPr>
          <a:xfrm>
            <a:off x="586582" y="1290891"/>
            <a:ext cx="5427357" cy="856456"/>
          </a:xfrm>
        </p:spPr>
        <p:txBody>
          <a:bodyPr>
            <a:normAutofit/>
          </a:bodyPr>
          <a:lstStyle>
            <a:lvl1pPr marL="0" indent="0">
              <a:buNone/>
              <a:defRPr sz="1500" b="0" i="0">
                <a:solidFill>
                  <a:srgbClr val="0E0F0F"/>
                </a:solidFill>
                <a:latin typeface="GT America Regular" pitchFamily="2" charset="77"/>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Sub Header</a:t>
            </a:r>
          </a:p>
        </p:txBody>
      </p:sp>
      <p:grpSp>
        <p:nvGrpSpPr>
          <p:cNvPr id="45" name="Group 44">
            <a:extLst>
              <a:ext uri="{FF2B5EF4-FFF2-40B4-BE49-F238E27FC236}">
                <a16:creationId xmlns:a16="http://schemas.microsoft.com/office/drawing/2014/main" id="{2FEF3404-25CB-C95F-CA68-67F43491DE62}"/>
              </a:ext>
            </a:extLst>
          </p:cNvPr>
          <p:cNvGrpSpPr/>
          <p:nvPr userDrawn="1"/>
        </p:nvGrpSpPr>
        <p:grpSpPr>
          <a:xfrm>
            <a:off x="7091853" y="2670303"/>
            <a:ext cx="1151175" cy="475829"/>
            <a:chOff x="6110947" y="2911565"/>
            <a:chExt cx="1050504" cy="446313"/>
          </a:xfrm>
          <a:solidFill>
            <a:srgbClr val="42F5A6"/>
          </a:solidFill>
        </p:grpSpPr>
        <p:grpSp>
          <p:nvGrpSpPr>
            <p:cNvPr id="46" name="Group 45">
              <a:extLst>
                <a:ext uri="{FF2B5EF4-FFF2-40B4-BE49-F238E27FC236}">
                  <a16:creationId xmlns:a16="http://schemas.microsoft.com/office/drawing/2014/main" id="{C6B93658-0B88-0CFE-4DAD-FF7A605C7D0F}"/>
                </a:ext>
              </a:extLst>
            </p:cNvPr>
            <p:cNvGrpSpPr/>
            <p:nvPr/>
          </p:nvGrpSpPr>
          <p:grpSpPr>
            <a:xfrm flipV="1">
              <a:off x="6110947" y="2911565"/>
              <a:ext cx="1050504" cy="446313"/>
              <a:chOff x="1760596" y="411236"/>
              <a:chExt cx="1407900" cy="598152"/>
            </a:xfrm>
            <a:grpFill/>
            <a:effectLst>
              <a:outerShdw blurRad="241300" dist="76200" dir="2700000" algn="t" rotWithShape="0">
                <a:prstClr val="black">
                  <a:alpha val="10000"/>
                </a:prstClr>
              </a:outerShdw>
            </a:effectLst>
          </p:grpSpPr>
          <p:sp>
            <p:nvSpPr>
              <p:cNvPr id="56" name="Rectangle: Rounded Corners 75">
                <a:extLst>
                  <a:ext uri="{FF2B5EF4-FFF2-40B4-BE49-F238E27FC236}">
                    <a16:creationId xmlns:a16="http://schemas.microsoft.com/office/drawing/2014/main" id="{76A210E4-127B-82F1-8EDF-8311B66AB37C}"/>
                  </a:ext>
                </a:extLst>
              </p:cNvPr>
              <p:cNvSpPr/>
              <p:nvPr/>
            </p:nvSpPr>
            <p:spPr>
              <a:xfrm>
                <a:off x="1832334" y="576265"/>
                <a:ext cx="1336162" cy="433123"/>
              </a:xfrm>
              <a:prstGeom prst="roundRect">
                <a:avLst>
                  <a:gd name="adj" fmla="val 15838"/>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700">
                  <a:solidFill>
                    <a:schemeClr val="tx1">
                      <a:lumMod val="50000"/>
                      <a:lumOff val="50000"/>
                    </a:schemeClr>
                  </a:solidFill>
                </a:endParaRPr>
              </a:p>
            </p:txBody>
          </p:sp>
          <p:sp>
            <p:nvSpPr>
              <p:cNvPr id="68" name="Right Triangle 67">
                <a:extLst>
                  <a:ext uri="{FF2B5EF4-FFF2-40B4-BE49-F238E27FC236}">
                    <a16:creationId xmlns:a16="http://schemas.microsoft.com/office/drawing/2014/main" id="{75BCB9EC-CD9B-AE15-95F4-C4C23AABA0D9}"/>
                  </a:ext>
                </a:extLst>
              </p:cNvPr>
              <p:cNvSpPr/>
              <p:nvPr/>
            </p:nvSpPr>
            <p:spPr>
              <a:xfrm rot="18900000">
                <a:off x="1760596" y="411236"/>
                <a:ext cx="333375" cy="33337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900"/>
              </a:p>
            </p:txBody>
          </p:sp>
        </p:grpSp>
        <p:sp>
          <p:nvSpPr>
            <p:cNvPr id="51" name="TextBox 50">
              <a:extLst>
                <a:ext uri="{FF2B5EF4-FFF2-40B4-BE49-F238E27FC236}">
                  <a16:creationId xmlns:a16="http://schemas.microsoft.com/office/drawing/2014/main" id="{D2BAC012-B46E-4F2D-668C-001CD030DE25}"/>
                </a:ext>
              </a:extLst>
            </p:cNvPr>
            <p:cNvSpPr txBox="1"/>
            <p:nvPr/>
          </p:nvSpPr>
          <p:spPr>
            <a:xfrm>
              <a:off x="6164474" y="2934251"/>
              <a:ext cx="948007" cy="259817"/>
            </a:xfrm>
            <a:prstGeom prst="rect">
              <a:avLst/>
            </a:prstGeom>
            <a:grpFill/>
          </p:spPr>
          <p:txBody>
            <a:bodyPr wrap="square" rtlCol="0">
              <a:spAutoFit/>
            </a:bodyPr>
            <a:lstStyle>
              <a:defPPr>
                <a:defRPr lang="en-US"/>
              </a:defPPr>
              <a:lvl1pPr>
                <a:defRPr sz="1600">
                  <a:solidFill>
                    <a:schemeClr val="tx1">
                      <a:lumMod val="75000"/>
                      <a:lumOff val="25000"/>
                    </a:schemeClr>
                  </a:solidFill>
                  <a:latin typeface="+mj-lt"/>
                  <a:cs typeface="Sora ExtraBold" pitchFamily="2" charset="0"/>
                </a:defRPr>
              </a:lvl1pPr>
            </a:lstStyle>
            <a:p>
              <a:pPr algn="ctr"/>
              <a:r>
                <a:rPr lang="en-US" sz="1200" b="0" i="0">
                  <a:solidFill>
                    <a:srgbClr val="0B1849"/>
                  </a:solidFill>
                  <a:latin typeface="GT America Regular" pitchFamily="2" charset="77"/>
                </a:rPr>
                <a:t>North</a:t>
              </a:r>
            </a:p>
          </p:txBody>
        </p:sp>
      </p:grpSp>
      <p:sp>
        <p:nvSpPr>
          <p:cNvPr id="17" name="TextBox 16">
            <a:extLst>
              <a:ext uri="{FF2B5EF4-FFF2-40B4-BE49-F238E27FC236}">
                <a16:creationId xmlns:a16="http://schemas.microsoft.com/office/drawing/2014/main" id="{2804093B-04C9-E4D6-0FBF-8755444B7920}"/>
              </a:ext>
            </a:extLst>
          </p:cNvPr>
          <p:cNvSpPr txBox="1"/>
          <p:nvPr userDrawn="1"/>
        </p:nvSpPr>
        <p:spPr>
          <a:xfrm>
            <a:off x="7861732" y="3403046"/>
            <a:ext cx="1968639" cy="518027"/>
          </a:xfrm>
          <a:prstGeom prst="rect">
            <a:avLst/>
          </a:prstGeom>
          <a:noFill/>
        </p:spPr>
        <p:txBody>
          <a:bodyPr wrap="square" rtlCol="0">
            <a:spAutoFit/>
          </a:bodyPr>
          <a:lstStyle/>
          <a:p>
            <a:pPr>
              <a:lnSpc>
                <a:spcPct val="120000"/>
              </a:lnSpc>
            </a:pPr>
            <a:r>
              <a:rPr lang="en-US" sz="1200" b="0" i="0">
                <a:solidFill>
                  <a:srgbClr val="0B1849"/>
                </a:solidFill>
                <a:latin typeface="GT America Regular" pitchFamily="2" charset="77"/>
              </a:rPr>
              <a:t>Lorem ipsum dolor sit </a:t>
            </a:r>
            <a:r>
              <a:rPr lang="en-US" sz="1200" b="0" i="0" err="1">
                <a:solidFill>
                  <a:srgbClr val="0B1849"/>
                </a:solidFill>
                <a:latin typeface="GT America Regular" pitchFamily="2" charset="77"/>
              </a:rPr>
              <a:t>amet</a:t>
            </a:r>
            <a:r>
              <a:rPr lang="en-US" sz="1200" b="0" i="0">
                <a:solidFill>
                  <a:srgbClr val="0B1849"/>
                </a:solidFill>
                <a:latin typeface="GT America Regular" pitchFamily="2" charset="77"/>
              </a:rPr>
              <a:t>, </a:t>
            </a:r>
            <a:r>
              <a:rPr lang="en-US" sz="1200" b="0" i="0" err="1">
                <a:solidFill>
                  <a:srgbClr val="0B1849"/>
                </a:solidFill>
                <a:latin typeface="GT America Regular" pitchFamily="2" charset="77"/>
              </a:rPr>
              <a:t>consectetur</a:t>
            </a:r>
            <a:endParaRPr lang="en-US" sz="1200" b="0" i="0">
              <a:solidFill>
                <a:srgbClr val="0B1849"/>
              </a:solidFill>
              <a:latin typeface="GT America Regular" pitchFamily="2" charset="77"/>
            </a:endParaRPr>
          </a:p>
        </p:txBody>
      </p:sp>
      <p:sp>
        <p:nvSpPr>
          <p:cNvPr id="19" name="TextBox 18">
            <a:extLst>
              <a:ext uri="{FF2B5EF4-FFF2-40B4-BE49-F238E27FC236}">
                <a16:creationId xmlns:a16="http://schemas.microsoft.com/office/drawing/2014/main" id="{86F1762D-EC52-4495-CFCE-783C1D7F75ED}"/>
              </a:ext>
            </a:extLst>
          </p:cNvPr>
          <p:cNvSpPr txBox="1"/>
          <p:nvPr userDrawn="1"/>
        </p:nvSpPr>
        <p:spPr>
          <a:xfrm>
            <a:off x="7861732" y="4071837"/>
            <a:ext cx="1968639" cy="518027"/>
          </a:xfrm>
          <a:prstGeom prst="rect">
            <a:avLst/>
          </a:prstGeom>
          <a:noFill/>
        </p:spPr>
        <p:txBody>
          <a:bodyPr wrap="square" rtlCol="0">
            <a:spAutoFit/>
          </a:bodyPr>
          <a:lstStyle/>
          <a:p>
            <a:pPr>
              <a:lnSpc>
                <a:spcPct val="120000"/>
              </a:lnSpc>
            </a:pPr>
            <a:r>
              <a:rPr lang="en-US" sz="1200" b="0" i="0">
                <a:solidFill>
                  <a:srgbClr val="0E0F0F"/>
                </a:solidFill>
                <a:latin typeface="GT America Regular" pitchFamily="2" charset="77"/>
              </a:rPr>
              <a:t>Lorem ipsum dolor sit </a:t>
            </a:r>
            <a:r>
              <a:rPr lang="en-US" sz="1200" b="0" i="0" err="1">
                <a:solidFill>
                  <a:srgbClr val="0E0F0F"/>
                </a:solidFill>
                <a:latin typeface="GT America Regular" pitchFamily="2" charset="77"/>
              </a:rPr>
              <a:t>amet</a:t>
            </a:r>
            <a:r>
              <a:rPr lang="en-US" sz="1200" b="0" i="0">
                <a:solidFill>
                  <a:srgbClr val="0E0F0F"/>
                </a:solidFill>
                <a:latin typeface="GT America Regular" pitchFamily="2" charset="77"/>
              </a:rPr>
              <a:t>, </a:t>
            </a:r>
            <a:r>
              <a:rPr lang="en-US" sz="1200" b="0" i="0" err="1">
                <a:solidFill>
                  <a:srgbClr val="0E0F0F"/>
                </a:solidFill>
                <a:latin typeface="GT America Regular" pitchFamily="2" charset="77"/>
              </a:rPr>
              <a:t>consectetur</a:t>
            </a:r>
            <a:r>
              <a:rPr lang="en-US" sz="1200" b="0" i="0">
                <a:solidFill>
                  <a:srgbClr val="0E0F0F"/>
                </a:solidFill>
                <a:latin typeface="GT America Regular" pitchFamily="2" charset="77"/>
              </a:rPr>
              <a:t>, </a:t>
            </a:r>
          </a:p>
        </p:txBody>
      </p:sp>
      <p:grpSp>
        <p:nvGrpSpPr>
          <p:cNvPr id="20" name="Group 19">
            <a:extLst>
              <a:ext uri="{FF2B5EF4-FFF2-40B4-BE49-F238E27FC236}">
                <a16:creationId xmlns:a16="http://schemas.microsoft.com/office/drawing/2014/main" id="{7D2DFE1E-00BE-1085-B4C0-15C26D52775D}"/>
              </a:ext>
            </a:extLst>
          </p:cNvPr>
          <p:cNvGrpSpPr/>
          <p:nvPr userDrawn="1"/>
        </p:nvGrpSpPr>
        <p:grpSpPr>
          <a:xfrm flipH="1">
            <a:off x="7103005" y="3405706"/>
            <a:ext cx="639902" cy="557359"/>
            <a:chOff x="7230880" y="4091833"/>
            <a:chExt cx="583942" cy="522786"/>
          </a:xfrm>
        </p:grpSpPr>
        <p:sp>
          <p:nvSpPr>
            <p:cNvPr id="21" name="Rectangle: Rounded Corners 121">
              <a:extLst>
                <a:ext uri="{FF2B5EF4-FFF2-40B4-BE49-F238E27FC236}">
                  <a16:creationId xmlns:a16="http://schemas.microsoft.com/office/drawing/2014/main" id="{DB68DE26-A80D-3CFC-0862-901F9BEE1D38}"/>
                </a:ext>
              </a:extLst>
            </p:cNvPr>
            <p:cNvSpPr/>
            <p:nvPr/>
          </p:nvSpPr>
          <p:spPr>
            <a:xfrm>
              <a:off x="7261457" y="4091833"/>
              <a:ext cx="522788" cy="522786"/>
            </a:xfrm>
            <a:prstGeom prst="roundRect">
              <a:avLst>
                <a:gd name="adj" fmla="val 14994"/>
              </a:avLst>
            </a:prstGeom>
            <a:solidFill>
              <a:schemeClr val="bg1"/>
            </a:solidFill>
            <a:ln w="28575">
              <a:noFill/>
            </a:ln>
            <a:effectLst>
              <a:outerShdw blurRad="241300" dist="762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b="0" i="0">
                <a:solidFill>
                  <a:srgbClr val="0E0F0F"/>
                </a:solidFill>
                <a:latin typeface="GT America Regular" pitchFamily="2" charset="77"/>
              </a:endParaRPr>
            </a:p>
          </p:txBody>
        </p:sp>
        <p:sp>
          <p:nvSpPr>
            <p:cNvPr id="22" name="TextBox 21">
              <a:extLst>
                <a:ext uri="{FF2B5EF4-FFF2-40B4-BE49-F238E27FC236}">
                  <a16:creationId xmlns:a16="http://schemas.microsoft.com/office/drawing/2014/main" id="{047281BB-43E9-E202-2FF7-ACD63EEFF14D}"/>
                </a:ext>
              </a:extLst>
            </p:cNvPr>
            <p:cNvSpPr txBox="1"/>
            <p:nvPr/>
          </p:nvSpPr>
          <p:spPr>
            <a:xfrm>
              <a:off x="7230880" y="4279465"/>
              <a:ext cx="583942" cy="259817"/>
            </a:xfrm>
            <a:prstGeom prst="rect">
              <a:avLst/>
            </a:prstGeom>
            <a:noFill/>
          </p:spPr>
          <p:txBody>
            <a:bodyPr wrap="square" rtlCol="0">
              <a:spAutoFit/>
            </a:bodyPr>
            <a:lstStyle/>
            <a:p>
              <a:pPr algn="ctr"/>
              <a:r>
                <a:rPr lang="en-US" sz="1200" b="0" i="0">
                  <a:solidFill>
                    <a:srgbClr val="0E0F0F"/>
                  </a:solidFill>
                  <a:latin typeface="GT America Mono Regular" pitchFamily="2" charset="77"/>
                  <a:cs typeface="Sora ExtraBold" pitchFamily="2" charset="0"/>
                </a:rPr>
                <a:t>04</a:t>
              </a:r>
            </a:p>
          </p:txBody>
        </p:sp>
      </p:grpSp>
      <p:grpSp>
        <p:nvGrpSpPr>
          <p:cNvPr id="23" name="Group 22">
            <a:extLst>
              <a:ext uri="{FF2B5EF4-FFF2-40B4-BE49-F238E27FC236}">
                <a16:creationId xmlns:a16="http://schemas.microsoft.com/office/drawing/2014/main" id="{F64EAA47-AA07-ABAA-E968-A0FCF0EC5BED}"/>
              </a:ext>
            </a:extLst>
          </p:cNvPr>
          <p:cNvGrpSpPr/>
          <p:nvPr userDrawn="1"/>
        </p:nvGrpSpPr>
        <p:grpSpPr>
          <a:xfrm flipH="1">
            <a:off x="7091854" y="4186292"/>
            <a:ext cx="639902" cy="557359"/>
            <a:chOff x="7230880" y="4091833"/>
            <a:chExt cx="583942" cy="522786"/>
          </a:xfrm>
        </p:grpSpPr>
        <p:sp>
          <p:nvSpPr>
            <p:cNvPr id="24" name="Rectangle: Rounded Corners 121">
              <a:extLst>
                <a:ext uri="{FF2B5EF4-FFF2-40B4-BE49-F238E27FC236}">
                  <a16:creationId xmlns:a16="http://schemas.microsoft.com/office/drawing/2014/main" id="{3AAA4F0F-5041-4ACD-D859-57EB7696190A}"/>
                </a:ext>
              </a:extLst>
            </p:cNvPr>
            <p:cNvSpPr/>
            <p:nvPr/>
          </p:nvSpPr>
          <p:spPr>
            <a:xfrm>
              <a:off x="7261457" y="4091833"/>
              <a:ext cx="522788" cy="522786"/>
            </a:xfrm>
            <a:prstGeom prst="roundRect">
              <a:avLst>
                <a:gd name="adj" fmla="val 14994"/>
              </a:avLst>
            </a:prstGeom>
            <a:solidFill>
              <a:schemeClr val="bg1"/>
            </a:solidFill>
            <a:ln w="28575">
              <a:noFill/>
            </a:ln>
            <a:effectLst>
              <a:outerShdw blurRad="241300" dist="762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b="0" i="0">
                <a:solidFill>
                  <a:srgbClr val="0E0F0F"/>
                </a:solidFill>
                <a:latin typeface="GT America Regular" pitchFamily="2" charset="77"/>
              </a:endParaRPr>
            </a:p>
          </p:txBody>
        </p:sp>
        <p:sp>
          <p:nvSpPr>
            <p:cNvPr id="25" name="TextBox 24">
              <a:extLst>
                <a:ext uri="{FF2B5EF4-FFF2-40B4-BE49-F238E27FC236}">
                  <a16:creationId xmlns:a16="http://schemas.microsoft.com/office/drawing/2014/main" id="{89F50540-8424-043C-8C24-601AE795A4BE}"/>
                </a:ext>
              </a:extLst>
            </p:cNvPr>
            <p:cNvSpPr txBox="1"/>
            <p:nvPr/>
          </p:nvSpPr>
          <p:spPr>
            <a:xfrm>
              <a:off x="7230880" y="4279465"/>
              <a:ext cx="583942" cy="259817"/>
            </a:xfrm>
            <a:prstGeom prst="rect">
              <a:avLst/>
            </a:prstGeom>
            <a:noFill/>
          </p:spPr>
          <p:txBody>
            <a:bodyPr wrap="square" rtlCol="0">
              <a:spAutoFit/>
            </a:bodyPr>
            <a:lstStyle/>
            <a:p>
              <a:pPr algn="ctr"/>
              <a:r>
                <a:rPr lang="en-US" sz="1200" b="0" i="0">
                  <a:solidFill>
                    <a:srgbClr val="0E0F0F"/>
                  </a:solidFill>
                  <a:latin typeface="GT America Mono Regular" pitchFamily="2" charset="77"/>
                  <a:cs typeface="Sora ExtraBold" pitchFamily="2" charset="0"/>
                </a:rPr>
                <a:t>05</a:t>
              </a:r>
            </a:p>
          </p:txBody>
        </p:sp>
      </p:grpSp>
      <p:cxnSp>
        <p:nvCxnSpPr>
          <p:cNvPr id="2" name="Straight Connector 1">
            <a:extLst>
              <a:ext uri="{FF2B5EF4-FFF2-40B4-BE49-F238E27FC236}">
                <a16:creationId xmlns:a16="http://schemas.microsoft.com/office/drawing/2014/main" id="{B98241BD-38C3-63B8-7FF8-77358E3B9496}"/>
              </a:ext>
            </a:extLst>
          </p:cNvPr>
          <p:cNvCxnSpPr/>
          <p:nvPr userDrawn="1"/>
        </p:nvCxnSpPr>
        <p:spPr>
          <a:xfrm>
            <a:off x="584831" y="591015"/>
            <a:ext cx="10990135" cy="0"/>
          </a:xfrm>
          <a:prstGeom prst="line">
            <a:avLst/>
          </a:prstGeom>
          <a:ln w="12700">
            <a:solidFill>
              <a:srgbClr val="42F5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56046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76446835-FC03-C906-CF11-B76A57DF7069}"/>
              </a:ext>
            </a:extLst>
          </p:cNvPr>
          <p:cNvSpPr>
            <a:spLocks noEditPoints="1"/>
          </p:cNvSpPr>
          <p:nvPr userDrawn="1"/>
        </p:nvSpPr>
        <p:spPr bwMode="auto">
          <a:xfrm>
            <a:off x="4059124" y="1947638"/>
            <a:ext cx="3541803" cy="3565780"/>
          </a:xfrm>
          <a:custGeom>
            <a:avLst/>
            <a:gdLst>
              <a:gd name="T0" fmla="*/ 399 w 1034"/>
              <a:gd name="T1" fmla="*/ 542 h 1041"/>
              <a:gd name="T2" fmla="*/ 477 w 1034"/>
              <a:gd name="T3" fmla="*/ 664 h 1041"/>
              <a:gd name="T4" fmla="*/ 718 w 1034"/>
              <a:gd name="T5" fmla="*/ 735 h 1041"/>
              <a:gd name="T6" fmla="*/ 757 w 1034"/>
              <a:gd name="T7" fmla="*/ 842 h 1041"/>
              <a:gd name="T8" fmla="*/ 742 w 1034"/>
              <a:gd name="T9" fmla="*/ 825 h 1041"/>
              <a:gd name="T10" fmla="*/ 667 w 1034"/>
              <a:gd name="T11" fmla="*/ 839 h 1041"/>
              <a:gd name="T12" fmla="*/ 664 w 1034"/>
              <a:gd name="T13" fmla="*/ 866 h 1041"/>
              <a:gd name="T14" fmla="*/ 700 w 1034"/>
              <a:gd name="T15" fmla="*/ 866 h 1041"/>
              <a:gd name="T16" fmla="*/ 742 w 1034"/>
              <a:gd name="T17" fmla="*/ 859 h 1041"/>
              <a:gd name="T18" fmla="*/ 786 w 1034"/>
              <a:gd name="T19" fmla="*/ 847 h 1041"/>
              <a:gd name="T20" fmla="*/ 146 w 1034"/>
              <a:gd name="T21" fmla="*/ 484 h 1041"/>
              <a:gd name="T22" fmla="*/ 301 w 1034"/>
              <a:gd name="T23" fmla="*/ 519 h 1041"/>
              <a:gd name="T24" fmla="*/ 345 w 1034"/>
              <a:gd name="T25" fmla="*/ 526 h 1041"/>
              <a:gd name="T26" fmla="*/ 382 w 1034"/>
              <a:gd name="T27" fmla="*/ 535 h 1041"/>
              <a:gd name="T28" fmla="*/ 394 w 1034"/>
              <a:gd name="T29" fmla="*/ 531 h 1041"/>
              <a:gd name="T30" fmla="*/ 411 w 1034"/>
              <a:gd name="T31" fmla="*/ 536 h 1041"/>
              <a:gd name="T32" fmla="*/ 419 w 1034"/>
              <a:gd name="T33" fmla="*/ 557 h 1041"/>
              <a:gd name="T34" fmla="*/ 435 w 1034"/>
              <a:gd name="T35" fmla="*/ 557 h 1041"/>
              <a:gd name="T36" fmla="*/ 448 w 1034"/>
              <a:gd name="T37" fmla="*/ 586 h 1041"/>
              <a:gd name="T38" fmla="*/ 438 w 1034"/>
              <a:gd name="T39" fmla="*/ 598 h 1041"/>
              <a:gd name="T40" fmla="*/ 455 w 1034"/>
              <a:gd name="T41" fmla="*/ 618 h 1041"/>
              <a:gd name="T42" fmla="*/ 486 w 1034"/>
              <a:gd name="T43" fmla="*/ 621 h 1041"/>
              <a:gd name="T44" fmla="*/ 501 w 1034"/>
              <a:gd name="T45" fmla="*/ 633 h 1041"/>
              <a:gd name="T46" fmla="*/ 535 w 1034"/>
              <a:gd name="T47" fmla="*/ 686 h 1041"/>
              <a:gd name="T48" fmla="*/ 550 w 1034"/>
              <a:gd name="T49" fmla="*/ 732 h 1041"/>
              <a:gd name="T50" fmla="*/ 555 w 1034"/>
              <a:gd name="T51" fmla="*/ 744 h 1041"/>
              <a:gd name="T52" fmla="*/ 533 w 1034"/>
              <a:gd name="T53" fmla="*/ 728 h 1041"/>
              <a:gd name="T54" fmla="*/ 548 w 1034"/>
              <a:gd name="T55" fmla="*/ 749 h 1041"/>
              <a:gd name="T56" fmla="*/ 591 w 1034"/>
              <a:gd name="T57" fmla="*/ 767 h 1041"/>
              <a:gd name="T58" fmla="*/ 604 w 1034"/>
              <a:gd name="T59" fmla="*/ 754 h 1041"/>
              <a:gd name="T60" fmla="*/ 593 w 1034"/>
              <a:gd name="T61" fmla="*/ 755 h 1041"/>
              <a:gd name="T62" fmla="*/ 611 w 1034"/>
              <a:gd name="T63" fmla="*/ 735 h 1041"/>
              <a:gd name="T64" fmla="*/ 640 w 1034"/>
              <a:gd name="T65" fmla="*/ 691 h 1041"/>
              <a:gd name="T66" fmla="*/ 681 w 1034"/>
              <a:gd name="T67" fmla="*/ 671 h 1041"/>
              <a:gd name="T68" fmla="*/ 703 w 1034"/>
              <a:gd name="T69" fmla="*/ 664 h 1041"/>
              <a:gd name="T70" fmla="*/ 740 w 1034"/>
              <a:gd name="T71" fmla="*/ 603 h 1041"/>
              <a:gd name="T72" fmla="*/ 759 w 1034"/>
              <a:gd name="T73" fmla="*/ 591 h 1041"/>
              <a:gd name="T74" fmla="*/ 759 w 1034"/>
              <a:gd name="T75" fmla="*/ 569 h 1041"/>
              <a:gd name="T76" fmla="*/ 773 w 1034"/>
              <a:gd name="T77" fmla="*/ 604 h 1041"/>
              <a:gd name="T78" fmla="*/ 771 w 1034"/>
              <a:gd name="T79" fmla="*/ 616 h 1041"/>
              <a:gd name="T80" fmla="*/ 766 w 1034"/>
              <a:gd name="T81" fmla="*/ 655 h 1041"/>
              <a:gd name="T82" fmla="*/ 735 w 1034"/>
              <a:gd name="T83" fmla="*/ 691 h 1041"/>
              <a:gd name="T84" fmla="*/ 728 w 1034"/>
              <a:gd name="T85" fmla="*/ 725 h 1041"/>
              <a:gd name="T86" fmla="*/ 725 w 1034"/>
              <a:gd name="T87" fmla="*/ 771 h 1041"/>
              <a:gd name="T88" fmla="*/ 684 w 1034"/>
              <a:gd name="T89" fmla="*/ 788 h 1041"/>
              <a:gd name="T90" fmla="*/ 706 w 1034"/>
              <a:gd name="T91" fmla="*/ 795 h 1041"/>
              <a:gd name="T92" fmla="*/ 754 w 1034"/>
              <a:gd name="T93" fmla="*/ 786 h 1041"/>
              <a:gd name="T94" fmla="*/ 766 w 1034"/>
              <a:gd name="T95" fmla="*/ 737 h 1041"/>
              <a:gd name="T96" fmla="*/ 798 w 1034"/>
              <a:gd name="T97" fmla="*/ 727 h 1041"/>
              <a:gd name="T98" fmla="*/ 822 w 1034"/>
              <a:gd name="T99" fmla="*/ 759 h 1041"/>
              <a:gd name="T100" fmla="*/ 813 w 1034"/>
              <a:gd name="T101" fmla="*/ 805 h 1041"/>
              <a:gd name="T102" fmla="*/ 800 w 1034"/>
              <a:gd name="T103" fmla="*/ 832 h 1041"/>
              <a:gd name="T104" fmla="*/ 859 w 1034"/>
              <a:gd name="T105" fmla="*/ 822 h 1041"/>
              <a:gd name="T106" fmla="*/ 857 w 1034"/>
              <a:gd name="T107" fmla="*/ 815 h 1041"/>
              <a:gd name="T108" fmla="*/ 891 w 1034"/>
              <a:gd name="T109" fmla="*/ 813 h 1041"/>
              <a:gd name="T110" fmla="*/ 890 w 1034"/>
              <a:gd name="T111" fmla="*/ 835 h 1041"/>
              <a:gd name="T112" fmla="*/ 869 w 1034"/>
              <a:gd name="T113" fmla="*/ 822 h 1041"/>
              <a:gd name="T114" fmla="*/ 910 w 1034"/>
              <a:gd name="T115" fmla="*/ 866 h 1041"/>
              <a:gd name="T116" fmla="*/ 936 w 1034"/>
              <a:gd name="T117" fmla="*/ 915 h 1041"/>
              <a:gd name="T118" fmla="*/ 949 w 1034"/>
              <a:gd name="T119" fmla="*/ 992 h 1041"/>
              <a:gd name="T120" fmla="*/ 978 w 1034"/>
              <a:gd name="T121" fmla="*/ 1024 h 1041"/>
              <a:gd name="T122" fmla="*/ 1031 w 1034"/>
              <a:gd name="T123" fmla="*/ 1039 h 1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34" h="1041">
                <a:moveTo>
                  <a:pt x="644" y="788"/>
                </a:moveTo>
                <a:lnTo>
                  <a:pt x="644" y="788"/>
                </a:lnTo>
                <a:lnTo>
                  <a:pt x="642" y="788"/>
                </a:lnTo>
                <a:lnTo>
                  <a:pt x="640" y="789"/>
                </a:lnTo>
                <a:lnTo>
                  <a:pt x="642" y="789"/>
                </a:lnTo>
                <a:lnTo>
                  <a:pt x="644" y="791"/>
                </a:lnTo>
                <a:lnTo>
                  <a:pt x="645" y="791"/>
                </a:lnTo>
                <a:lnTo>
                  <a:pt x="645" y="791"/>
                </a:lnTo>
                <a:lnTo>
                  <a:pt x="645" y="791"/>
                </a:lnTo>
                <a:lnTo>
                  <a:pt x="645" y="789"/>
                </a:lnTo>
                <a:lnTo>
                  <a:pt x="644" y="788"/>
                </a:lnTo>
                <a:close/>
                <a:moveTo>
                  <a:pt x="399" y="538"/>
                </a:moveTo>
                <a:lnTo>
                  <a:pt x="396" y="538"/>
                </a:lnTo>
                <a:lnTo>
                  <a:pt x="394" y="540"/>
                </a:lnTo>
                <a:lnTo>
                  <a:pt x="392" y="542"/>
                </a:lnTo>
                <a:lnTo>
                  <a:pt x="392" y="543"/>
                </a:lnTo>
                <a:lnTo>
                  <a:pt x="391" y="545"/>
                </a:lnTo>
                <a:lnTo>
                  <a:pt x="394" y="545"/>
                </a:lnTo>
                <a:lnTo>
                  <a:pt x="396" y="543"/>
                </a:lnTo>
                <a:lnTo>
                  <a:pt x="397" y="543"/>
                </a:lnTo>
                <a:lnTo>
                  <a:pt x="397" y="543"/>
                </a:lnTo>
                <a:lnTo>
                  <a:pt x="397" y="543"/>
                </a:lnTo>
                <a:lnTo>
                  <a:pt x="399" y="542"/>
                </a:lnTo>
                <a:lnTo>
                  <a:pt x="399" y="542"/>
                </a:lnTo>
                <a:lnTo>
                  <a:pt x="399" y="542"/>
                </a:lnTo>
                <a:lnTo>
                  <a:pt x="397" y="540"/>
                </a:lnTo>
                <a:lnTo>
                  <a:pt x="402" y="538"/>
                </a:lnTo>
                <a:lnTo>
                  <a:pt x="402" y="538"/>
                </a:lnTo>
                <a:lnTo>
                  <a:pt x="401" y="538"/>
                </a:lnTo>
                <a:lnTo>
                  <a:pt x="399" y="538"/>
                </a:lnTo>
                <a:close/>
                <a:moveTo>
                  <a:pt x="477" y="664"/>
                </a:moveTo>
                <a:lnTo>
                  <a:pt x="477" y="664"/>
                </a:lnTo>
                <a:lnTo>
                  <a:pt x="477" y="664"/>
                </a:lnTo>
                <a:lnTo>
                  <a:pt x="475" y="664"/>
                </a:lnTo>
                <a:lnTo>
                  <a:pt x="474" y="664"/>
                </a:lnTo>
                <a:lnTo>
                  <a:pt x="472" y="664"/>
                </a:lnTo>
                <a:lnTo>
                  <a:pt x="472" y="665"/>
                </a:lnTo>
                <a:lnTo>
                  <a:pt x="472" y="665"/>
                </a:lnTo>
                <a:lnTo>
                  <a:pt x="472" y="667"/>
                </a:lnTo>
                <a:lnTo>
                  <a:pt x="472" y="669"/>
                </a:lnTo>
                <a:lnTo>
                  <a:pt x="472" y="671"/>
                </a:lnTo>
                <a:lnTo>
                  <a:pt x="474" y="671"/>
                </a:lnTo>
                <a:lnTo>
                  <a:pt x="475" y="667"/>
                </a:lnTo>
                <a:lnTo>
                  <a:pt x="477" y="667"/>
                </a:lnTo>
                <a:lnTo>
                  <a:pt x="477" y="667"/>
                </a:lnTo>
                <a:lnTo>
                  <a:pt x="479" y="667"/>
                </a:lnTo>
                <a:lnTo>
                  <a:pt x="477" y="665"/>
                </a:lnTo>
                <a:lnTo>
                  <a:pt x="477" y="664"/>
                </a:lnTo>
                <a:close/>
                <a:moveTo>
                  <a:pt x="620" y="778"/>
                </a:moveTo>
                <a:lnTo>
                  <a:pt x="620" y="778"/>
                </a:lnTo>
                <a:lnTo>
                  <a:pt x="620" y="778"/>
                </a:lnTo>
                <a:lnTo>
                  <a:pt x="618" y="776"/>
                </a:lnTo>
                <a:lnTo>
                  <a:pt x="615" y="771"/>
                </a:lnTo>
                <a:lnTo>
                  <a:pt x="613" y="771"/>
                </a:lnTo>
                <a:lnTo>
                  <a:pt x="611" y="771"/>
                </a:lnTo>
                <a:lnTo>
                  <a:pt x="611" y="772"/>
                </a:lnTo>
                <a:lnTo>
                  <a:pt x="615" y="776"/>
                </a:lnTo>
                <a:lnTo>
                  <a:pt x="616" y="778"/>
                </a:lnTo>
                <a:lnTo>
                  <a:pt x="616" y="779"/>
                </a:lnTo>
                <a:lnTo>
                  <a:pt x="616" y="781"/>
                </a:lnTo>
                <a:lnTo>
                  <a:pt x="620" y="781"/>
                </a:lnTo>
                <a:lnTo>
                  <a:pt x="620" y="783"/>
                </a:lnTo>
                <a:lnTo>
                  <a:pt x="621" y="781"/>
                </a:lnTo>
                <a:lnTo>
                  <a:pt x="621" y="781"/>
                </a:lnTo>
                <a:lnTo>
                  <a:pt x="621" y="779"/>
                </a:lnTo>
                <a:lnTo>
                  <a:pt x="620" y="778"/>
                </a:lnTo>
                <a:close/>
                <a:moveTo>
                  <a:pt x="720" y="735"/>
                </a:moveTo>
                <a:lnTo>
                  <a:pt x="722" y="732"/>
                </a:lnTo>
                <a:lnTo>
                  <a:pt x="722" y="730"/>
                </a:lnTo>
                <a:lnTo>
                  <a:pt x="718" y="733"/>
                </a:lnTo>
                <a:lnTo>
                  <a:pt x="718" y="733"/>
                </a:lnTo>
                <a:lnTo>
                  <a:pt x="718" y="735"/>
                </a:lnTo>
                <a:lnTo>
                  <a:pt x="720" y="735"/>
                </a:lnTo>
                <a:lnTo>
                  <a:pt x="720" y="735"/>
                </a:lnTo>
                <a:close/>
                <a:moveTo>
                  <a:pt x="784" y="845"/>
                </a:moveTo>
                <a:lnTo>
                  <a:pt x="783" y="845"/>
                </a:lnTo>
                <a:lnTo>
                  <a:pt x="783" y="845"/>
                </a:lnTo>
                <a:lnTo>
                  <a:pt x="781" y="844"/>
                </a:lnTo>
                <a:lnTo>
                  <a:pt x="781" y="842"/>
                </a:lnTo>
                <a:lnTo>
                  <a:pt x="781" y="840"/>
                </a:lnTo>
                <a:lnTo>
                  <a:pt x="779" y="840"/>
                </a:lnTo>
                <a:lnTo>
                  <a:pt x="776" y="839"/>
                </a:lnTo>
                <a:lnTo>
                  <a:pt x="773" y="839"/>
                </a:lnTo>
                <a:lnTo>
                  <a:pt x="769" y="839"/>
                </a:lnTo>
                <a:lnTo>
                  <a:pt x="767" y="839"/>
                </a:lnTo>
                <a:lnTo>
                  <a:pt x="766" y="840"/>
                </a:lnTo>
                <a:lnTo>
                  <a:pt x="766" y="842"/>
                </a:lnTo>
                <a:lnTo>
                  <a:pt x="766" y="842"/>
                </a:lnTo>
                <a:lnTo>
                  <a:pt x="764" y="844"/>
                </a:lnTo>
                <a:lnTo>
                  <a:pt x="762" y="845"/>
                </a:lnTo>
                <a:lnTo>
                  <a:pt x="761" y="845"/>
                </a:lnTo>
                <a:lnTo>
                  <a:pt x="759" y="845"/>
                </a:lnTo>
                <a:lnTo>
                  <a:pt x="757" y="845"/>
                </a:lnTo>
                <a:lnTo>
                  <a:pt x="757" y="844"/>
                </a:lnTo>
                <a:lnTo>
                  <a:pt x="757" y="842"/>
                </a:lnTo>
                <a:lnTo>
                  <a:pt x="757" y="842"/>
                </a:lnTo>
                <a:lnTo>
                  <a:pt x="757" y="840"/>
                </a:lnTo>
                <a:lnTo>
                  <a:pt x="757" y="840"/>
                </a:lnTo>
                <a:lnTo>
                  <a:pt x="756" y="839"/>
                </a:lnTo>
                <a:lnTo>
                  <a:pt x="756" y="839"/>
                </a:lnTo>
                <a:lnTo>
                  <a:pt x="756" y="840"/>
                </a:lnTo>
                <a:lnTo>
                  <a:pt x="754" y="840"/>
                </a:lnTo>
                <a:lnTo>
                  <a:pt x="751" y="840"/>
                </a:lnTo>
                <a:lnTo>
                  <a:pt x="749" y="840"/>
                </a:lnTo>
                <a:lnTo>
                  <a:pt x="745" y="839"/>
                </a:lnTo>
                <a:lnTo>
                  <a:pt x="742" y="840"/>
                </a:lnTo>
                <a:lnTo>
                  <a:pt x="740" y="840"/>
                </a:lnTo>
                <a:lnTo>
                  <a:pt x="739" y="839"/>
                </a:lnTo>
                <a:lnTo>
                  <a:pt x="744" y="835"/>
                </a:lnTo>
                <a:lnTo>
                  <a:pt x="745" y="832"/>
                </a:lnTo>
                <a:lnTo>
                  <a:pt x="745" y="832"/>
                </a:lnTo>
                <a:lnTo>
                  <a:pt x="744" y="832"/>
                </a:lnTo>
                <a:lnTo>
                  <a:pt x="740" y="832"/>
                </a:lnTo>
                <a:lnTo>
                  <a:pt x="739" y="832"/>
                </a:lnTo>
                <a:lnTo>
                  <a:pt x="739" y="830"/>
                </a:lnTo>
                <a:lnTo>
                  <a:pt x="740" y="829"/>
                </a:lnTo>
                <a:lnTo>
                  <a:pt x="742" y="829"/>
                </a:lnTo>
                <a:lnTo>
                  <a:pt x="744" y="827"/>
                </a:lnTo>
                <a:lnTo>
                  <a:pt x="744" y="827"/>
                </a:lnTo>
                <a:lnTo>
                  <a:pt x="742" y="825"/>
                </a:lnTo>
                <a:lnTo>
                  <a:pt x="740" y="827"/>
                </a:lnTo>
                <a:lnTo>
                  <a:pt x="740" y="825"/>
                </a:lnTo>
                <a:lnTo>
                  <a:pt x="739" y="827"/>
                </a:lnTo>
                <a:lnTo>
                  <a:pt x="735" y="827"/>
                </a:lnTo>
                <a:lnTo>
                  <a:pt x="734" y="827"/>
                </a:lnTo>
                <a:lnTo>
                  <a:pt x="732" y="827"/>
                </a:lnTo>
                <a:lnTo>
                  <a:pt x="730" y="827"/>
                </a:lnTo>
                <a:lnTo>
                  <a:pt x="728" y="829"/>
                </a:lnTo>
                <a:lnTo>
                  <a:pt x="727" y="829"/>
                </a:lnTo>
                <a:lnTo>
                  <a:pt x="727" y="829"/>
                </a:lnTo>
                <a:lnTo>
                  <a:pt x="720" y="827"/>
                </a:lnTo>
                <a:lnTo>
                  <a:pt x="718" y="825"/>
                </a:lnTo>
                <a:lnTo>
                  <a:pt x="717" y="827"/>
                </a:lnTo>
                <a:lnTo>
                  <a:pt x="715" y="827"/>
                </a:lnTo>
                <a:lnTo>
                  <a:pt x="715" y="829"/>
                </a:lnTo>
                <a:lnTo>
                  <a:pt x="713" y="829"/>
                </a:lnTo>
                <a:lnTo>
                  <a:pt x="701" y="832"/>
                </a:lnTo>
                <a:lnTo>
                  <a:pt x="698" y="834"/>
                </a:lnTo>
                <a:lnTo>
                  <a:pt x="696" y="834"/>
                </a:lnTo>
                <a:lnTo>
                  <a:pt x="672" y="837"/>
                </a:lnTo>
                <a:lnTo>
                  <a:pt x="671" y="837"/>
                </a:lnTo>
                <a:lnTo>
                  <a:pt x="671" y="837"/>
                </a:lnTo>
                <a:lnTo>
                  <a:pt x="669" y="839"/>
                </a:lnTo>
                <a:lnTo>
                  <a:pt x="667" y="839"/>
                </a:lnTo>
                <a:lnTo>
                  <a:pt x="662" y="840"/>
                </a:lnTo>
                <a:lnTo>
                  <a:pt x="657" y="840"/>
                </a:lnTo>
                <a:lnTo>
                  <a:pt x="654" y="840"/>
                </a:lnTo>
                <a:lnTo>
                  <a:pt x="654" y="842"/>
                </a:lnTo>
                <a:lnTo>
                  <a:pt x="654" y="842"/>
                </a:lnTo>
                <a:lnTo>
                  <a:pt x="654" y="844"/>
                </a:lnTo>
                <a:lnTo>
                  <a:pt x="652" y="845"/>
                </a:lnTo>
                <a:lnTo>
                  <a:pt x="652" y="845"/>
                </a:lnTo>
                <a:lnTo>
                  <a:pt x="652" y="845"/>
                </a:lnTo>
                <a:lnTo>
                  <a:pt x="652" y="847"/>
                </a:lnTo>
                <a:lnTo>
                  <a:pt x="650" y="849"/>
                </a:lnTo>
                <a:lnTo>
                  <a:pt x="650" y="851"/>
                </a:lnTo>
                <a:lnTo>
                  <a:pt x="650" y="851"/>
                </a:lnTo>
                <a:lnTo>
                  <a:pt x="650" y="851"/>
                </a:lnTo>
                <a:lnTo>
                  <a:pt x="649" y="852"/>
                </a:lnTo>
                <a:lnTo>
                  <a:pt x="649" y="854"/>
                </a:lnTo>
                <a:lnTo>
                  <a:pt x="649" y="854"/>
                </a:lnTo>
                <a:lnTo>
                  <a:pt x="654" y="857"/>
                </a:lnTo>
                <a:lnTo>
                  <a:pt x="655" y="859"/>
                </a:lnTo>
                <a:lnTo>
                  <a:pt x="659" y="859"/>
                </a:lnTo>
                <a:lnTo>
                  <a:pt x="659" y="859"/>
                </a:lnTo>
                <a:lnTo>
                  <a:pt x="662" y="862"/>
                </a:lnTo>
                <a:lnTo>
                  <a:pt x="664" y="864"/>
                </a:lnTo>
                <a:lnTo>
                  <a:pt x="664" y="866"/>
                </a:lnTo>
                <a:lnTo>
                  <a:pt x="664" y="866"/>
                </a:lnTo>
                <a:lnTo>
                  <a:pt x="664" y="868"/>
                </a:lnTo>
                <a:lnTo>
                  <a:pt x="666" y="868"/>
                </a:lnTo>
                <a:lnTo>
                  <a:pt x="667" y="866"/>
                </a:lnTo>
                <a:lnTo>
                  <a:pt x="669" y="866"/>
                </a:lnTo>
                <a:lnTo>
                  <a:pt x="669" y="866"/>
                </a:lnTo>
                <a:lnTo>
                  <a:pt x="669" y="866"/>
                </a:lnTo>
                <a:lnTo>
                  <a:pt x="671" y="866"/>
                </a:lnTo>
                <a:lnTo>
                  <a:pt x="671" y="866"/>
                </a:lnTo>
                <a:lnTo>
                  <a:pt x="672" y="866"/>
                </a:lnTo>
                <a:lnTo>
                  <a:pt x="674" y="866"/>
                </a:lnTo>
                <a:lnTo>
                  <a:pt x="674" y="866"/>
                </a:lnTo>
                <a:lnTo>
                  <a:pt x="676" y="864"/>
                </a:lnTo>
                <a:lnTo>
                  <a:pt x="678" y="864"/>
                </a:lnTo>
                <a:lnTo>
                  <a:pt x="678" y="864"/>
                </a:lnTo>
                <a:lnTo>
                  <a:pt x="679" y="866"/>
                </a:lnTo>
                <a:lnTo>
                  <a:pt x="683" y="866"/>
                </a:lnTo>
                <a:lnTo>
                  <a:pt x="684" y="866"/>
                </a:lnTo>
                <a:lnTo>
                  <a:pt x="691" y="864"/>
                </a:lnTo>
                <a:lnTo>
                  <a:pt x="691" y="864"/>
                </a:lnTo>
                <a:lnTo>
                  <a:pt x="693" y="864"/>
                </a:lnTo>
                <a:lnTo>
                  <a:pt x="696" y="864"/>
                </a:lnTo>
                <a:lnTo>
                  <a:pt x="698" y="864"/>
                </a:lnTo>
                <a:lnTo>
                  <a:pt x="700" y="866"/>
                </a:lnTo>
                <a:lnTo>
                  <a:pt x="701" y="866"/>
                </a:lnTo>
                <a:lnTo>
                  <a:pt x="705" y="864"/>
                </a:lnTo>
                <a:lnTo>
                  <a:pt x="705" y="862"/>
                </a:lnTo>
                <a:lnTo>
                  <a:pt x="705" y="861"/>
                </a:lnTo>
                <a:lnTo>
                  <a:pt x="708" y="861"/>
                </a:lnTo>
                <a:lnTo>
                  <a:pt x="708" y="861"/>
                </a:lnTo>
                <a:lnTo>
                  <a:pt x="710" y="861"/>
                </a:lnTo>
                <a:lnTo>
                  <a:pt x="715" y="861"/>
                </a:lnTo>
                <a:lnTo>
                  <a:pt x="718" y="862"/>
                </a:lnTo>
                <a:lnTo>
                  <a:pt x="722" y="862"/>
                </a:lnTo>
                <a:lnTo>
                  <a:pt x="725" y="866"/>
                </a:lnTo>
                <a:lnTo>
                  <a:pt x="727" y="868"/>
                </a:lnTo>
                <a:lnTo>
                  <a:pt x="728" y="869"/>
                </a:lnTo>
                <a:lnTo>
                  <a:pt x="732" y="868"/>
                </a:lnTo>
                <a:lnTo>
                  <a:pt x="737" y="864"/>
                </a:lnTo>
                <a:lnTo>
                  <a:pt x="740" y="864"/>
                </a:lnTo>
                <a:lnTo>
                  <a:pt x="742" y="862"/>
                </a:lnTo>
                <a:lnTo>
                  <a:pt x="742" y="862"/>
                </a:lnTo>
                <a:lnTo>
                  <a:pt x="742" y="862"/>
                </a:lnTo>
                <a:lnTo>
                  <a:pt x="742" y="862"/>
                </a:lnTo>
                <a:lnTo>
                  <a:pt x="742" y="861"/>
                </a:lnTo>
                <a:lnTo>
                  <a:pt x="742" y="861"/>
                </a:lnTo>
                <a:lnTo>
                  <a:pt x="742" y="859"/>
                </a:lnTo>
                <a:lnTo>
                  <a:pt x="742" y="859"/>
                </a:lnTo>
                <a:lnTo>
                  <a:pt x="742" y="859"/>
                </a:lnTo>
                <a:lnTo>
                  <a:pt x="742" y="857"/>
                </a:lnTo>
                <a:lnTo>
                  <a:pt x="742" y="856"/>
                </a:lnTo>
                <a:lnTo>
                  <a:pt x="744" y="854"/>
                </a:lnTo>
                <a:lnTo>
                  <a:pt x="747" y="854"/>
                </a:lnTo>
                <a:lnTo>
                  <a:pt x="754" y="851"/>
                </a:lnTo>
                <a:lnTo>
                  <a:pt x="757" y="851"/>
                </a:lnTo>
                <a:lnTo>
                  <a:pt x="761" y="851"/>
                </a:lnTo>
                <a:lnTo>
                  <a:pt x="762" y="851"/>
                </a:lnTo>
                <a:lnTo>
                  <a:pt x="764" y="851"/>
                </a:lnTo>
                <a:lnTo>
                  <a:pt x="766" y="851"/>
                </a:lnTo>
                <a:lnTo>
                  <a:pt x="767" y="851"/>
                </a:lnTo>
                <a:lnTo>
                  <a:pt x="769" y="851"/>
                </a:lnTo>
                <a:lnTo>
                  <a:pt x="771" y="852"/>
                </a:lnTo>
                <a:lnTo>
                  <a:pt x="774" y="854"/>
                </a:lnTo>
                <a:lnTo>
                  <a:pt x="776" y="854"/>
                </a:lnTo>
                <a:lnTo>
                  <a:pt x="778" y="854"/>
                </a:lnTo>
                <a:lnTo>
                  <a:pt x="779" y="854"/>
                </a:lnTo>
                <a:lnTo>
                  <a:pt x="781" y="854"/>
                </a:lnTo>
                <a:lnTo>
                  <a:pt x="783" y="851"/>
                </a:lnTo>
                <a:lnTo>
                  <a:pt x="784" y="851"/>
                </a:lnTo>
                <a:lnTo>
                  <a:pt x="786" y="851"/>
                </a:lnTo>
                <a:lnTo>
                  <a:pt x="786" y="849"/>
                </a:lnTo>
                <a:lnTo>
                  <a:pt x="786" y="847"/>
                </a:lnTo>
                <a:lnTo>
                  <a:pt x="786" y="845"/>
                </a:lnTo>
                <a:lnTo>
                  <a:pt x="784" y="845"/>
                </a:lnTo>
                <a:close/>
                <a:moveTo>
                  <a:pt x="0" y="0"/>
                </a:moveTo>
                <a:lnTo>
                  <a:pt x="0" y="491"/>
                </a:lnTo>
                <a:lnTo>
                  <a:pt x="8" y="489"/>
                </a:lnTo>
                <a:lnTo>
                  <a:pt x="10" y="489"/>
                </a:lnTo>
                <a:lnTo>
                  <a:pt x="12" y="489"/>
                </a:lnTo>
                <a:lnTo>
                  <a:pt x="17" y="487"/>
                </a:lnTo>
                <a:lnTo>
                  <a:pt x="19" y="487"/>
                </a:lnTo>
                <a:lnTo>
                  <a:pt x="25" y="487"/>
                </a:lnTo>
                <a:lnTo>
                  <a:pt x="27" y="487"/>
                </a:lnTo>
                <a:lnTo>
                  <a:pt x="32" y="487"/>
                </a:lnTo>
                <a:lnTo>
                  <a:pt x="39" y="487"/>
                </a:lnTo>
                <a:lnTo>
                  <a:pt x="41" y="485"/>
                </a:lnTo>
                <a:lnTo>
                  <a:pt x="46" y="485"/>
                </a:lnTo>
                <a:lnTo>
                  <a:pt x="65" y="484"/>
                </a:lnTo>
                <a:lnTo>
                  <a:pt x="82" y="482"/>
                </a:lnTo>
                <a:lnTo>
                  <a:pt x="93" y="482"/>
                </a:lnTo>
                <a:lnTo>
                  <a:pt x="98" y="480"/>
                </a:lnTo>
                <a:lnTo>
                  <a:pt x="100" y="480"/>
                </a:lnTo>
                <a:lnTo>
                  <a:pt x="109" y="480"/>
                </a:lnTo>
                <a:lnTo>
                  <a:pt x="114" y="482"/>
                </a:lnTo>
                <a:lnTo>
                  <a:pt x="134" y="482"/>
                </a:lnTo>
                <a:lnTo>
                  <a:pt x="146" y="484"/>
                </a:lnTo>
                <a:lnTo>
                  <a:pt x="155" y="484"/>
                </a:lnTo>
                <a:lnTo>
                  <a:pt x="158" y="482"/>
                </a:lnTo>
                <a:lnTo>
                  <a:pt x="172" y="479"/>
                </a:lnTo>
                <a:lnTo>
                  <a:pt x="180" y="474"/>
                </a:lnTo>
                <a:lnTo>
                  <a:pt x="183" y="472"/>
                </a:lnTo>
                <a:lnTo>
                  <a:pt x="188" y="472"/>
                </a:lnTo>
                <a:lnTo>
                  <a:pt x="202" y="477"/>
                </a:lnTo>
                <a:lnTo>
                  <a:pt x="219" y="484"/>
                </a:lnTo>
                <a:lnTo>
                  <a:pt x="239" y="494"/>
                </a:lnTo>
                <a:lnTo>
                  <a:pt x="251" y="502"/>
                </a:lnTo>
                <a:lnTo>
                  <a:pt x="265" y="509"/>
                </a:lnTo>
                <a:lnTo>
                  <a:pt x="268" y="511"/>
                </a:lnTo>
                <a:lnTo>
                  <a:pt x="272" y="516"/>
                </a:lnTo>
                <a:lnTo>
                  <a:pt x="275" y="519"/>
                </a:lnTo>
                <a:lnTo>
                  <a:pt x="278" y="519"/>
                </a:lnTo>
                <a:lnTo>
                  <a:pt x="282" y="521"/>
                </a:lnTo>
                <a:lnTo>
                  <a:pt x="287" y="519"/>
                </a:lnTo>
                <a:lnTo>
                  <a:pt x="290" y="518"/>
                </a:lnTo>
                <a:lnTo>
                  <a:pt x="292" y="518"/>
                </a:lnTo>
                <a:lnTo>
                  <a:pt x="295" y="518"/>
                </a:lnTo>
                <a:lnTo>
                  <a:pt x="297" y="519"/>
                </a:lnTo>
                <a:lnTo>
                  <a:pt x="299" y="519"/>
                </a:lnTo>
                <a:lnTo>
                  <a:pt x="299" y="519"/>
                </a:lnTo>
                <a:lnTo>
                  <a:pt x="301" y="519"/>
                </a:lnTo>
                <a:lnTo>
                  <a:pt x="299" y="518"/>
                </a:lnTo>
                <a:lnTo>
                  <a:pt x="299" y="518"/>
                </a:lnTo>
                <a:lnTo>
                  <a:pt x="297" y="516"/>
                </a:lnTo>
                <a:lnTo>
                  <a:pt x="299" y="514"/>
                </a:lnTo>
                <a:lnTo>
                  <a:pt x="299" y="513"/>
                </a:lnTo>
                <a:lnTo>
                  <a:pt x="301" y="513"/>
                </a:lnTo>
                <a:lnTo>
                  <a:pt x="302" y="513"/>
                </a:lnTo>
                <a:lnTo>
                  <a:pt x="307" y="511"/>
                </a:lnTo>
                <a:lnTo>
                  <a:pt x="309" y="511"/>
                </a:lnTo>
                <a:lnTo>
                  <a:pt x="316" y="513"/>
                </a:lnTo>
                <a:lnTo>
                  <a:pt x="319" y="513"/>
                </a:lnTo>
                <a:lnTo>
                  <a:pt x="323" y="513"/>
                </a:lnTo>
                <a:lnTo>
                  <a:pt x="326" y="513"/>
                </a:lnTo>
                <a:lnTo>
                  <a:pt x="328" y="513"/>
                </a:lnTo>
                <a:lnTo>
                  <a:pt x="331" y="516"/>
                </a:lnTo>
                <a:lnTo>
                  <a:pt x="333" y="518"/>
                </a:lnTo>
                <a:lnTo>
                  <a:pt x="340" y="523"/>
                </a:lnTo>
                <a:lnTo>
                  <a:pt x="341" y="523"/>
                </a:lnTo>
                <a:lnTo>
                  <a:pt x="341" y="523"/>
                </a:lnTo>
                <a:lnTo>
                  <a:pt x="343" y="525"/>
                </a:lnTo>
                <a:lnTo>
                  <a:pt x="343" y="526"/>
                </a:lnTo>
                <a:lnTo>
                  <a:pt x="343" y="526"/>
                </a:lnTo>
                <a:lnTo>
                  <a:pt x="343" y="526"/>
                </a:lnTo>
                <a:lnTo>
                  <a:pt x="345" y="526"/>
                </a:lnTo>
                <a:lnTo>
                  <a:pt x="345" y="526"/>
                </a:lnTo>
                <a:lnTo>
                  <a:pt x="346" y="526"/>
                </a:lnTo>
                <a:lnTo>
                  <a:pt x="348" y="526"/>
                </a:lnTo>
                <a:lnTo>
                  <a:pt x="350" y="526"/>
                </a:lnTo>
                <a:lnTo>
                  <a:pt x="357" y="533"/>
                </a:lnTo>
                <a:lnTo>
                  <a:pt x="357" y="533"/>
                </a:lnTo>
                <a:lnTo>
                  <a:pt x="357" y="535"/>
                </a:lnTo>
                <a:lnTo>
                  <a:pt x="357" y="535"/>
                </a:lnTo>
                <a:lnTo>
                  <a:pt x="358" y="535"/>
                </a:lnTo>
                <a:lnTo>
                  <a:pt x="358" y="535"/>
                </a:lnTo>
                <a:lnTo>
                  <a:pt x="360" y="533"/>
                </a:lnTo>
                <a:lnTo>
                  <a:pt x="362" y="533"/>
                </a:lnTo>
                <a:lnTo>
                  <a:pt x="362" y="533"/>
                </a:lnTo>
                <a:lnTo>
                  <a:pt x="363" y="535"/>
                </a:lnTo>
                <a:lnTo>
                  <a:pt x="365" y="535"/>
                </a:lnTo>
                <a:lnTo>
                  <a:pt x="367" y="536"/>
                </a:lnTo>
                <a:lnTo>
                  <a:pt x="368" y="536"/>
                </a:lnTo>
                <a:lnTo>
                  <a:pt x="368" y="536"/>
                </a:lnTo>
                <a:lnTo>
                  <a:pt x="370" y="533"/>
                </a:lnTo>
                <a:lnTo>
                  <a:pt x="374" y="535"/>
                </a:lnTo>
                <a:lnTo>
                  <a:pt x="375" y="535"/>
                </a:lnTo>
                <a:lnTo>
                  <a:pt x="380" y="535"/>
                </a:lnTo>
                <a:lnTo>
                  <a:pt x="380" y="535"/>
                </a:lnTo>
                <a:lnTo>
                  <a:pt x="382" y="535"/>
                </a:lnTo>
                <a:lnTo>
                  <a:pt x="382" y="535"/>
                </a:lnTo>
                <a:lnTo>
                  <a:pt x="382" y="533"/>
                </a:lnTo>
                <a:lnTo>
                  <a:pt x="384" y="533"/>
                </a:lnTo>
                <a:lnTo>
                  <a:pt x="385" y="535"/>
                </a:lnTo>
                <a:lnTo>
                  <a:pt x="385" y="535"/>
                </a:lnTo>
                <a:lnTo>
                  <a:pt x="387" y="535"/>
                </a:lnTo>
                <a:lnTo>
                  <a:pt x="387" y="533"/>
                </a:lnTo>
                <a:lnTo>
                  <a:pt x="385" y="531"/>
                </a:lnTo>
                <a:lnTo>
                  <a:pt x="384" y="531"/>
                </a:lnTo>
                <a:lnTo>
                  <a:pt x="382" y="531"/>
                </a:lnTo>
                <a:lnTo>
                  <a:pt x="380" y="531"/>
                </a:lnTo>
                <a:lnTo>
                  <a:pt x="380" y="530"/>
                </a:lnTo>
                <a:lnTo>
                  <a:pt x="380" y="528"/>
                </a:lnTo>
                <a:lnTo>
                  <a:pt x="382" y="528"/>
                </a:lnTo>
                <a:lnTo>
                  <a:pt x="382" y="528"/>
                </a:lnTo>
                <a:lnTo>
                  <a:pt x="384" y="528"/>
                </a:lnTo>
                <a:lnTo>
                  <a:pt x="385" y="526"/>
                </a:lnTo>
                <a:lnTo>
                  <a:pt x="387" y="528"/>
                </a:lnTo>
                <a:lnTo>
                  <a:pt x="387" y="530"/>
                </a:lnTo>
                <a:lnTo>
                  <a:pt x="387" y="530"/>
                </a:lnTo>
                <a:lnTo>
                  <a:pt x="389" y="530"/>
                </a:lnTo>
                <a:lnTo>
                  <a:pt x="392" y="531"/>
                </a:lnTo>
                <a:lnTo>
                  <a:pt x="392" y="531"/>
                </a:lnTo>
                <a:lnTo>
                  <a:pt x="394" y="531"/>
                </a:lnTo>
                <a:lnTo>
                  <a:pt x="394" y="530"/>
                </a:lnTo>
                <a:lnTo>
                  <a:pt x="394" y="528"/>
                </a:lnTo>
                <a:lnTo>
                  <a:pt x="396" y="526"/>
                </a:lnTo>
                <a:lnTo>
                  <a:pt x="397" y="526"/>
                </a:lnTo>
                <a:lnTo>
                  <a:pt x="399" y="526"/>
                </a:lnTo>
                <a:lnTo>
                  <a:pt x="401" y="526"/>
                </a:lnTo>
                <a:lnTo>
                  <a:pt x="402" y="526"/>
                </a:lnTo>
                <a:lnTo>
                  <a:pt x="404" y="528"/>
                </a:lnTo>
                <a:lnTo>
                  <a:pt x="402" y="528"/>
                </a:lnTo>
                <a:lnTo>
                  <a:pt x="402" y="530"/>
                </a:lnTo>
                <a:lnTo>
                  <a:pt x="402" y="530"/>
                </a:lnTo>
                <a:lnTo>
                  <a:pt x="402" y="530"/>
                </a:lnTo>
                <a:lnTo>
                  <a:pt x="402" y="531"/>
                </a:lnTo>
                <a:lnTo>
                  <a:pt x="404" y="531"/>
                </a:lnTo>
                <a:lnTo>
                  <a:pt x="404" y="531"/>
                </a:lnTo>
                <a:lnTo>
                  <a:pt x="404" y="533"/>
                </a:lnTo>
                <a:lnTo>
                  <a:pt x="404" y="533"/>
                </a:lnTo>
                <a:lnTo>
                  <a:pt x="404" y="533"/>
                </a:lnTo>
                <a:lnTo>
                  <a:pt x="404" y="533"/>
                </a:lnTo>
                <a:lnTo>
                  <a:pt x="406" y="535"/>
                </a:lnTo>
                <a:lnTo>
                  <a:pt x="406" y="535"/>
                </a:lnTo>
                <a:lnTo>
                  <a:pt x="408" y="535"/>
                </a:lnTo>
                <a:lnTo>
                  <a:pt x="409" y="536"/>
                </a:lnTo>
                <a:lnTo>
                  <a:pt x="411" y="536"/>
                </a:lnTo>
                <a:lnTo>
                  <a:pt x="411" y="536"/>
                </a:lnTo>
                <a:lnTo>
                  <a:pt x="411" y="538"/>
                </a:lnTo>
                <a:lnTo>
                  <a:pt x="411" y="540"/>
                </a:lnTo>
                <a:lnTo>
                  <a:pt x="411" y="540"/>
                </a:lnTo>
                <a:lnTo>
                  <a:pt x="413" y="540"/>
                </a:lnTo>
                <a:lnTo>
                  <a:pt x="413" y="540"/>
                </a:lnTo>
                <a:lnTo>
                  <a:pt x="414" y="540"/>
                </a:lnTo>
                <a:lnTo>
                  <a:pt x="414" y="538"/>
                </a:lnTo>
                <a:lnTo>
                  <a:pt x="416" y="538"/>
                </a:lnTo>
                <a:lnTo>
                  <a:pt x="416" y="538"/>
                </a:lnTo>
                <a:lnTo>
                  <a:pt x="418" y="542"/>
                </a:lnTo>
                <a:lnTo>
                  <a:pt x="421" y="545"/>
                </a:lnTo>
                <a:lnTo>
                  <a:pt x="423" y="545"/>
                </a:lnTo>
                <a:lnTo>
                  <a:pt x="423" y="547"/>
                </a:lnTo>
                <a:lnTo>
                  <a:pt x="426" y="550"/>
                </a:lnTo>
                <a:lnTo>
                  <a:pt x="426" y="550"/>
                </a:lnTo>
                <a:lnTo>
                  <a:pt x="426" y="552"/>
                </a:lnTo>
                <a:lnTo>
                  <a:pt x="425" y="553"/>
                </a:lnTo>
                <a:lnTo>
                  <a:pt x="423" y="553"/>
                </a:lnTo>
                <a:lnTo>
                  <a:pt x="423" y="553"/>
                </a:lnTo>
                <a:lnTo>
                  <a:pt x="421" y="552"/>
                </a:lnTo>
                <a:lnTo>
                  <a:pt x="421" y="552"/>
                </a:lnTo>
                <a:lnTo>
                  <a:pt x="419" y="555"/>
                </a:lnTo>
                <a:lnTo>
                  <a:pt x="419" y="557"/>
                </a:lnTo>
                <a:lnTo>
                  <a:pt x="419" y="557"/>
                </a:lnTo>
                <a:lnTo>
                  <a:pt x="419" y="559"/>
                </a:lnTo>
                <a:lnTo>
                  <a:pt x="419" y="560"/>
                </a:lnTo>
                <a:lnTo>
                  <a:pt x="419" y="560"/>
                </a:lnTo>
                <a:lnTo>
                  <a:pt x="419" y="562"/>
                </a:lnTo>
                <a:lnTo>
                  <a:pt x="419" y="562"/>
                </a:lnTo>
                <a:lnTo>
                  <a:pt x="418" y="562"/>
                </a:lnTo>
                <a:lnTo>
                  <a:pt x="418" y="564"/>
                </a:lnTo>
                <a:lnTo>
                  <a:pt x="418" y="564"/>
                </a:lnTo>
                <a:lnTo>
                  <a:pt x="419" y="564"/>
                </a:lnTo>
                <a:lnTo>
                  <a:pt x="419" y="564"/>
                </a:lnTo>
                <a:lnTo>
                  <a:pt x="421" y="564"/>
                </a:lnTo>
                <a:lnTo>
                  <a:pt x="423" y="564"/>
                </a:lnTo>
                <a:lnTo>
                  <a:pt x="423" y="564"/>
                </a:lnTo>
                <a:lnTo>
                  <a:pt x="423" y="564"/>
                </a:lnTo>
                <a:lnTo>
                  <a:pt x="423" y="562"/>
                </a:lnTo>
                <a:lnTo>
                  <a:pt x="426" y="560"/>
                </a:lnTo>
                <a:lnTo>
                  <a:pt x="426" y="560"/>
                </a:lnTo>
                <a:lnTo>
                  <a:pt x="428" y="560"/>
                </a:lnTo>
                <a:lnTo>
                  <a:pt x="430" y="560"/>
                </a:lnTo>
                <a:lnTo>
                  <a:pt x="431" y="560"/>
                </a:lnTo>
                <a:lnTo>
                  <a:pt x="433" y="559"/>
                </a:lnTo>
                <a:lnTo>
                  <a:pt x="433" y="557"/>
                </a:lnTo>
                <a:lnTo>
                  <a:pt x="435" y="557"/>
                </a:lnTo>
                <a:lnTo>
                  <a:pt x="436" y="557"/>
                </a:lnTo>
                <a:lnTo>
                  <a:pt x="438" y="559"/>
                </a:lnTo>
                <a:lnTo>
                  <a:pt x="438" y="557"/>
                </a:lnTo>
                <a:lnTo>
                  <a:pt x="440" y="557"/>
                </a:lnTo>
                <a:lnTo>
                  <a:pt x="440" y="557"/>
                </a:lnTo>
                <a:lnTo>
                  <a:pt x="441" y="557"/>
                </a:lnTo>
                <a:lnTo>
                  <a:pt x="441" y="557"/>
                </a:lnTo>
                <a:lnTo>
                  <a:pt x="443" y="557"/>
                </a:lnTo>
                <a:lnTo>
                  <a:pt x="448" y="560"/>
                </a:lnTo>
                <a:lnTo>
                  <a:pt x="450" y="562"/>
                </a:lnTo>
                <a:lnTo>
                  <a:pt x="453" y="565"/>
                </a:lnTo>
                <a:lnTo>
                  <a:pt x="455" y="569"/>
                </a:lnTo>
                <a:lnTo>
                  <a:pt x="457" y="574"/>
                </a:lnTo>
                <a:lnTo>
                  <a:pt x="457" y="575"/>
                </a:lnTo>
                <a:lnTo>
                  <a:pt x="455" y="577"/>
                </a:lnTo>
                <a:lnTo>
                  <a:pt x="455" y="579"/>
                </a:lnTo>
                <a:lnTo>
                  <a:pt x="453" y="581"/>
                </a:lnTo>
                <a:lnTo>
                  <a:pt x="453" y="581"/>
                </a:lnTo>
                <a:lnTo>
                  <a:pt x="452" y="582"/>
                </a:lnTo>
                <a:lnTo>
                  <a:pt x="452" y="584"/>
                </a:lnTo>
                <a:lnTo>
                  <a:pt x="450" y="584"/>
                </a:lnTo>
                <a:lnTo>
                  <a:pt x="450" y="586"/>
                </a:lnTo>
                <a:lnTo>
                  <a:pt x="450" y="587"/>
                </a:lnTo>
                <a:lnTo>
                  <a:pt x="448" y="586"/>
                </a:lnTo>
                <a:lnTo>
                  <a:pt x="448" y="586"/>
                </a:lnTo>
                <a:lnTo>
                  <a:pt x="448" y="584"/>
                </a:lnTo>
                <a:lnTo>
                  <a:pt x="448" y="584"/>
                </a:lnTo>
                <a:lnTo>
                  <a:pt x="448" y="582"/>
                </a:lnTo>
                <a:lnTo>
                  <a:pt x="448" y="582"/>
                </a:lnTo>
                <a:lnTo>
                  <a:pt x="448" y="581"/>
                </a:lnTo>
                <a:lnTo>
                  <a:pt x="450" y="579"/>
                </a:lnTo>
                <a:lnTo>
                  <a:pt x="448" y="579"/>
                </a:lnTo>
                <a:lnTo>
                  <a:pt x="441" y="579"/>
                </a:lnTo>
                <a:lnTo>
                  <a:pt x="438" y="579"/>
                </a:lnTo>
                <a:lnTo>
                  <a:pt x="436" y="579"/>
                </a:lnTo>
                <a:lnTo>
                  <a:pt x="436" y="579"/>
                </a:lnTo>
                <a:lnTo>
                  <a:pt x="436" y="581"/>
                </a:lnTo>
                <a:lnTo>
                  <a:pt x="440" y="584"/>
                </a:lnTo>
                <a:lnTo>
                  <a:pt x="441" y="587"/>
                </a:lnTo>
                <a:lnTo>
                  <a:pt x="441" y="589"/>
                </a:lnTo>
                <a:lnTo>
                  <a:pt x="441" y="591"/>
                </a:lnTo>
                <a:lnTo>
                  <a:pt x="441" y="592"/>
                </a:lnTo>
                <a:lnTo>
                  <a:pt x="438" y="592"/>
                </a:lnTo>
                <a:lnTo>
                  <a:pt x="438" y="594"/>
                </a:lnTo>
                <a:lnTo>
                  <a:pt x="436" y="596"/>
                </a:lnTo>
                <a:lnTo>
                  <a:pt x="436" y="596"/>
                </a:lnTo>
                <a:lnTo>
                  <a:pt x="436" y="598"/>
                </a:lnTo>
                <a:lnTo>
                  <a:pt x="438" y="598"/>
                </a:lnTo>
                <a:lnTo>
                  <a:pt x="441" y="598"/>
                </a:lnTo>
                <a:lnTo>
                  <a:pt x="443" y="599"/>
                </a:lnTo>
                <a:lnTo>
                  <a:pt x="443" y="599"/>
                </a:lnTo>
                <a:lnTo>
                  <a:pt x="443" y="599"/>
                </a:lnTo>
                <a:lnTo>
                  <a:pt x="445" y="599"/>
                </a:lnTo>
                <a:lnTo>
                  <a:pt x="445" y="598"/>
                </a:lnTo>
                <a:lnTo>
                  <a:pt x="447" y="598"/>
                </a:lnTo>
                <a:lnTo>
                  <a:pt x="447" y="599"/>
                </a:lnTo>
                <a:lnTo>
                  <a:pt x="448" y="599"/>
                </a:lnTo>
                <a:lnTo>
                  <a:pt x="448" y="601"/>
                </a:lnTo>
                <a:lnTo>
                  <a:pt x="448" y="603"/>
                </a:lnTo>
                <a:lnTo>
                  <a:pt x="448" y="604"/>
                </a:lnTo>
                <a:lnTo>
                  <a:pt x="445" y="604"/>
                </a:lnTo>
                <a:lnTo>
                  <a:pt x="443" y="606"/>
                </a:lnTo>
                <a:lnTo>
                  <a:pt x="445" y="606"/>
                </a:lnTo>
                <a:lnTo>
                  <a:pt x="445" y="608"/>
                </a:lnTo>
                <a:lnTo>
                  <a:pt x="448" y="606"/>
                </a:lnTo>
                <a:lnTo>
                  <a:pt x="450" y="608"/>
                </a:lnTo>
                <a:lnTo>
                  <a:pt x="452" y="608"/>
                </a:lnTo>
                <a:lnTo>
                  <a:pt x="452" y="608"/>
                </a:lnTo>
                <a:lnTo>
                  <a:pt x="453" y="613"/>
                </a:lnTo>
                <a:lnTo>
                  <a:pt x="453" y="615"/>
                </a:lnTo>
                <a:lnTo>
                  <a:pt x="453" y="616"/>
                </a:lnTo>
                <a:lnTo>
                  <a:pt x="455" y="618"/>
                </a:lnTo>
                <a:lnTo>
                  <a:pt x="460" y="621"/>
                </a:lnTo>
                <a:lnTo>
                  <a:pt x="460" y="620"/>
                </a:lnTo>
                <a:lnTo>
                  <a:pt x="462" y="620"/>
                </a:lnTo>
                <a:lnTo>
                  <a:pt x="462" y="618"/>
                </a:lnTo>
                <a:lnTo>
                  <a:pt x="462" y="618"/>
                </a:lnTo>
                <a:lnTo>
                  <a:pt x="462" y="616"/>
                </a:lnTo>
                <a:lnTo>
                  <a:pt x="462" y="618"/>
                </a:lnTo>
                <a:lnTo>
                  <a:pt x="464" y="618"/>
                </a:lnTo>
                <a:lnTo>
                  <a:pt x="464" y="618"/>
                </a:lnTo>
                <a:lnTo>
                  <a:pt x="465" y="618"/>
                </a:lnTo>
                <a:lnTo>
                  <a:pt x="467" y="618"/>
                </a:lnTo>
                <a:lnTo>
                  <a:pt x="469" y="616"/>
                </a:lnTo>
                <a:lnTo>
                  <a:pt x="472" y="616"/>
                </a:lnTo>
                <a:lnTo>
                  <a:pt x="477" y="620"/>
                </a:lnTo>
                <a:lnTo>
                  <a:pt x="482" y="621"/>
                </a:lnTo>
                <a:lnTo>
                  <a:pt x="482" y="621"/>
                </a:lnTo>
                <a:lnTo>
                  <a:pt x="486" y="625"/>
                </a:lnTo>
                <a:lnTo>
                  <a:pt x="486" y="623"/>
                </a:lnTo>
                <a:lnTo>
                  <a:pt x="486" y="623"/>
                </a:lnTo>
                <a:lnTo>
                  <a:pt x="487" y="623"/>
                </a:lnTo>
                <a:lnTo>
                  <a:pt x="487" y="623"/>
                </a:lnTo>
                <a:lnTo>
                  <a:pt x="487" y="621"/>
                </a:lnTo>
                <a:lnTo>
                  <a:pt x="486" y="621"/>
                </a:lnTo>
                <a:lnTo>
                  <a:pt x="486" y="621"/>
                </a:lnTo>
                <a:lnTo>
                  <a:pt x="486" y="620"/>
                </a:lnTo>
                <a:lnTo>
                  <a:pt x="486" y="620"/>
                </a:lnTo>
                <a:lnTo>
                  <a:pt x="484" y="620"/>
                </a:lnTo>
                <a:lnTo>
                  <a:pt x="482" y="620"/>
                </a:lnTo>
                <a:lnTo>
                  <a:pt x="481" y="618"/>
                </a:lnTo>
                <a:lnTo>
                  <a:pt x="481" y="618"/>
                </a:lnTo>
                <a:lnTo>
                  <a:pt x="481" y="616"/>
                </a:lnTo>
                <a:lnTo>
                  <a:pt x="484" y="616"/>
                </a:lnTo>
                <a:lnTo>
                  <a:pt x="489" y="618"/>
                </a:lnTo>
                <a:lnTo>
                  <a:pt x="491" y="618"/>
                </a:lnTo>
                <a:lnTo>
                  <a:pt x="492" y="618"/>
                </a:lnTo>
                <a:lnTo>
                  <a:pt x="492" y="620"/>
                </a:lnTo>
                <a:lnTo>
                  <a:pt x="494" y="621"/>
                </a:lnTo>
                <a:lnTo>
                  <a:pt x="494" y="623"/>
                </a:lnTo>
                <a:lnTo>
                  <a:pt x="492" y="623"/>
                </a:lnTo>
                <a:lnTo>
                  <a:pt x="491" y="623"/>
                </a:lnTo>
                <a:lnTo>
                  <a:pt x="489" y="623"/>
                </a:lnTo>
                <a:lnTo>
                  <a:pt x="491" y="625"/>
                </a:lnTo>
                <a:lnTo>
                  <a:pt x="491" y="625"/>
                </a:lnTo>
                <a:lnTo>
                  <a:pt x="492" y="626"/>
                </a:lnTo>
                <a:lnTo>
                  <a:pt x="494" y="626"/>
                </a:lnTo>
                <a:lnTo>
                  <a:pt x="498" y="630"/>
                </a:lnTo>
                <a:lnTo>
                  <a:pt x="499" y="632"/>
                </a:lnTo>
                <a:lnTo>
                  <a:pt x="501" y="633"/>
                </a:lnTo>
                <a:lnTo>
                  <a:pt x="503" y="637"/>
                </a:lnTo>
                <a:lnTo>
                  <a:pt x="504" y="643"/>
                </a:lnTo>
                <a:lnTo>
                  <a:pt x="504" y="645"/>
                </a:lnTo>
                <a:lnTo>
                  <a:pt x="506" y="647"/>
                </a:lnTo>
                <a:lnTo>
                  <a:pt x="506" y="650"/>
                </a:lnTo>
                <a:lnTo>
                  <a:pt x="504" y="652"/>
                </a:lnTo>
                <a:lnTo>
                  <a:pt x="504" y="654"/>
                </a:lnTo>
                <a:lnTo>
                  <a:pt x="504" y="655"/>
                </a:lnTo>
                <a:lnTo>
                  <a:pt x="504" y="657"/>
                </a:lnTo>
                <a:lnTo>
                  <a:pt x="503" y="657"/>
                </a:lnTo>
                <a:lnTo>
                  <a:pt x="504" y="659"/>
                </a:lnTo>
                <a:lnTo>
                  <a:pt x="506" y="659"/>
                </a:lnTo>
                <a:lnTo>
                  <a:pt x="508" y="660"/>
                </a:lnTo>
                <a:lnTo>
                  <a:pt x="509" y="662"/>
                </a:lnTo>
                <a:lnTo>
                  <a:pt x="509" y="662"/>
                </a:lnTo>
                <a:lnTo>
                  <a:pt x="511" y="664"/>
                </a:lnTo>
                <a:lnTo>
                  <a:pt x="513" y="664"/>
                </a:lnTo>
                <a:lnTo>
                  <a:pt x="518" y="667"/>
                </a:lnTo>
                <a:lnTo>
                  <a:pt x="523" y="672"/>
                </a:lnTo>
                <a:lnTo>
                  <a:pt x="528" y="677"/>
                </a:lnTo>
                <a:lnTo>
                  <a:pt x="530" y="679"/>
                </a:lnTo>
                <a:lnTo>
                  <a:pt x="531" y="679"/>
                </a:lnTo>
                <a:lnTo>
                  <a:pt x="533" y="681"/>
                </a:lnTo>
                <a:lnTo>
                  <a:pt x="535" y="686"/>
                </a:lnTo>
                <a:lnTo>
                  <a:pt x="538" y="688"/>
                </a:lnTo>
                <a:lnTo>
                  <a:pt x="540" y="689"/>
                </a:lnTo>
                <a:lnTo>
                  <a:pt x="540" y="691"/>
                </a:lnTo>
                <a:lnTo>
                  <a:pt x="540" y="694"/>
                </a:lnTo>
                <a:lnTo>
                  <a:pt x="540" y="696"/>
                </a:lnTo>
                <a:lnTo>
                  <a:pt x="540" y="696"/>
                </a:lnTo>
                <a:lnTo>
                  <a:pt x="540" y="698"/>
                </a:lnTo>
                <a:lnTo>
                  <a:pt x="540" y="698"/>
                </a:lnTo>
                <a:lnTo>
                  <a:pt x="540" y="699"/>
                </a:lnTo>
                <a:lnTo>
                  <a:pt x="540" y="701"/>
                </a:lnTo>
                <a:lnTo>
                  <a:pt x="538" y="701"/>
                </a:lnTo>
                <a:lnTo>
                  <a:pt x="537" y="701"/>
                </a:lnTo>
                <a:lnTo>
                  <a:pt x="537" y="703"/>
                </a:lnTo>
                <a:lnTo>
                  <a:pt x="538" y="703"/>
                </a:lnTo>
                <a:lnTo>
                  <a:pt x="540" y="705"/>
                </a:lnTo>
                <a:lnTo>
                  <a:pt x="543" y="705"/>
                </a:lnTo>
                <a:lnTo>
                  <a:pt x="545" y="708"/>
                </a:lnTo>
                <a:lnTo>
                  <a:pt x="547" y="713"/>
                </a:lnTo>
                <a:lnTo>
                  <a:pt x="548" y="725"/>
                </a:lnTo>
                <a:lnTo>
                  <a:pt x="548" y="727"/>
                </a:lnTo>
                <a:lnTo>
                  <a:pt x="550" y="728"/>
                </a:lnTo>
                <a:lnTo>
                  <a:pt x="550" y="730"/>
                </a:lnTo>
                <a:lnTo>
                  <a:pt x="552" y="732"/>
                </a:lnTo>
                <a:lnTo>
                  <a:pt x="550" y="732"/>
                </a:lnTo>
                <a:lnTo>
                  <a:pt x="550" y="733"/>
                </a:lnTo>
                <a:lnTo>
                  <a:pt x="550" y="733"/>
                </a:lnTo>
                <a:lnTo>
                  <a:pt x="550" y="735"/>
                </a:lnTo>
                <a:lnTo>
                  <a:pt x="550" y="735"/>
                </a:lnTo>
                <a:lnTo>
                  <a:pt x="550" y="735"/>
                </a:lnTo>
                <a:lnTo>
                  <a:pt x="550" y="737"/>
                </a:lnTo>
                <a:lnTo>
                  <a:pt x="550" y="737"/>
                </a:lnTo>
                <a:lnTo>
                  <a:pt x="550" y="739"/>
                </a:lnTo>
                <a:lnTo>
                  <a:pt x="550" y="739"/>
                </a:lnTo>
                <a:lnTo>
                  <a:pt x="552" y="740"/>
                </a:lnTo>
                <a:lnTo>
                  <a:pt x="552" y="739"/>
                </a:lnTo>
                <a:lnTo>
                  <a:pt x="552" y="739"/>
                </a:lnTo>
                <a:lnTo>
                  <a:pt x="554" y="739"/>
                </a:lnTo>
                <a:lnTo>
                  <a:pt x="554" y="737"/>
                </a:lnTo>
                <a:lnTo>
                  <a:pt x="554" y="737"/>
                </a:lnTo>
                <a:lnTo>
                  <a:pt x="555" y="737"/>
                </a:lnTo>
                <a:lnTo>
                  <a:pt x="555" y="737"/>
                </a:lnTo>
                <a:lnTo>
                  <a:pt x="555" y="739"/>
                </a:lnTo>
                <a:lnTo>
                  <a:pt x="555" y="740"/>
                </a:lnTo>
                <a:lnTo>
                  <a:pt x="555" y="742"/>
                </a:lnTo>
                <a:lnTo>
                  <a:pt x="559" y="742"/>
                </a:lnTo>
                <a:lnTo>
                  <a:pt x="560" y="742"/>
                </a:lnTo>
                <a:lnTo>
                  <a:pt x="560" y="744"/>
                </a:lnTo>
                <a:lnTo>
                  <a:pt x="555" y="744"/>
                </a:lnTo>
                <a:lnTo>
                  <a:pt x="554" y="745"/>
                </a:lnTo>
                <a:lnTo>
                  <a:pt x="552" y="745"/>
                </a:lnTo>
                <a:lnTo>
                  <a:pt x="550" y="745"/>
                </a:lnTo>
                <a:lnTo>
                  <a:pt x="548" y="744"/>
                </a:lnTo>
                <a:lnTo>
                  <a:pt x="547" y="742"/>
                </a:lnTo>
                <a:lnTo>
                  <a:pt x="547" y="742"/>
                </a:lnTo>
                <a:lnTo>
                  <a:pt x="547" y="740"/>
                </a:lnTo>
                <a:lnTo>
                  <a:pt x="547" y="740"/>
                </a:lnTo>
                <a:lnTo>
                  <a:pt x="545" y="739"/>
                </a:lnTo>
                <a:lnTo>
                  <a:pt x="543" y="739"/>
                </a:lnTo>
                <a:lnTo>
                  <a:pt x="543" y="737"/>
                </a:lnTo>
                <a:lnTo>
                  <a:pt x="543" y="735"/>
                </a:lnTo>
                <a:lnTo>
                  <a:pt x="545" y="735"/>
                </a:lnTo>
                <a:lnTo>
                  <a:pt x="543" y="735"/>
                </a:lnTo>
                <a:lnTo>
                  <a:pt x="538" y="733"/>
                </a:lnTo>
                <a:lnTo>
                  <a:pt x="537" y="733"/>
                </a:lnTo>
                <a:lnTo>
                  <a:pt x="535" y="732"/>
                </a:lnTo>
                <a:lnTo>
                  <a:pt x="535" y="730"/>
                </a:lnTo>
                <a:lnTo>
                  <a:pt x="535" y="728"/>
                </a:lnTo>
                <a:lnTo>
                  <a:pt x="537" y="727"/>
                </a:lnTo>
                <a:lnTo>
                  <a:pt x="535" y="727"/>
                </a:lnTo>
                <a:lnTo>
                  <a:pt x="535" y="727"/>
                </a:lnTo>
                <a:lnTo>
                  <a:pt x="533" y="728"/>
                </a:lnTo>
                <a:lnTo>
                  <a:pt x="533" y="728"/>
                </a:lnTo>
                <a:lnTo>
                  <a:pt x="533" y="730"/>
                </a:lnTo>
                <a:lnTo>
                  <a:pt x="531" y="730"/>
                </a:lnTo>
                <a:lnTo>
                  <a:pt x="531" y="732"/>
                </a:lnTo>
                <a:lnTo>
                  <a:pt x="530" y="733"/>
                </a:lnTo>
                <a:lnTo>
                  <a:pt x="530" y="735"/>
                </a:lnTo>
                <a:lnTo>
                  <a:pt x="530" y="737"/>
                </a:lnTo>
                <a:lnTo>
                  <a:pt x="526" y="739"/>
                </a:lnTo>
                <a:lnTo>
                  <a:pt x="526" y="740"/>
                </a:lnTo>
                <a:lnTo>
                  <a:pt x="528" y="742"/>
                </a:lnTo>
                <a:lnTo>
                  <a:pt x="528" y="740"/>
                </a:lnTo>
                <a:lnTo>
                  <a:pt x="530" y="740"/>
                </a:lnTo>
                <a:lnTo>
                  <a:pt x="531" y="739"/>
                </a:lnTo>
                <a:lnTo>
                  <a:pt x="533" y="739"/>
                </a:lnTo>
                <a:lnTo>
                  <a:pt x="535" y="739"/>
                </a:lnTo>
                <a:lnTo>
                  <a:pt x="537" y="739"/>
                </a:lnTo>
                <a:lnTo>
                  <a:pt x="538" y="739"/>
                </a:lnTo>
                <a:lnTo>
                  <a:pt x="542" y="740"/>
                </a:lnTo>
                <a:lnTo>
                  <a:pt x="545" y="744"/>
                </a:lnTo>
                <a:lnTo>
                  <a:pt x="547" y="744"/>
                </a:lnTo>
                <a:lnTo>
                  <a:pt x="547" y="745"/>
                </a:lnTo>
                <a:lnTo>
                  <a:pt x="545" y="749"/>
                </a:lnTo>
                <a:lnTo>
                  <a:pt x="545" y="749"/>
                </a:lnTo>
                <a:lnTo>
                  <a:pt x="548" y="749"/>
                </a:lnTo>
                <a:lnTo>
                  <a:pt x="548" y="749"/>
                </a:lnTo>
                <a:lnTo>
                  <a:pt x="550" y="749"/>
                </a:lnTo>
                <a:lnTo>
                  <a:pt x="554" y="750"/>
                </a:lnTo>
                <a:lnTo>
                  <a:pt x="557" y="752"/>
                </a:lnTo>
                <a:lnTo>
                  <a:pt x="559" y="754"/>
                </a:lnTo>
                <a:lnTo>
                  <a:pt x="560" y="757"/>
                </a:lnTo>
                <a:lnTo>
                  <a:pt x="569" y="766"/>
                </a:lnTo>
                <a:lnTo>
                  <a:pt x="571" y="767"/>
                </a:lnTo>
                <a:lnTo>
                  <a:pt x="571" y="769"/>
                </a:lnTo>
                <a:lnTo>
                  <a:pt x="571" y="771"/>
                </a:lnTo>
                <a:lnTo>
                  <a:pt x="571" y="771"/>
                </a:lnTo>
                <a:lnTo>
                  <a:pt x="572" y="771"/>
                </a:lnTo>
                <a:lnTo>
                  <a:pt x="576" y="771"/>
                </a:lnTo>
                <a:lnTo>
                  <a:pt x="576" y="771"/>
                </a:lnTo>
                <a:lnTo>
                  <a:pt x="576" y="771"/>
                </a:lnTo>
                <a:lnTo>
                  <a:pt x="576" y="769"/>
                </a:lnTo>
                <a:lnTo>
                  <a:pt x="576" y="769"/>
                </a:lnTo>
                <a:lnTo>
                  <a:pt x="576" y="769"/>
                </a:lnTo>
                <a:lnTo>
                  <a:pt x="577" y="769"/>
                </a:lnTo>
                <a:lnTo>
                  <a:pt x="577" y="767"/>
                </a:lnTo>
                <a:lnTo>
                  <a:pt x="577" y="766"/>
                </a:lnTo>
                <a:lnTo>
                  <a:pt x="581" y="764"/>
                </a:lnTo>
                <a:lnTo>
                  <a:pt x="584" y="764"/>
                </a:lnTo>
                <a:lnTo>
                  <a:pt x="588" y="764"/>
                </a:lnTo>
                <a:lnTo>
                  <a:pt x="591" y="767"/>
                </a:lnTo>
                <a:lnTo>
                  <a:pt x="591" y="769"/>
                </a:lnTo>
                <a:lnTo>
                  <a:pt x="591" y="769"/>
                </a:lnTo>
                <a:lnTo>
                  <a:pt x="591" y="769"/>
                </a:lnTo>
                <a:lnTo>
                  <a:pt x="593" y="769"/>
                </a:lnTo>
                <a:lnTo>
                  <a:pt x="594" y="771"/>
                </a:lnTo>
                <a:lnTo>
                  <a:pt x="596" y="771"/>
                </a:lnTo>
                <a:lnTo>
                  <a:pt x="596" y="772"/>
                </a:lnTo>
                <a:lnTo>
                  <a:pt x="598" y="776"/>
                </a:lnTo>
                <a:lnTo>
                  <a:pt x="599" y="776"/>
                </a:lnTo>
                <a:lnTo>
                  <a:pt x="601" y="776"/>
                </a:lnTo>
                <a:lnTo>
                  <a:pt x="603" y="774"/>
                </a:lnTo>
                <a:lnTo>
                  <a:pt x="604" y="774"/>
                </a:lnTo>
                <a:lnTo>
                  <a:pt x="603" y="772"/>
                </a:lnTo>
                <a:lnTo>
                  <a:pt x="603" y="772"/>
                </a:lnTo>
                <a:lnTo>
                  <a:pt x="603" y="771"/>
                </a:lnTo>
                <a:lnTo>
                  <a:pt x="603" y="771"/>
                </a:lnTo>
                <a:lnTo>
                  <a:pt x="601" y="766"/>
                </a:lnTo>
                <a:lnTo>
                  <a:pt x="601" y="764"/>
                </a:lnTo>
                <a:lnTo>
                  <a:pt x="601" y="762"/>
                </a:lnTo>
                <a:lnTo>
                  <a:pt x="603" y="761"/>
                </a:lnTo>
                <a:lnTo>
                  <a:pt x="604" y="761"/>
                </a:lnTo>
                <a:lnTo>
                  <a:pt x="604" y="759"/>
                </a:lnTo>
                <a:lnTo>
                  <a:pt x="604" y="755"/>
                </a:lnTo>
                <a:lnTo>
                  <a:pt x="604" y="754"/>
                </a:lnTo>
                <a:lnTo>
                  <a:pt x="604" y="752"/>
                </a:lnTo>
                <a:lnTo>
                  <a:pt x="603" y="752"/>
                </a:lnTo>
                <a:lnTo>
                  <a:pt x="603" y="754"/>
                </a:lnTo>
                <a:lnTo>
                  <a:pt x="603" y="754"/>
                </a:lnTo>
                <a:lnTo>
                  <a:pt x="603" y="755"/>
                </a:lnTo>
                <a:lnTo>
                  <a:pt x="601" y="757"/>
                </a:lnTo>
                <a:lnTo>
                  <a:pt x="601" y="757"/>
                </a:lnTo>
                <a:lnTo>
                  <a:pt x="599" y="757"/>
                </a:lnTo>
                <a:lnTo>
                  <a:pt x="599" y="755"/>
                </a:lnTo>
                <a:lnTo>
                  <a:pt x="598" y="755"/>
                </a:lnTo>
                <a:lnTo>
                  <a:pt x="598" y="755"/>
                </a:lnTo>
                <a:lnTo>
                  <a:pt x="594" y="759"/>
                </a:lnTo>
                <a:lnTo>
                  <a:pt x="593" y="759"/>
                </a:lnTo>
                <a:lnTo>
                  <a:pt x="591" y="761"/>
                </a:lnTo>
                <a:lnTo>
                  <a:pt x="589" y="761"/>
                </a:lnTo>
                <a:lnTo>
                  <a:pt x="588" y="761"/>
                </a:lnTo>
                <a:lnTo>
                  <a:pt x="586" y="761"/>
                </a:lnTo>
                <a:lnTo>
                  <a:pt x="586" y="759"/>
                </a:lnTo>
                <a:lnTo>
                  <a:pt x="586" y="759"/>
                </a:lnTo>
                <a:lnTo>
                  <a:pt x="588" y="757"/>
                </a:lnTo>
                <a:lnTo>
                  <a:pt x="588" y="757"/>
                </a:lnTo>
                <a:lnTo>
                  <a:pt x="589" y="755"/>
                </a:lnTo>
                <a:lnTo>
                  <a:pt x="591" y="755"/>
                </a:lnTo>
                <a:lnTo>
                  <a:pt x="593" y="755"/>
                </a:lnTo>
                <a:lnTo>
                  <a:pt x="594" y="754"/>
                </a:lnTo>
                <a:lnTo>
                  <a:pt x="593" y="752"/>
                </a:lnTo>
                <a:lnTo>
                  <a:pt x="591" y="752"/>
                </a:lnTo>
                <a:lnTo>
                  <a:pt x="591" y="750"/>
                </a:lnTo>
                <a:lnTo>
                  <a:pt x="591" y="750"/>
                </a:lnTo>
                <a:lnTo>
                  <a:pt x="591" y="749"/>
                </a:lnTo>
                <a:lnTo>
                  <a:pt x="591" y="747"/>
                </a:lnTo>
                <a:lnTo>
                  <a:pt x="593" y="745"/>
                </a:lnTo>
                <a:lnTo>
                  <a:pt x="594" y="744"/>
                </a:lnTo>
                <a:lnTo>
                  <a:pt x="596" y="744"/>
                </a:lnTo>
                <a:lnTo>
                  <a:pt x="598" y="745"/>
                </a:lnTo>
                <a:lnTo>
                  <a:pt x="598" y="744"/>
                </a:lnTo>
                <a:lnTo>
                  <a:pt x="598" y="744"/>
                </a:lnTo>
                <a:lnTo>
                  <a:pt x="596" y="740"/>
                </a:lnTo>
                <a:lnTo>
                  <a:pt x="596" y="739"/>
                </a:lnTo>
                <a:lnTo>
                  <a:pt x="598" y="737"/>
                </a:lnTo>
                <a:lnTo>
                  <a:pt x="598" y="735"/>
                </a:lnTo>
                <a:lnTo>
                  <a:pt x="599" y="735"/>
                </a:lnTo>
                <a:lnTo>
                  <a:pt x="599" y="733"/>
                </a:lnTo>
                <a:lnTo>
                  <a:pt x="603" y="733"/>
                </a:lnTo>
                <a:lnTo>
                  <a:pt x="606" y="732"/>
                </a:lnTo>
                <a:lnTo>
                  <a:pt x="610" y="732"/>
                </a:lnTo>
                <a:lnTo>
                  <a:pt x="610" y="733"/>
                </a:lnTo>
                <a:lnTo>
                  <a:pt x="611" y="735"/>
                </a:lnTo>
                <a:lnTo>
                  <a:pt x="611" y="735"/>
                </a:lnTo>
                <a:lnTo>
                  <a:pt x="613" y="733"/>
                </a:lnTo>
                <a:lnTo>
                  <a:pt x="613" y="732"/>
                </a:lnTo>
                <a:lnTo>
                  <a:pt x="613" y="728"/>
                </a:lnTo>
                <a:lnTo>
                  <a:pt x="613" y="728"/>
                </a:lnTo>
                <a:lnTo>
                  <a:pt x="613" y="727"/>
                </a:lnTo>
                <a:lnTo>
                  <a:pt x="613" y="725"/>
                </a:lnTo>
                <a:lnTo>
                  <a:pt x="613" y="725"/>
                </a:lnTo>
                <a:lnTo>
                  <a:pt x="615" y="723"/>
                </a:lnTo>
                <a:lnTo>
                  <a:pt x="613" y="723"/>
                </a:lnTo>
                <a:lnTo>
                  <a:pt x="615" y="720"/>
                </a:lnTo>
                <a:lnTo>
                  <a:pt x="620" y="718"/>
                </a:lnTo>
                <a:lnTo>
                  <a:pt x="623" y="716"/>
                </a:lnTo>
                <a:lnTo>
                  <a:pt x="628" y="708"/>
                </a:lnTo>
                <a:lnTo>
                  <a:pt x="630" y="706"/>
                </a:lnTo>
                <a:lnTo>
                  <a:pt x="632" y="703"/>
                </a:lnTo>
                <a:lnTo>
                  <a:pt x="632" y="703"/>
                </a:lnTo>
                <a:lnTo>
                  <a:pt x="633" y="701"/>
                </a:lnTo>
                <a:lnTo>
                  <a:pt x="633" y="699"/>
                </a:lnTo>
                <a:lnTo>
                  <a:pt x="633" y="699"/>
                </a:lnTo>
                <a:lnTo>
                  <a:pt x="633" y="698"/>
                </a:lnTo>
                <a:lnTo>
                  <a:pt x="635" y="696"/>
                </a:lnTo>
                <a:lnTo>
                  <a:pt x="635" y="696"/>
                </a:lnTo>
                <a:lnTo>
                  <a:pt x="640" y="691"/>
                </a:lnTo>
                <a:lnTo>
                  <a:pt x="642" y="691"/>
                </a:lnTo>
                <a:lnTo>
                  <a:pt x="645" y="691"/>
                </a:lnTo>
                <a:lnTo>
                  <a:pt x="647" y="689"/>
                </a:lnTo>
                <a:lnTo>
                  <a:pt x="650" y="688"/>
                </a:lnTo>
                <a:lnTo>
                  <a:pt x="654" y="686"/>
                </a:lnTo>
                <a:lnTo>
                  <a:pt x="654" y="682"/>
                </a:lnTo>
                <a:lnTo>
                  <a:pt x="654" y="682"/>
                </a:lnTo>
                <a:lnTo>
                  <a:pt x="654" y="682"/>
                </a:lnTo>
                <a:lnTo>
                  <a:pt x="655" y="681"/>
                </a:lnTo>
                <a:lnTo>
                  <a:pt x="661" y="679"/>
                </a:lnTo>
                <a:lnTo>
                  <a:pt x="662" y="679"/>
                </a:lnTo>
                <a:lnTo>
                  <a:pt x="664" y="679"/>
                </a:lnTo>
                <a:lnTo>
                  <a:pt x="664" y="677"/>
                </a:lnTo>
                <a:lnTo>
                  <a:pt x="666" y="676"/>
                </a:lnTo>
                <a:lnTo>
                  <a:pt x="666" y="676"/>
                </a:lnTo>
                <a:lnTo>
                  <a:pt x="669" y="676"/>
                </a:lnTo>
                <a:lnTo>
                  <a:pt x="671" y="674"/>
                </a:lnTo>
                <a:lnTo>
                  <a:pt x="671" y="674"/>
                </a:lnTo>
                <a:lnTo>
                  <a:pt x="672" y="672"/>
                </a:lnTo>
                <a:lnTo>
                  <a:pt x="674" y="672"/>
                </a:lnTo>
                <a:lnTo>
                  <a:pt x="678" y="672"/>
                </a:lnTo>
                <a:lnTo>
                  <a:pt x="679" y="672"/>
                </a:lnTo>
                <a:lnTo>
                  <a:pt x="681" y="672"/>
                </a:lnTo>
                <a:lnTo>
                  <a:pt x="681" y="671"/>
                </a:lnTo>
                <a:lnTo>
                  <a:pt x="686" y="669"/>
                </a:lnTo>
                <a:lnTo>
                  <a:pt x="684" y="669"/>
                </a:lnTo>
                <a:lnTo>
                  <a:pt x="679" y="669"/>
                </a:lnTo>
                <a:lnTo>
                  <a:pt x="679" y="669"/>
                </a:lnTo>
                <a:lnTo>
                  <a:pt x="679" y="669"/>
                </a:lnTo>
                <a:lnTo>
                  <a:pt x="679" y="667"/>
                </a:lnTo>
                <a:lnTo>
                  <a:pt x="679" y="667"/>
                </a:lnTo>
                <a:lnTo>
                  <a:pt x="681" y="667"/>
                </a:lnTo>
                <a:lnTo>
                  <a:pt x="681" y="667"/>
                </a:lnTo>
                <a:lnTo>
                  <a:pt x="683" y="665"/>
                </a:lnTo>
                <a:lnTo>
                  <a:pt x="683" y="665"/>
                </a:lnTo>
                <a:lnTo>
                  <a:pt x="683" y="664"/>
                </a:lnTo>
                <a:lnTo>
                  <a:pt x="684" y="662"/>
                </a:lnTo>
                <a:lnTo>
                  <a:pt x="686" y="662"/>
                </a:lnTo>
                <a:lnTo>
                  <a:pt x="688" y="664"/>
                </a:lnTo>
                <a:lnTo>
                  <a:pt x="688" y="664"/>
                </a:lnTo>
                <a:lnTo>
                  <a:pt x="688" y="665"/>
                </a:lnTo>
                <a:lnTo>
                  <a:pt x="689" y="665"/>
                </a:lnTo>
                <a:lnTo>
                  <a:pt x="689" y="665"/>
                </a:lnTo>
                <a:lnTo>
                  <a:pt x="691" y="665"/>
                </a:lnTo>
                <a:lnTo>
                  <a:pt x="691" y="665"/>
                </a:lnTo>
                <a:lnTo>
                  <a:pt x="696" y="665"/>
                </a:lnTo>
                <a:lnTo>
                  <a:pt x="701" y="665"/>
                </a:lnTo>
                <a:lnTo>
                  <a:pt x="703" y="664"/>
                </a:lnTo>
                <a:lnTo>
                  <a:pt x="705" y="662"/>
                </a:lnTo>
                <a:lnTo>
                  <a:pt x="706" y="660"/>
                </a:lnTo>
                <a:lnTo>
                  <a:pt x="708" y="660"/>
                </a:lnTo>
                <a:lnTo>
                  <a:pt x="711" y="655"/>
                </a:lnTo>
                <a:lnTo>
                  <a:pt x="715" y="647"/>
                </a:lnTo>
                <a:lnTo>
                  <a:pt x="717" y="645"/>
                </a:lnTo>
                <a:lnTo>
                  <a:pt x="720" y="640"/>
                </a:lnTo>
                <a:lnTo>
                  <a:pt x="722" y="638"/>
                </a:lnTo>
                <a:lnTo>
                  <a:pt x="722" y="637"/>
                </a:lnTo>
                <a:lnTo>
                  <a:pt x="722" y="630"/>
                </a:lnTo>
                <a:lnTo>
                  <a:pt x="723" y="628"/>
                </a:lnTo>
                <a:lnTo>
                  <a:pt x="727" y="623"/>
                </a:lnTo>
                <a:lnTo>
                  <a:pt x="727" y="621"/>
                </a:lnTo>
                <a:lnTo>
                  <a:pt x="727" y="620"/>
                </a:lnTo>
                <a:lnTo>
                  <a:pt x="727" y="618"/>
                </a:lnTo>
                <a:lnTo>
                  <a:pt x="728" y="616"/>
                </a:lnTo>
                <a:lnTo>
                  <a:pt x="730" y="615"/>
                </a:lnTo>
                <a:lnTo>
                  <a:pt x="732" y="613"/>
                </a:lnTo>
                <a:lnTo>
                  <a:pt x="734" y="613"/>
                </a:lnTo>
                <a:lnTo>
                  <a:pt x="740" y="606"/>
                </a:lnTo>
                <a:lnTo>
                  <a:pt x="740" y="606"/>
                </a:lnTo>
                <a:lnTo>
                  <a:pt x="740" y="604"/>
                </a:lnTo>
                <a:lnTo>
                  <a:pt x="740" y="603"/>
                </a:lnTo>
                <a:lnTo>
                  <a:pt x="740" y="603"/>
                </a:lnTo>
                <a:lnTo>
                  <a:pt x="742" y="601"/>
                </a:lnTo>
                <a:lnTo>
                  <a:pt x="744" y="599"/>
                </a:lnTo>
                <a:lnTo>
                  <a:pt x="745" y="599"/>
                </a:lnTo>
                <a:lnTo>
                  <a:pt x="747" y="599"/>
                </a:lnTo>
                <a:lnTo>
                  <a:pt x="751" y="601"/>
                </a:lnTo>
                <a:lnTo>
                  <a:pt x="752" y="603"/>
                </a:lnTo>
                <a:lnTo>
                  <a:pt x="752" y="603"/>
                </a:lnTo>
                <a:lnTo>
                  <a:pt x="754" y="603"/>
                </a:lnTo>
                <a:lnTo>
                  <a:pt x="756" y="603"/>
                </a:lnTo>
                <a:lnTo>
                  <a:pt x="756" y="603"/>
                </a:lnTo>
                <a:lnTo>
                  <a:pt x="756" y="601"/>
                </a:lnTo>
                <a:lnTo>
                  <a:pt x="754" y="599"/>
                </a:lnTo>
                <a:lnTo>
                  <a:pt x="754" y="598"/>
                </a:lnTo>
                <a:lnTo>
                  <a:pt x="754" y="598"/>
                </a:lnTo>
                <a:lnTo>
                  <a:pt x="754" y="596"/>
                </a:lnTo>
                <a:lnTo>
                  <a:pt x="754" y="596"/>
                </a:lnTo>
                <a:lnTo>
                  <a:pt x="756" y="596"/>
                </a:lnTo>
                <a:lnTo>
                  <a:pt x="756" y="596"/>
                </a:lnTo>
                <a:lnTo>
                  <a:pt x="756" y="596"/>
                </a:lnTo>
                <a:lnTo>
                  <a:pt x="757" y="594"/>
                </a:lnTo>
                <a:lnTo>
                  <a:pt x="757" y="592"/>
                </a:lnTo>
                <a:lnTo>
                  <a:pt x="759" y="592"/>
                </a:lnTo>
                <a:lnTo>
                  <a:pt x="759" y="591"/>
                </a:lnTo>
                <a:lnTo>
                  <a:pt x="759" y="591"/>
                </a:lnTo>
                <a:lnTo>
                  <a:pt x="759" y="584"/>
                </a:lnTo>
                <a:lnTo>
                  <a:pt x="757" y="581"/>
                </a:lnTo>
                <a:lnTo>
                  <a:pt x="757" y="581"/>
                </a:lnTo>
                <a:lnTo>
                  <a:pt x="757" y="579"/>
                </a:lnTo>
                <a:lnTo>
                  <a:pt x="756" y="577"/>
                </a:lnTo>
                <a:lnTo>
                  <a:pt x="754" y="577"/>
                </a:lnTo>
                <a:lnTo>
                  <a:pt x="754" y="575"/>
                </a:lnTo>
                <a:lnTo>
                  <a:pt x="754" y="574"/>
                </a:lnTo>
                <a:lnTo>
                  <a:pt x="756" y="570"/>
                </a:lnTo>
                <a:lnTo>
                  <a:pt x="754" y="569"/>
                </a:lnTo>
                <a:lnTo>
                  <a:pt x="754" y="567"/>
                </a:lnTo>
                <a:lnTo>
                  <a:pt x="754" y="565"/>
                </a:lnTo>
                <a:lnTo>
                  <a:pt x="754" y="564"/>
                </a:lnTo>
                <a:lnTo>
                  <a:pt x="756" y="562"/>
                </a:lnTo>
                <a:lnTo>
                  <a:pt x="756" y="562"/>
                </a:lnTo>
                <a:lnTo>
                  <a:pt x="756" y="562"/>
                </a:lnTo>
                <a:lnTo>
                  <a:pt x="757" y="564"/>
                </a:lnTo>
                <a:lnTo>
                  <a:pt x="757" y="565"/>
                </a:lnTo>
                <a:lnTo>
                  <a:pt x="757" y="565"/>
                </a:lnTo>
                <a:lnTo>
                  <a:pt x="759" y="565"/>
                </a:lnTo>
                <a:lnTo>
                  <a:pt x="759" y="565"/>
                </a:lnTo>
                <a:lnTo>
                  <a:pt x="761" y="567"/>
                </a:lnTo>
                <a:lnTo>
                  <a:pt x="759" y="567"/>
                </a:lnTo>
                <a:lnTo>
                  <a:pt x="759" y="569"/>
                </a:lnTo>
                <a:lnTo>
                  <a:pt x="759" y="570"/>
                </a:lnTo>
                <a:lnTo>
                  <a:pt x="761" y="570"/>
                </a:lnTo>
                <a:lnTo>
                  <a:pt x="762" y="572"/>
                </a:lnTo>
                <a:lnTo>
                  <a:pt x="762" y="574"/>
                </a:lnTo>
                <a:lnTo>
                  <a:pt x="762" y="574"/>
                </a:lnTo>
                <a:lnTo>
                  <a:pt x="762" y="575"/>
                </a:lnTo>
                <a:lnTo>
                  <a:pt x="762" y="575"/>
                </a:lnTo>
                <a:lnTo>
                  <a:pt x="762" y="575"/>
                </a:lnTo>
                <a:lnTo>
                  <a:pt x="762" y="577"/>
                </a:lnTo>
                <a:lnTo>
                  <a:pt x="762" y="577"/>
                </a:lnTo>
                <a:lnTo>
                  <a:pt x="762" y="577"/>
                </a:lnTo>
                <a:lnTo>
                  <a:pt x="762" y="577"/>
                </a:lnTo>
                <a:lnTo>
                  <a:pt x="764" y="577"/>
                </a:lnTo>
                <a:lnTo>
                  <a:pt x="764" y="577"/>
                </a:lnTo>
                <a:lnTo>
                  <a:pt x="766" y="579"/>
                </a:lnTo>
                <a:lnTo>
                  <a:pt x="766" y="579"/>
                </a:lnTo>
                <a:lnTo>
                  <a:pt x="766" y="579"/>
                </a:lnTo>
                <a:lnTo>
                  <a:pt x="766" y="579"/>
                </a:lnTo>
                <a:lnTo>
                  <a:pt x="769" y="582"/>
                </a:lnTo>
                <a:lnTo>
                  <a:pt x="767" y="582"/>
                </a:lnTo>
                <a:lnTo>
                  <a:pt x="767" y="584"/>
                </a:lnTo>
                <a:lnTo>
                  <a:pt x="767" y="586"/>
                </a:lnTo>
                <a:lnTo>
                  <a:pt x="771" y="604"/>
                </a:lnTo>
                <a:lnTo>
                  <a:pt x="773" y="604"/>
                </a:lnTo>
                <a:lnTo>
                  <a:pt x="773" y="604"/>
                </a:lnTo>
                <a:lnTo>
                  <a:pt x="773" y="604"/>
                </a:lnTo>
                <a:lnTo>
                  <a:pt x="776" y="604"/>
                </a:lnTo>
                <a:lnTo>
                  <a:pt x="776" y="606"/>
                </a:lnTo>
                <a:lnTo>
                  <a:pt x="778" y="606"/>
                </a:lnTo>
                <a:lnTo>
                  <a:pt x="778" y="608"/>
                </a:lnTo>
                <a:lnTo>
                  <a:pt x="778" y="609"/>
                </a:lnTo>
                <a:lnTo>
                  <a:pt x="779" y="611"/>
                </a:lnTo>
                <a:lnTo>
                  <a:pt x="779" y="611"/>
                </a:lnTo>
                <a:lnTo>
                  <a:pt x="779" y="613"/>
                </a:lnTo>
                <a:lnTo>
                  <a:pt x="779" y="615"/>
                </a:lnTo>
                <a:lnTo>
                  <a:pt x="779" y="615"/>
                </a:lnTo>
                <a:lnTo>
                  <a:pt x="779" y="615"/>
                </a:lnTo>
                <a:lnTo>
                  <a:pt x="778" y="615"/>
                </a:lnTo>
                <a:lnTo>
                  <a:pt x="778" y="616"/>
                </a:lnTo>
                <a:lnTo>
                  <a:pt x="776" y="616"/>
                </a:lnTo>
                <a:lnTo>
                  <a:pt x="776" y="615"/>
                </a:lnTo>
                <a:lnTo>
                  <a:pt x="774" y="615"/>
                </a:lnTo>
                <a:lnTo>
                  <a:pt x="774" y="615"/>
                </a:lnTo>
                <a:lnTo>
                  <a:pt x="773" y="616"/>
                </a:lnTo>
                <a:lnTo>
                  <a:pt x="773" y="616"/>
                </a:lnTo>
                <a:lnTo>
                  <a:pt x="773" y="616"/>
                </a:lnTo>
                <a:lnTo>
                  <a:pt x="771" y="616"/>
                </a:lnTo>
                <a:lnTo>
                  <a:pt x="771" y="616"/>
                </a:lnTo>
                <a:lnTo>
                  <a:pt x="766" y="618"/>
                </a:lnTo>
                <a:lnTo>
                  <a:pt x="762" y="620"/>
                </a:lnTo>
                <a:lnTo>
                  <a:pt x="762" y="621"/>
                </a:lnTo>
                <a:lnTo>
                  <a:pt x="761" y="623"/>
                </a:lnTo>
                <a:lnTo>
                  <a:pt x="761" y="625"/>
                </a:lnTo>
                <a:lnTo>
                  <a:pt x="759" y="626"/>
                </a:lnTo>
                <a:lnTo>
                  <a:pt x="761" y="628"/>
                </a:lnTo>
                <a:lnTo>
                  <a:pt x="762" y="630"/>
                </a:lnTo>
                <a:lnTo>
                  <a:pt x="766" y="633"/>
                </a:lnTo>
                <a:lnTo>
                  <a:pt x="766" y="633"/>
                </a:lnTo>
                <a:lnTo>
                  <a:pt x="766" y="635"/>
                </a:lnTo>
                <a:lnTo>
                  <a:pt x="764" y="638"/>
                </a:lnTo>
                <a:lnTo>
                  <a:pt x="764" y="638"/>
                </a:lnTo>
                <a:lnTo>
                  <a:pt x="767" y="640"/>
                </a:lnTo>
                <a:lnTo>
                  <a:pt x="767" y="640"/>
                </a:lnTo>
                <a:lnTo>
                  <a:pt x="769" y="642"/>
                </a:lnTo>
                <a:lnTo>
                  <a:pt x="769" y="645"/>
                </a:lnTo>
                <a:lnTo>
                  <a:pt x="771" y="647"/>
                </a:lnTo>
                <a:lnTo>
                  <a:pt x="771" y="649"/>
                </a:lnTo>
                <a:lnTo>
                  <a:pt x="771" y="652"/>
                </a:lnTo>
                <a:lnTo>
                  <a:pt x="771" y="654"/>
                </a:lnTo>
                <a:lnTo>
                  <a:pt x="769" y="655"/>
                </a:lnTo>
                <a:lnTo>
                  <a:pt x="769" y="657"/>
                </a:lnTo>
                <a:lnTo>
                  <a:pt x="766" y="655"/>
                </a:lnTo>
                <a:lnTo>
                  <a:pt x="764" y="657"/>
                </a:lnTo>
                <a:lnTo>
                  <a:pt x="757" y="664"/>
                </a:lnTo>
                <a:lnTo>
                  <a:pt x="757" y="664"/>
                </a:lnTo>
                <a:lnTo>
                  <a:pt x="756" y="664"/>
                </a:lnTo>
                <a:lnTo>
                  <a:pt x="754" y="665"/>
                </a:lnTo>
                <a:lnTo>
                  <a:pt x="751" y="671"/>
                </a:lnTo>
                <a:lnTo>
                  <a:pt x="751" y="672"/>
                </a:lnTo>
                <a:lnTo>
                  <a:pt x="745" y="676"/>
                </a:lnTo>
                <a:lnTo>
                  <a:pt x="744" y="677"/>
                </a:lnTo>
                <a:lnTo>
                  <a:pt x="742" y="677"/>
                </a:lnTo>
                <a:lnTo>
                  <a:pt x="740" y="679"/>
                </a:lnTo>
                <a:lnTo>
                  <a:pt x="742" y="679"/>
                </a:lnTo>
                <a:lnTo>
                  <a:pt x="742" y="681"/>
                </a:lnTo>
                <a:lnTo>
                  <a:pt x="744" y="681"/>
                </a:lnTo>
                <a:lnTo>
                  <a:pt x="744" y="682"/>
                </a:lnTo>
                <a:lnTo>
                  <a:pt x="744" y="682"/>
                </a:lnTo>
                <a:lnTo>
                  <a:pt x="742" y="684"/>
                </a:lnTo>
                <a:lnTo>
                  <a:pt x="742" y="684"/>
                </a:lnTo>
                <a:lnTo>
                  <a:pt x="740" y="686"/>
                </a:lnTo>
                <a:lnTo>
                  <a:pt x="739" y="686"/>
                </a:lnTo>
                <a:lnTo>
                  <a:pt x="737" y="688"/>
                </a:lnTo>
                <a:lnTo>
                  <a:pt x="735" y="689"/>
                </a:lnTo>
                <a:lnTo>
                  <a:pt x="735" y="691"/>
                </a:lnTo>
                <a:lnTo>
                  <a:pt x="735" y="691"/>
                </a:lnTo>
                <a:lnTo>
                  <a:pt x="735" y="693"/>
                </a:lnTo>
                <a:lnTo>
                  <a:pt x="737" y="694"/>
                </a:lnTo>
                <a:lnTo>
                  <a:pt x="737" y="694"/>
                </a:lnTo>
                <a:lnTo>
                  <a:pt x="737" y="696"/>
                </a:lnTo>
                <a:lnTo>
                  <a:pt x="737" y="698"/>
                </a:lnTo>
                <a:lnTo>
                  <a:pt x="734" y="701"/>
                </a:lnTo>
                <a:lnTo>
                  <a:pt x="734" y="703"/>
                </a:lnTo>
                <a:lnTo>
                  <a:pt x="732" y="703"/>
                </a:lnTo>
                <a:lnTo>
                  <a:pt x="730" y="701"/>
                </a:lnTo>
                <a:lnTo>
                  <a:pt x="728" y="701"/>
                </a:lnTo>
                <a:lnTo>
                  <a:pt x="728" y="703"/>
                </a:lnTo>
                <a:lnTo>
                  <a:pt x="728" y="703"/>
                </a:lnTo>
                <a:lnTo>
                  <a:pt x="728" y="703"/>
                </a:lnTo>
                <a:lnTo>
                  <a:pt x="730" y="706"/>
                </a:lnTo>
                <a:lnTo>
                  <a:pt x="730" y="708"/>
                </a:lnTo>
                <a:lnTo>
                  <a:pt x="732" y="710"/>
                </a:lnTo>
                <a:lnTo>
                  <a:pt x="732" y="711"/>
                </a:lnTo>
                <a:lnTo>
                  <a:pt x="732" y="713"/>
                </a:lnTo>
                <a:lnTo>
                  <a:pt x="730" y="720"/>
                </a:lnTo>
                <a:lnTo>
                  <a:pt x="730" y="722"/>
                </a:lnTo>
                <a:lnTo>
                  <a:pt x="730" y="723"/>
                </a:lnTo>
                <a:lnTo>
                  <a:pt x="730" y="723"/>
                </a:lnTo>
                <a:lnTo>
                  <a:pt x="728" y="725"/>
                </a:lnTo>
                <a:lnTo>
                  <a:pt x="728" y="725"/>
                </a:lnTo>
                <a:lnTo>
                  <a:pt x="728" y="725"/>
                </a:lnTo>
                <a:lnTo>
                  <a:pt x="727" y="725"/>
                </a:lnTo>
                <a:lnTo>
                  <a:pt x="727" y="725"/>
                </a:lnTo>
                <a:lnTo>
                  <a:pt x="725" y="730"/>
                </a:lnTo>
                <a:lnTo>
                  <a:pt x="725" y="730"/>
                </a:lnTo>
                <a:lnTo>
                  <a:pt x="727" y="730"/>
                </a:lnTo>
                <a:lnTo>
                  <a:pt x="727" y="728"/>
                </a:lnTo>
                <a:lnTo>
                  <a:pt x="728" y="728"/>
                </a:lnTo>
                <a:lnTo>
                  <a:pt x="730" y="730"/>
                </a:lnTo>
                <a:lnTo>
                  <a:pt x="730" y="732"/>
                </a:lnTo>
                <a:lnTo>
                  <a:pt x="730" y="735"/>
                </a:lnTo>
                <a:lnTo>
                  <a:pt x="732" y="737"/>
                </a:lnTo>
                <a:lnTo>
                  <a:pt x="732" y="740"/>
                </a:lnTo>
                <a:lnTo>
                  <a:pt x="734" y="742"/>
                </a:lnTo>
                <a:lnTo>
                  <a:pt x="730" y="750"/>
                </a:lnTo>
                <a:lnTo>
                  <a:pt x="730" y="752"/>
                </a:lnTo>
                <a:lnTo>
                  <a:pt x="730" y="754"/>
                </a:lnTo>
                <a:lnTo>
                  <a:pt x="730" y="755"/>
                </a:lnTo>
                <a:lnTo>
                  <a:pt x="730" y="755"/>
                </a:lnTo>
                <a:lnTo>
                  <a:pt x="728" y="759"/>
                </a:lnTo>
                <a:lnTo>
                  <a:pt x="728" y="762"/>
                </a:lnTo>
                <a:lnTo>
                  <a:pt x="728" y="766"/>
                </a:lnTo>
                <a:lnTo>
                  <a:pt x="727" y="769"/>
                </a:lnTo>
                <a:lnTo>
                  <a:pt x="725" y="771"/>
                </a:lnTo>
                <a:lnTo>
                  <a:pt x="723" y="772"/>
                </a:lnTo>
                <a:lnTo>
                  <a:pt x="722" y="771"/>
                </a:lnTo>
                <a:lnTo>
                  <a:pt x="720" y="771"/>
                </a:lnTo>
                <a:lnTo>
                  <a:pt x="715" y="769"/>
                </a:lnTo>
                <a:lnTo>
                  <a:pt x="715" y="769"/>
                </a:lnTo>
                <a:lnTo>
                  <a:pt x="713" y="767"/>
                </a:lnTo>
                <a:lnTo>
                  <a:pt x="711" y="767"/>
                </a:lnTo>
                <a:lnTo>
                  <a:pt x="708" y="767"/>
                </a:lnTo>
                <a:lnTo>
                  <a:pt x="701" y="769"/>
                </a:lnTo>
                <a:lnTo>
                  <a:pt x="698" y="769"/>
                </a:lnTo>
                <a:lnTo>
                  <a:pt x="691" y="767"/>
                </a:lnTo>
                <a:lnTo>
                  <a:pt x="691" y="767"/>
                </a:lnTo>
                <a:lnTo>
                  <a:pt x="691" y="769"/>
                </a:lnTo>
                <a:lnTo>
                  <a:pt x="686" y="772"/>
                </a:lnTo>
                <a:lnTo>
                  <a:pt x="688" y="774"/>
                </a:lnTo>
                <a:lnTo>
                  <a:pt x="688" y="776"/>
                </a:lnTo>
                <a:lnTo>
                  <a:pt x="684" y="778"/>
                </a:lnTo>
                <a:lnTo>
                  <a:pt x="684" y="778"/>
                </a:lnTo>
                <a:lnTo>
                  <a:pt x="684" y="779"/>
                </a:lnTo>
                <a:lnTo>
                  <a:pt x="684" y="779"/>
                </a:lnTo>
                <a:lnTo>
                  <a:pt x="686" y="781"/>
                </a:lnTo>
                <a:lnTo>
                  <a:pt x="686" y="783"/>
                </a:lnTo>
                <a:lnTo>
                  <a:pt x="686" y="784"/>
                </a:lnTo>
                <a:lnTo>
                  <a:pt x="684" y="788"/>
                </a:lnTo>
                <a:lnTo>
                  <a:pt x="684" y="788"/>
                </a:lnTo>
                <a:lnTo>
                  <a:pt x="683" y="789"/>
                </a:lnTo>
                <a:lnTo>
                  <a:pt x="683" y="789"/>
                </a:lnTo>
                <a:lnTo>
                  <a:pt x="681" y="789"/>
                </a:lnTo>
                <a:lnTo>
                  <a:pt x="681" y="791"/>
                </a:lnTo>
                <a:lnTo>
                  <a:pt x="681" y="791"/>
                </a:lnTo>
                <a:lnTo>
                  <a:pt x="679" y="791"/>
                </a:lnTo>
                <a:lnTo>
                  <a:pt x="678" y="793"/>
                </a:lnTo>
                <a:lnTo>
                  <a:pt x="676" y="795"/>
                </a:lnTo>
                <a:lnTo>
                  <a:pt x="676" y="795"/>
                </a:lnTo>
                <a:lnTo>
                  <a:pt x="676" y="796"/>
                </a:lnTo>
                <a:lnTo>
                  <a:pt x="676" y="796"/>
                </a:lnTo>
                <a:lnTo>
                  <a:pt x="676" y="798"/>
                </a:lnTo>
                <a:lnTo>
                  <a:pt x="676" y="798"/>
                </a:lnTo>
                <a:lnTo>
                  <a:pt x="678" y="800"/>
                </a:lnTo>
                <a:lnTo>
                  <a:pt x="678" y="801"/>
                </a:lnTo>
                <a:lnTo>
                  <a:pt x="681" y="801"/>
                </a:lnTo>
                <a:lnTo>
                  <a:pt x="686" y="800"/>
                </a:lnTo>
                <a:lnTo>
                  <a:pt x="688" y="798"/>
                </a:lnTo>
                <a:lnTo>
                  <a:pt x="693" y="795"/>
                </a:lnTo>
                <a:lnTo>
                  <a:pt x="694" y="795"/>
                </a:lnTo>
                <a:lnTo>
                  <a:pt x="700" y="796"/>
                </a:lnTo>
                <a:lnTo>
                  <a:pt x="703" y="796"/>
                </a:lnTo>
                <a:lnTo>
                  <a:pt x="706" y="795"/>
                </a:lnTo>
                <a:lnTo>
                  <a:pt x="706" y="793"/>
                </a:lnTo>
                <a:lnTo>
                  <a:pt x="710" y="791"/>
                </a:lnTo>
                <a:lnTo>
                  <a:pt x="711" y="789"/>
                </a:lnTo>
                <a:lnTo>
                  <a:pt x="718" y="791"/>
                </a:lnTo>
                <a:lnTo>
                  <a:pt x="720" y="789"/>
                </a:lnTo>
                <a:lnTo>
                  <a:pt x="722" y="788"/>
                </a:lnTo>
                <a:lnTo>
                  <a:pt x="723" y="786"/>
                </a:lnTo>
                <a:lnTo>
                  <a:pt x="725" y="786"/>
                </a:lnTo>
                <a:lnTo>
                  <a:pt x="727" y="786"/>
                </a:lnTo>
                <a:lnTo>
                  <a:pt x="730" y="786"/>
                </a:lnTo>
                <a:lnTo>
                  <a:pt x="732" y="786"/>
                </a:lnTo>
                <a:lnTo>
                  <a:pt x="734" y="786"/>
                </a:lnTo>
                <a:lnTo>
                  <a:pt x="734" y="786"/>
                </a:lnTo>
                <a:lnTo>
                  <a:pt x="737" y="786"/>
                </a:lnTo>
                <a:lnTo>
                  <a:pt x="737" y="786"/>
                </a:lnTo>
                <a:lnTo>
                  <a:pt x="739" y="788"/>
                </a:lnTo>
                <a:lnTo>
                  <a:pt x="742" y="789"/>
                </a:lnTo>
                <a:lnTo>
                  <a:pt x="747" y="791"/>
                </a:lnTo>
                <a:lnTo>
                  <a:pt x="749" y="791"/>
                </a:lnTo>
                <a:lnTo>
                  <a:pt x="749" y="791"/>
                </a:lnTo>
                <a:lnTo>
                  <a:pt x="751" y="788"/>
                </a:lnTo>
                <a:lnTo>
                  <a:pt x="754" y="788"/>
                </a:lnTo>
                <a:lnTo>
                  <a:pt x="754" y="786"/>
                </a:lnTo>
                <a:lnTo>
                  <a:pt x="754" y="786"/>
                </a:lnTo>
                <a:lnTo>
                  <a:pt x="754" y="784"/>
                </a:lnTo>
                <a:lnTo>
                  <a:pt x="754" y="781"/>
                </a:lnTo>
                <a:lnTo>
                  <a:pt x="754" y="779"/>
                </a:lnTo>
                <a:lnTo>
                  <a:pt x="756" y="779"/>
                </a:lnTo>
                <a:lnTo>
                  <a:pt x="756" y="776"/>
                </a:lnTo>
                <a:lnTo>
                  <a:pt x="756" y="774"/>
                </a:lnTo>
                <a:lnTo>
                  <a:pt x="757" y="769"/>
                </a:lnTo>
                <a:lnTo>
                  <a:pt x="759" y="764"/>
                </a:lnTo>
                <a:lnTo>
                  <a:pt x="759" y="764"/>
                </a:lnTo>
                <a:lnTo>
                  <a:pt x="759" y="762"/>
                </a:lnTo>
                <a:lnTo>
                  <a:pt x="761" y="761"/>
                </a:lnTo>
                <a:lnTo>
                  <a:pt x="762" y="761"/>
                </a:lnTo>
                <a:lnTo>
                  <a:pt x="762" y="759"/>
                </a:lnTo>
                <a:lnTo>
                  <a:pt x="764" y="757"/>
                </a:lnTo>
                <a:lnTo>
                  <a:pt x="764" y="755"/>
                </a:lnTo>
                <a:lnTo>
                  <a:pt x="764" y="755"/>
                </a:lnTo>
                <a:lnTo>
                  <a:pt x="764" y="749"/>
                </a:lnTo>
                <a:lnTo>
                  <a:pt x="766" y="747"/>
                </a:lnTo>
                <a:lnTo>
                  <a:pt x="766" y="745"/>
                </a:lnTo>
                <a:lnTo>
                  <a:pt x="767" y="744"/>
                </a:lnTo>
                <a:lnTo>
                  <a:pt x="766" y="740"/>
                </a:lnTo>
                <a:lnTo>
                  <a:pt x="766" y="740"/>
                </a:lnTo>
                <a:lnTo>
                  <a:pt x="766" y="739"/>
                </a:lnTo>
                <a:lnTo>
                  <a:pt x="766" y="737"/>
                </a:lnTo>
                <a:lnTo>
                  <a:pt x="766" y="735"/>
                </a:lnTo>
                <a:lnTo>
                  <a:pt x="769" y="727"/>
                </a:lnTo>
                <a:lnTo>
                  <a:pt x="769" y="725"/>
                </a:lnTo>
                <a:lnTo>
                  <a:pt x="776" y="720"/>
                </a:lnTo>
                <a:lnTo>
                  <a:pt x="778" y="716"/>
                </a:lnTo>
                <a:lnTo>
                  <a:pt x="778" y="715"/>
                </a:lnTo>
                <a:lnTo>
                  <a:pt x="778" y="715"/>
                </a:lnTo>
                <a:lnTo>
                  <a:pt x="778" y="715"/>
                </a:lnTo>
                <a:lnTo>
                  <a:pt x="776" y="711"/>
                </a:lnTo>
                <a:lnTo>
                  <a:pt x="776" y="711"/>
                </a:lnTo>
                <a:lnTo>
                  <a:pt x="776" y="710"/>
                </a:lnTo>
                <a:lnTo>
                  <a:pt x="779" y="705"/>
                </a:lnTo>
                <a:lnTo>
                  <a:pt x="781" y="703"/>
                </a:lnTo>
                <a:lnTo>
                  <a:pt x="781" y="701"/>
                </a:lnTo>
                <a:lnTo>
                  <a:pt x="783" y="701"/>
                </a:lnTo>
                <a:lnTo>
                  <a:pt x="784" y="701"/>
                </a:lnTo>
                <a:lnTo>
                  <a:pt x="790" y="708"/>
                </a:lnTo>
                <a:lnTo>
                  <a:pt x="790" y="710"/>
                </a:lnTo>
                <a:lnTo>
                  <a:pt x="788" y="711"/>
                </a:lnTo>
                <a:lnTo>
                  <a:pt x="788" y="711"/>
                </a:lnTo>
                <a:lnTo>
                  <a:pt x="790" y="713"/>
                </a:lnTo>
                <a:lnTo>
                  <a:pt x="793" y="715"/>
                </a:lnTo>
                <a:lnTo>
                  <a:pt x="795" y="716"/>
                </a:lnTo>
                <a:lnTo>
                  <a:pt x="798" y="727"/>
                </a:lnTo>
                <a:lnTo>
                  <a:pt x="800" y="732"/>
                </a:lnTo>
                <a:lnTo>
                  <a:pt x="800" y="733"/>
                </a:lnTo>
                <a:lnTo>
                  <a:pt x="803" y="735"/>
                </a:lnTo>
                <a:lnTo>
                  <a:pt x="805" y="735"/>
                </a:lnTo>
                <a:lnTo>
                  <a:pt x="807" y="739"/>
                </a:lnTo>
                <a:lnTo>
                  <a:pt x="807" y="740"/>
                </a:lnTo>
                <a:lnTo>
                  <a:pt x="810" y="742"/>
                </a:lnTo>
                <a:lnTo>
                  <a:pt x="813" y="744"/>
                </a:lnTo>
                <a:lnTo>
                  <a:pt x="813" y="745"/>
                </a:lnTo>
                <a:lnTo>
                  <a:pt x="813" y="745"/>
                </a:lnTo>
                <a:lnTo>
                  <a:pt x="813" y="747"/>
                </a:lnTo>
                <a:lnTo>
                  <a:pt x="813" y="747"/>
                </a:lnTo>
                <a:lnTo>
                  <a:pt x="813" y="749"/>
                </a:lnTo>
                <a:lnTo>
                  <a:pt x="815" y="749"/>
                </a:lnTo>
                <a:lnTo>
                  <a:pt x="817" y="750"/>
                </a:lnTo>
                <a:lnTo>
                  <a:pt x="817" y="750"/>
                </a:lnTo>
                <a:lnTo>
                  <a:pt x="817" y="750"/>
                </a:lnTo>
                <a:lnTo>
                  <a:pt x="818" y="752"/>
                </a:lnTo>
                <a:lnTo>
                  <a:pt x="818" y="752"/>
                </a:lnTo>
                <a:lnTo>
                  <a:pt x="820" y="752"/>
                </a:lnTo>
                <a:lnTo>
                  <a:pt x="822" y="754"/>
                </a:lnTo>
                <a:lnTo>
                  <a:pt x="822" y="755"/>
                </a:lnTo>
                <a:lnTo>
                  <a:pt x="824" y="757"/>
                </a:lnTo>
                <a:lnTo>
                  <a:pt x="822" y="759"/>
                </a:lnTo>
                <a:lnTo>
                  <a:pt x="822" y="757"/>
                </a:lnTo>
                <a:lnTo>
                  <a:pt x="820" y="755"/>
                </a:lnTo>
                <a:lnTo>
                  <a:pt x="818" y="755"/>
                </a:lnTo>
                <a:lnTo>
                  <a:pt x="818" y="757"/>
                </a:lnTo>
                <a:lnTo>
                  <a:pt x="817" y="764"/>
                </a:lnTo>
                <a:lnTo>
                  <a:pt x="817" y="767"/>
                </a:lnTo>
                <a:lnTo>
                  <a:pt x="818" y="776"/>
                </a:lnTo>
                <a:lnTo>
                  <a:pt x="820" y="779"/>
                </a:lnTo>
                <a:lnTo>
                  <a:pt x="818" y="781"/>
                </a:lnTo>
                <a:lnTo>
                  <a:pt x="817" y="783"/>
                </a:lnTo>
                <a:lnTo>
                  <a:pt x="815" y="784"/>
                </a:lnTo>
                <a:lnTo>
                  <a:pt x="815" y="789"/>
                </a:lnTo>
                <a:lnTo>
                  <a:pt x="815" y="791"/>
                </a:lnTo>
                <a:lnTo>
                  <a:pt x="815" y="793"/>
                </a:lnTo>
                <a:lnTo>
                  <a:pt x="815" y="793"/>
                </a:lnTo>
                <a:lnTo>
                  <a:pt x="817" y="795"/>
                </a:lnTo>
                <a:lnTo>
                  <a:pt x="817" y="795"/>
                </a:lnTo>
                <a:lnTo>
                  <a:pt x="815" y="796"/>
                </a:lnTo>
                <a:lnTo>
                  <a:pt x="815" y="796"/>
                </a:lnTo>
                <a:lnTo>
                  <a:pt x="813" y="798"/>
                </a:lnTo>
                <a:lnTo>
                  <a:pt x="813" y="798"/>
                </a:lnTo>
                <a:lnTo>
                  <a:pt x="813" y="800"/>
                </a:lnTo>
                <a:lnTo>
                  <a:pt x="813" y="803"/>
                </a:lnTo>
                <a:lnTo>
                  <a:pt x="813" y="805"/>
                </a:lnTo>
                <a:lnTo>
                  <a:pt x="812" y="806"/>
                </a:lnTo>
                <a:lnTo>
                  <a:pt x="810" y="806"/>
                </a:lnTo>
                <a:lnTo>
                  <a:pt x="808" y="808"/>
                </a:lnTo>
                <a:lnTo>
                  <a:pt x="808" y="808"/>
                </a:lnTo>
                <a:lnTo>
                  <a:pt x="807" y="808"/>
                </a:lnTo>
                <a:lnTo>
                  <a:pt x="805" y="810"/>
                </a:lnTo>
                <a:lnTo>
                  <a:pt x="803" y="813"/>
                </a:lnTo>
                <a:lnTo>
                  <a:pt x="800" y="817"/>
                </a:lnTo>
                <a:lnTo>
                  <a:pt x="798" y="818"/>
                </a:lnTo>
                <a:lnTo>
                  <a:pt x="790" y="822"/>
                </a:lnTo>
                <a:lnTo>
                  <a:pt x="788" y="822"/>
                </a:lnTo>
                <a:lnTo>
                  <a:pt x="786" y="823"/>
                </a:lnTo>
                <a:lnTo>
                  <a:pt x="784" y="825"/>
                </a:lnTo>
                <a:lnTo>
                  <a:pt x="784" y="827"/>
                </a:lnTo>
                <a:lnTo>
                  <a:pt x="784" y="829"/>
                </a:lnTo>
                <a:lnTo>
                  <a:pt x="784" y="829"/>
                </a:lnTo>
                <a:lnTo>
                  <a:pt x="790" y="832"/>
                </a:lnTo>
                <a:lnTo>
                  <a:pt x="791" y="834"/>
                </a:lnTo>
                <a:lnTo>
                  <a:pt x="793" y="834"/>
                </a:lnTo>
                <a:lnTo>
                  <a:pt x="795" y="834"/>
                </a:lnTo>
                <a:lnTo>
                  <a:pt x="796" y="832"/>
                </a:lnTo>
                <a:lnTo>
                  <a:pt x="798" y="832"/>
                </a:lnTo>
                <a:lnTo>
                  <a:pt x="800" y="832"/>
                </a:lnTo>
                <a:lnTo>
                  <a:pt x="800" y="832"/>
                </a:lnTo>
                <a:lnTo>
                  <a:pt x="813" y="832"/>
                </a:lnTo>
                <a:lnTo>
                  <a:pt x="822" y="832"/>
                </a:lnTo>
                <a:lnTo>
                  <a:pt x="824" y="830"/>
                </a:lnTo>
                <a:lnTo>
                  <a:pt x="827" y="829"/>
                </a:lnTo>
                <a:lnTo>
                  <a:pt x="829" y="827"/>
                </a:lnTo>
                <a:lnTo>
                  <a:pt x="830" y="825"/>
                </a:lnTo>
                <a:lnTo>
                  <a:pt x="830" y="825"/>
                </a:lnTo>
                <a:lnTo>
                  <a:pt x="832" y="823"/>
                </a:lnTo>
                <a:lnTo>
                  <a:pt x="839" y="822"/>
                </a:lnTo>
                <a:lnTo>
                  <a:pt x="844" y="822"/>
                </a:lnTo>
                <a:lnTo>
                  <a:pt x="846" y="822"/>
                </a:lnTo>
                <a:lnTo>
                  <a:pt x="849" y="823"/>
                </a:lnTo>
                <a:lnTo>
                  <a:pt x="851" y="823"/>
                </a:lnTo>
                <a:lnTo>
                  <a:pt x="851" y="823"/>
                </a:lnTo>
                <a:lnTo>
                  <a:pt x="852" y="823"/>
                </a:lnTo>
                <a:lnTo>
                  <a:pt x="854" y="823"/>
                </a:lnTo>
                <a:lnTo>
                  <a:pt x="854" y="823"/>
                </a:lnTo>
                <a:lnTo>
                  <a:pt x="856" y="823"/>
                </a:lnTo>
                <a:lnTo>
                  <a:pt x="857" y="823"/>
                </a:lnTo>
                <a:lnTo>
                  <a:pt x="859" y="823"/>
                </a:lnTo>
                <a:lnTo>
                  <a:pt x="861" y="823"/>
                </a:lnTo>
                <a:lnTo>
                  <a:pt x="861" y="822"/>
                </a:lnTo>
                <a:lnTo>
                  <a:pt x="859" y="822"/>
                </a:lnTo>
                <a:lnTo>
                  <a:pt x="859" y="822"/>
                </a:lnTo>
                <a:lnTo>
                  <a:pt x="857" y="822"/>
                </a:lnTo>
                <a:lnTo>
                  <a:pt x="857" y="822"/>
                </a:lnTo>
                <a:lnTo>
                  <a:pt x="856" y="822"/>
                </a:lnTo>
                <a:lnTo>
                  <a:pt x="854" y="820"/>
                </a:lnTo>
                <a:lnTo>
                  <a:pt x="854" y="820"/>
                </a:lnTo>
                <a:lnTo>
                  <a:pt x="852" y="820"/>
                </a:lnTo>
                <a:lnTo>
                  <a:pt x="846" y="820"/>
                </a:lnTo>
                <a:lnTo>
                  <a:pt x="846" y="818"/>
                </a:lnTo>
                <a:lnTo>
                  <a:pt x="844" y="817"/>
                </a:lnTo>
                <a:lnTo>
                  <a:pt x="844" y="817"/>
                </a:lnTo>
                <a:lnTo>
                  <a:pt x="851" y="817"/>
                </a:lnTo>
                <a:lnTo>
                  <a:pt x="852" y="817"/>
                </a:lnTo>
                <a:lnTo>
                  <a:pt x="852" y="817"/>
                </a:lnTo>
                <a:lnTo>
                  <a:pt x="854" y="818"/>
                </a:lnTo>
                <a:lnTo>
                  <a:pt x="854" y="818"/>
                </a:lnTo>
                <a:lnTo>
                  <a:pt x="859" y="820"/>
                </a:lnTo>
                <a:lnTo>
                  <a:pt x="861" y="820"/>
                </a:lnTo>
                <a:lnTo>
                  <a:pt x="863" y="820"/>
                </a:lnTo>
                <a:lnTo>
                  <a:pt x="864" y="820"/>
                </a:lnTo>
                <a:lnTo>
                  <a:pt x="864" y="820"/>
                </a:lnTo>
                <a:lnTo>
                  <a:pt x="864" y="818"/>
                </a:lnTo>
                <a:lnTo>
                  <a:pt x="863" y="818"/>
                </a:lnTo>
                <a:lnTo>
                  <a:pt x="859" y="817"/>
                </a:lnTo>
                <a:lnTo>
                  <a:pt x="857" y="815"/>
                </a:lnTo>
                <a:lnTo>
                  <a:pt x="857" y="813"/>
                </a:lnTo>
                <a:lnTo>
                  <a:pt x="857" y="812"/>
                </a:lnTo>
                <a:lnTo>
                  <a:pt x="859" y="810"/>
                </a:lnTo>
                <a:lnTo>
                  <a:pt x="864" y="808"/>
                </a:lnTo>
                <a:lnTo>
                  <a:pt x="866" y="810"/>
                </a:lnTo>
                <a:lnTo>
                  <a:pt x="868" y="810"/>
                </a:lnTo>
                <a:lnTo>
                  <a:pt x="869" y="810"/>
                </a:lnTo>
                <a:lnTo>
                  <a:pt x="871" y="808"/>
                </a:lnTo>
                <a:lnTo>
                  <a:pt x="873" y="806"/>
                </a:lnTo>
                <a:lnTo>
                  <a:pt x="878" y="805"/>
                </a:lnTo>
                <a:lnTo>
                  <a:pt x="878" y="805"/>
                </a:lnTo>
                <a:lnTo>
                  <a:pt x="878" y="803"/>
                </a:lnTo>
                <a:lnTo>
                  <a:pt x="878" y="803"/>
                </a:lnTo>
                <a:lnTo>
                  <a:pt x="878" y="803"/>
                </a:lnTo>
                <a:lnTo>
                  <a:pt x="876" y="803"/>
                </a:lnTo>
                <a:lnTo>
                  <a:pt x="881" y="803"/>
                </a:lnTo>
                <a:lnTo>
                  <a:pt x="885" y="805"/>
                </a:lnTo>
                <a:lnTo>
                  <a:pt x="888" y="806"/>
                </a:lnTo>
                <a:lnTo>
                  <a:pt x="888" y="810"/>
                </a:lnTo>
                <a:lnTo>
                  <a:pt x="890" y="808"/>
                </a:lnTo>
                <a:lnTo>
                  <a:pt x="891" y="808"/>
                </a:lnTo>
                <a:lnTo>
                  <a:pt x="893" y="808"/>
                </a:lnTo>
                <a:lnTo>
                  <a:pt x="893" y="810"/>
                </a:lnTo>
                <a:lnTo>
                  <a:pt x="891" y="813"/>
                </a:lnTo>
                <a:lnTo>
                  <a:pt x="891" y="813"/>
                </a:lnTo>
                <a:lnTo>
                  <a:pt x="893" y="815"/>
                </a:lnTo>
                <a:lnTo>
                  <a:pt x="893" y="815"/>
                </a:lnTo>
                <a:lnTo>
                  <a:pt x="893" y="817"/>
                </a:lnTo>
                <a:lnTo>
                  <a:pt x="893" y="818"/>
                </a:lnTo>
                <a:lnTo>
                  <a:pt x="891" y="818"/>
                </a:lnTo>
                <a:lnTo>
                  <a:pt x="886" y="817"/>
                </a:lnTo>
                <a:lnTo>
                  <a:pt x="886" y="817"/>
                </a:lnTo>
                <a:lnTo>
                  <a:pt x="885" y="817"/>
                </a:lnTo>
                <a:lnTo>
                  <a:pt x="885" y="817"/>
                </a:lnTo>
                <a:lnTo>
                  <a:pt x="885" y="818"/>
                </a:lnTo>
                <a:lnTo>
                  <a:pt x="885" y="818"/>
                </a:lnTo>
                <a:lnTo>
                  <a:pt x="881" y="818"/>
                </a:lnTo>
                <a:lnTo>
                  <a:pt x="880" y="820"/>
                </a:lnTo>
                <a:lnTo>
                  <a:pt x="881" y="820"/>
                </a:lnTo>
                <a:lnTo>
                  <a:pt x="881" y="820"/>
                </a:lnTo>
                <a:lnTo>
                  <a:pt x="885" y="822"/>
                </a:lnTo>
                <a:lnTo>
                  <a:pt x="886" y="822"/>
                </a:lnTo>
                <a:lnTo>
                  <a:pt x="891" y="827"/>
                </a:lnTo>
                <a:lnTo>
                  <a:pt x="893" y="829"/>
                </a:lnTo>
                <a:lnTo>
                  <a:pt x="891" y="830"/>
                </a:lnTo>
                <a:lnTo>
                  <a:pt x="890" y="832"/>
                </a:lnTo>
                <a:lnTo>
                  <a:pt x="891" y="834"/>
                </a:lnTo>
                <a:lnTo>
                  <a:pt x="890" y="835"/>
                </a:lnTo>
                <a:lnTo>
                  <a:pt x="888" y="835"/>
                </a:lnTo>
                <a:lnTo>
                  <a:pt x="886" y="835"/>
                </a:lnTo>
                <a:lnTo>
                  <a:pt x="883" y="835"/>
                </a:lnTo>
                <a:lnTo>
                  <a:pt x="881" y="835"/>
                </a:lnTo>
                <a:lnTo>
                  <a:pt x="881" y="834"/>
                </a:lnTo>
                <a:lnTo>
                  <a:pt x="881" y="834"/>
                </a:lnTo>
                <a:lnTo>
                  <a:pt x="883" y="832"/>
                </a:lnTo>
                <a:lnTo>
                  <a:pt x="883" y="832"/>
                </a:lnTo>
                <a:lnTo>
                  <a:pt x="883" y="830"/>
                </a:lnTo>
                <a:lnTo>
                  <a:pt x="883" y="830"/>
                </a:lnTo>
                <a:lnTo>
                  <a:pt x="883" y="830"/>
                </a:lnTo>
                <a:lnTo>
                  <a:pt x="881" y="830"/>
                </a:lnTo>
                <a:lnTo>
                  <a:pt x="881" y="829"/>
                </a:lnTo>
                <a:lnTo>
                  <a:pt x="881" y="827"/>
                </a:lnTo>
                <a:lnTo>
                  <a:pt x="881" y="827"/>
                </a:lnTo>
                <a:lnTo>
                  <a:pt x="881" y="825"/>
                </a:lnTo>
                <a:lnTo>
                  <a:pt x="881" y="823"/>
                </a:lnTo>
                <a:lnTo>
                  <a:pt x="880" y="822"/>
                </a:lnTo>
                <a:lnTo>
                  <a:pt x="880" y="822"/>
                </a:lnTo>
                <a:lnTo>
                  <a:pt x="878" y="822"/>
                </a:lnTo>
                <a:lnTo>
                  <a:pt x="874" y="818"/>
                </a:lnTo>
                <a:lnTo>
                  <a:pt x="873" y="818"/>
                </a:lnTo>
                <a:lnTo>
                  <a:pt x="871" y="820"/>
                </a:lnTo>
                <a:lnTo>
                  <a:pt x="869" y="822"/>
                </a:lnTo>
                <a:lnTo>
                  <a:pt x="868" y="823"/>
                </a:lnTo>
                <a:lnTo>
                  <a:pt x="868" y="825"/>
                </a:lnTo>
                <a:lnTo>
                  <a:pt x="866" y="825"/>
                </a:lnTo>
                <a:lnTo>
                  <a:pt x="864" y="825"/>
                </a:lnTo>
                <a:lnTo>
                  <a:pt x="864" y="827"/>
                </a:lnTo>
                <a:lnTo>
                  <a:pt x="864" y="827"/>
                </a:lnTo>
                <a:lnTo>
                  <a:pt x="866" y="829"/>
                </a:lnTo>
                <a:lnTo>
                  <a:pt x="869" y="830"/>
                </a:lnTo>
                <a:lnTo>
                  <a:pt x="871" y="830"/>
                </a:lnTo>
                <a:lnTo>
                  <a:pt x="876" y="835"/>
                </a:lnTo>
                <a:lnTo>
                  <a:pt x="878" y="835"/>
                </a:lnTo>
                <a:lnTo>
                  <a:pt x="893" y="847"/>
                </a:lnTo>
                <a:lnTo>
                  <a:pt x="897" y="849"/>
                </a:lnTo>
                <a:lnTo>
                  <a:pt x="897" y="851"/>
                </a:lnTo>
                <a:lnTo>
                  <a:pt x="902" y="852"/>
                </a:lnTo>
                <a:lnTo>
                  <a:pt x="902" y="852"/>
                </a:lnTo>
                <a:lnTo>
                  <a:pt x="912" y="864"/>
                </a:lnTo>
                <a:lnTo>
                  <a:pt x="914" y="864"/>
                </a:lnTo>
                <a:lnTo>
                  <a:pt x="914" y="868"/>
                </a:lnTo>
                <a:lnTo>
                  <a:pt x="919" y="878"/>
                </a:lnTo>
                <a:lnTo>
                  <a:pt x="919" y="881"/>
                </a:lnTo>
                <a:lnTo>
                  <a:pt x="919" y="881"/>
                </a:lnTo>
                <a:lnTo>
                  <a:pt x="914" y="871"/>
                </a:lnTo>
                <a:lnTo>
                  <a:pt x="910" y="866"/>
                </a:lnTo>
                <a:lnTo>
                  <a:pt x="905" y="859"/>
                </a:lnTo>
                <a:lnTo>
                  <a:pt x="900" y="856"/>
                </a:lnTo>
                <a:lnTo>
                  <a:pt x="891" y="849"/>
                </a:lnTo>
                <a:lnTo>
                  <a:pt x="861" y="827"/>
                </a:lnTo>
                <a:lnTo>
                  <a:pt x="857" y="825"/>
                </a:lnTo>
                <a:lnTo>
                  <a:pt x="854" y="825"/>
                </a:lnTo>
                <a:lnTo>
                  <a:pt x="859" y="829"/>
                </a:lnTo>
                <a:lnTo>
                  <a:pt x="861" y="829"/>
                </a:lnTo>
                <a:lnTo>
                  <a:pt x="864" y="832"/>
                </a:lnTo>
                <a:lnTo>
                  <a:pt x="866" y="832"/>
                </a:lnTo>
                <a:lnTo>
                  <a:pt x="869" y="835"/>
                </a:lnTo>
                <a:lnTo>
                  <a:pt x="873" y="835"/>
                </a:lnTo>
                <a:lnTo>
                  <a:pt x="874" y="839"/>
                </a:lnTo>
                <a:lnTo>
                  <a:pt x="878" y="840"/>
                </a:lnTo>
                <a:lnTo>
                  <a:pt x="885" y="845"/>
                </a:lnTo>
                <a:lnTo>
                  <a:pt x="900" y="857"/>
                </a:lnTo>
                <a:lnTo>
                  <a:pt x="902" y="859"/>
                </a:lnTo>
                <a:lnTo>
                  <a:pt x="902" y="861"/>
                </a:lnTo>
                <a:lnTo>
                  <a:pt x="905" y="864"/>
                </a:lnTo>
                <a:lnTo>
                  <a:pt x="908" y="866"/>
                </a:lnTo>
                <a:lnTo>
                  <a:pt x="910" y="868"/>
                </a:lnTo>
                <a:lnTo>
                  <a:pt x="915" y="879"/>
                </a:lnTo>
                <a:lnTo>
                  <a:pt x="924" y="893"/>
                </a:lnTo>
                <a:lnTo>
                  <a:pt x="936" y="915"/>
                </a:lnTo>
                <a:lnTo>
                  <a:pt x="936" y="917"/>
                </a:lnTo>
                <a:lnTo>
                  <a:pt x="936" y="927"/>
                </a:lnTo>
                <a:lnTo>
                  <a:pt x="936" y="932"/>
                </a:lnTo>
                <a:lnTo>
                  <a:pt x="934" y="934"/>
                </a:lnTo>
                <a:lnTo>
                  <a:pt x="932" y="937"/>
                </a:lnTo>
                <a:lnTo>
                  <a:pt x="929" y="939"/>
                </a:lnTo>
                <a:lnTo>
                  <a:pt x="919" y="944"/>
                </a:lnTo>
                <a:lnTo>
                  <a:pt x="920" y="946"/>
                </a:lnTo>
                <a:lnTo>
                  <a:pt x="920" y="946"/>
                </a:lnTo>
                <a:lnTo>
                  <a:pt x="922" y="947"/>
                </a:lnTo>
                <a:lnTo>
                  <a:pt x="924" y="947"/>
                </a:lnTo>
                <a:lnTo>
                  <a:pt x="925" y="949"/>
                </a:lnTo>
                <a:lnTo>
                  <a:pt x="925" y="952"/>
                </a:lnTo>
                <a:lnTo>
                  <a:pt x="927" y="954"/>
                </a:lnTo>
                <a:lnTo>
                  <a:pt x="929" y="958"/>
                </a:lnTo>
                <a:lnTo>
                  <a:pt x="929" y="959"/>
                </a:lnTo>
                <a:lnTo>
                  <a:pt x="929" y="961"/>
                </a:lnTo>
                <a:lnTo>
                  <a:pt x="927" y="963"/>
                </a:lnTo>
                <a:lnTo>
                  <a:pt x="925" y="963"/>
                </a:lnTo>
                <a:lnTo>
                  <a:pt x="925" y="963"/>
                </a:lnTo>
                <a:lnTo>
                  <a:pt x="927" y="966"/>
                </a:lnTo>
                <a:lnTo>
                  <a:pt x="931" y="971"/>
                </a:lnTo>
                <a:lnTo>
                  <a:pt x="946" y="990"/>
                </a:lnTo>
                <a:lnTo>
                  <a:pt x="949" y="992"/>
                </a:lnTo>
                <a:lnTo>
                  <a:pt x="949" y="992"/>
                </a:lnTo>
                <a:lnTo>
                  <a:pt x="949" y="990"/>
                </a:lnTo>
                <a:lnTo>
                  <a:pt x="949" y="990"/>
                </a:lnTo>
                <a:lnTo>
                  <a:pt x="951" y="990"/>
                </a:lnTo>
                <a:lnTo>
                  <a:pt x="951" y="990"/>
                </a:lnTo>
                <a:lnTo>
                  <a:pt x="951" y="990"/>
                </a:lnTo>
                <a:lnTo>
                  <a:pt x="953" y="990"/>
                </a:lnTo>
                <a:lnTo>
                  <a:pt x="953" y="990"/>
                </a:lnTo>
                <a:lnTo>
                  <a:pt x="954" y="992"/>
                </a:lnTo>
                <a:lnTo>
                  <a:pt x="956" y="992"/>
                </a:lnTo>
                <a:lnTo>
                  <a:pt x="958" y="993"/>
                </a:lnTo>
                <a:lnTo>
                  <a:pt x="959" y="995"/>
                </a:lnTo>
                <a:lnTo>
                  <a:pt x="959" y="995"/>
                </a:lnTo>
                <a:lnTo>
                  <a:pt x="958" y="997"/>
                </a:lnTo>
                <a:lnTo>
                  <a:pt x="958" y="997"/>
                </a:lnTo>
                <a:lnTo>
                  <a:pt x="959" y="998"/>
                </a:lnTo>
                <a:lnTo>
                  <a:pt x="966" y="1003"/>
                </a:lnTo>
                <a:lnTo>
                  <a:pt x="968" y="1005"/>
                </a:lnTo>
                <a:lnTo>
                  <a:pt x="971" y="1010"/>
                </a:lnTo>
                <a:lnTo>
                  <a:pt x="973" y="1012"/>
                </a:lnTo>
                <a:lnTo>
                  <a:pt x="976" y="1019"/>
                </a:lnTo>
                <a:lnTo>
                  <a:pt x="978" y="1020"/>
                </a:lnTo>
                <a:lnTo>
                  <a:pt x="978" y="1022"/>
                </a:lnTo>
                <a:lnTo>
                  <a:pt x="978" y="1024"/>
                </a:lnTo>
                <a:lnTo>
                  <a:pt x="978" y="1024"/>
                </a:lnTo>
                <a:lnTo>
                  <a:pt x="980" y="1025"/>
                </a:lnTo>
                <a:lnTo>
                  <a:pt x="980" y="1025"/>
                </a:lnTo>
                <a:lnTo>
                  <a:pt x="981" y="1025"/>
                </a:lnTo>
                <a:lnTo>
                  <a:pt x="981" y="1025"/>
                </a:lnTo>
                <a:lnTo>
                  <a:pt x="981" y="1025"/>
                </a:lnTo>
                <a:lnTo>
                  <a:pt x="981" y="1027"/>
                </a:lnTo>
                <a:lnTo>
                  <a:pt x="981" y="1027"/>
                </a:lnTo>
                <a:lnTo>
                  <a:pt x="983" y="1027"/>
                </a:lnTo>
                <a:lnTo>
                  <a:pt x="987" y="1029"/>
                </a:lnTo>
                <a:lnTo>
                  <a:pt x="988" y="1029"/>
                </a:lnTo>
                <a:lnTo>
                  <a:pt x="995" y="1034"/>
                </a:lnTo>
                <a:lnTo>
                  <a:pt x="997" y="1036"/>
                </a:lnTo>
                <a:lnTo>
                  <a:pt x="998" y="1036"/>
                </a:lnTo>
                <a:lnTo>
                  <a:pt x="998" y="1037"/>
                </a:lnTo>
                <a:lnTo>
                  <a:pt x="1000" y="1037"/>
                </a:lnTo>
                <a:lnTo>
                  <a:pt x="1002" y="1037"/>
                </a:lnTo>
                <a:lnTo>
                  <a:pt x="1002" y="1037"/>
                </a:lnTo>
                <a:lnTo>
                  <a:pt x="1004" y="1039"/>
                </a:lnTo>
                <a:lnTo>
                  <a:pt x="1005" y="1039"/>
                </a:lnTo>
                <a:lnTo>
                  <a:pt x="1007" y="1039"/>
                </a:lnTo>
                <a:lnTo>
                  <a:pt x="1009" y="1041"/>
                </a:lnTo>
                <a:lnTo>
                  <a:pt x="1029" y="1039"/>
                </a:lnTo>
                <a:lnTo>
                  <a:pt x="1031" y="1039"/>
                </a:lnTo>
                <a:lnTo>
                  <a:pt x="1031" y="997"/>
                </a:lnTo>
                <a:lnTo>
                  <a:pt x="1031" y="954"/>
                </a:lnTo>
                <a:lnTo>
                  <a:pt x="1031" y="910"/>
                </a:lnTo>
                <a:lnTo>
                  <a:pt x="1031" y="868"/>
                </a:lnTo>
                <a:lnTo>
                  <a:pt x="1031" y="781"/>
                </a:lnTo>
                <a:lnTo>
                  <a:pt x="1031" y="739"/>
                </a:lnTo>
                <a:lnTo>
                  <a:pt x="1031" y="694"/>
                </a:lnTo>
                <a:lnTo>
                  <a:pt x="1031" y="688"/>
                </a:lnTo>
                <a:lnTo>
                  <a:pt x="1032" y="689"/>
                </a:lnTo>
                <a:lnTo>
                  <a:pt x="1034" y="691"/>
                </a:lnTo>
                <a:lnTo>
                  <a:pt x="1034" y="0"/>
                </a:lnTo>
                <a:lnTo>
                  <a:pt x="0" y="0"/>
                </a:lnTo>
                <a:close/>
              </a:path>
            </a:pathLst>
          </a:custGeom>
          <a:solidFill>
            <a:srgbClr val="0B1849"/>
          </a:solidFill>
          <a:ln>
            <a:solidFill>
              <a:schemeClr val="bg1"/>
            </a:solidFill>
          </a:ln>
        </p:spPr>
        <p:txBody>
          <a:bodyPr vert="horz" wrap="square" lIns="45720" tIns="22860" rIns="45720" bIns="22860" numCol="1" anchor="t" anchorCtr="0" compatLnSpc="1">
            <a:prstTxWarp prst="textNoShape">
              <a:avLst/>
            </a:prstTxWarp>
          </a:bodyPr>
          <a:lstStyle/>
          <a:p>
            <a:endParaRPr lang="en-US" sz="900"/>
          </a:p>
        </p:txBody>
      </p:sp>
      <p:grpSp>
        <p:nvGrpSpPr>
          <p:cNvPr id="40" name="Group 39">
            <a:extLst>
              <a:ext uri="{FF2B5EF4-FFF2-40B4-BE49-F238E27FC236}">
                <a16:creationId xmlns:a16="http://schemas.microsoft.com/office/drawing/2014/main" id="{45663BF2-4019-FD7B-F63F-23D11AAD4455}"/>
              </a:ext>
            </a:extLst>
          </p:cNvPr>
          <p:cNvGrpSpPr/>
          <p:nvPr userDrawn="1"/>
        </p:nvGrpSpPr>
        <p:grpSpPr>
          <a:xfrm>
            <a:off x="2712997" y="3067279"/>
            <a:ext cx="1786643" cy="1959876"/>
            <a:chOff x="8780911" y="3606954"/>
            <a:chExt cx="2102096" cy="2312020"/>
          </a:xfrm>
        </p:grpSpPr>
        <p:sp>
          <p:nvSpPr>
            <p:cNvPr id="41" name="Rectangle: Rounded Corners 47">
              <a:extLst>
                <a:ext uri="{FF2B5EF4-FFF2-40B4-BE49-F238E27FC236}">
                  <a16:creationId xmlns:a16="http://schemas.microsoft.com/office/drawing/2014/main" id="{31E9166F-B011-DE1F-CB5A-8784105B00B6}"/>
                </a:ext>
              </a:extLst>
            </p:cNvPr>
            <p:cNvSpPr/>
            <p:nvPr/>
          </p:nvSpPr>
          <p:spPr>
            <a:xfrm>
              <a:off x="8780911" y="3606954"/>
              <a:ext cx="2102096" cy="2312020"/>
            </a:xfrm>
            <a:prstGeom prst="roundRect">
              <a:avLst>
                <a:gd name="adj" fmla="val 15919"/>
              </a:avLst>
            </a:prstGeom>
            <a:solidFill>
              <a:srgbClr val="0273F0"/>
            </a:solidFill>
            <a:ln w="28575">
              <a:noFill/>
            </a:ln>
            <a:effectLst>
              <a:outerShdw blurRad="241300" dist="762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00" b="1">
                <a:latin typeface="+mj-lt"/>
              </a:endParaRPr>
            </a:p>
          </p:txBody>
        </p:sp>
        <p:grpSp>
          <p:nvGrpSpPr>
            <p:cNvPr id="42" name="Group 41">
              <a:extLst>
                <a:ext uri="{FF2B5EF4-FFF2-40B4-BE49-F238E27FC236}">
                  <a16:creationId xmlns:a16="http://schemas.microsoft.com/office/drawing/2014/main" id="{20EF8353-F86F-3E7E-1AB0-C5B9BCA000A2}"/>
                </a:ext>
              </a:extLst>
            </p:cNvPr>
            <p:cNvGrpSpPr/>
            <p:nvPr/>
          </p:nvGrpSpPr>
          <p:grpSpPr>
            <a:xfrm>
              <a:off x="8834963" y="3840129"/>
              <a:ext cx="2040206" cy="1851478"/>
              <a:chOff x="8834963" y="3840129"/>
              <a:chExt cx="2040206" cy="1851478"/>
            </a:xfrm>
          </p:grpSpPr>
          <p:sp>
            <p:nvSpPr>
              <p:cNvPr id="43" name="TextBox 42">
                <a:extLst>
                  <a:ext uri="{FF2B5EF4-FFF2-40B4-BE49-F238E27FC236}">
                    <a16:creationId xmlns:a16="http://schemas.microsoft.com/office/drawing/2014/main" id="{F40BD04F-1034-38E5-988A-65D464FADF1B}"/>
                  </a:ext>
                </a:extLst>
              </p:cNvPr>
              <p:cNvSpPr txBox="1"/>
              <p:nvPr/>
            </p:nvSpPr>
            <p:spPr>
              <a:xfrm>
                <a:off x="8952351" y="3840129"/>
                <a:ext cx="1796480" cy="762462"/>
              </a:xfrm>
              <a:prstGeom prst="rect">
                <a:avLst/>
              </a:prstGeom>
              <a:noFill/>
            </p:spPr>
            <p:txBody>
              <a:bodyPr wrap="square" rtlCol="0">
                <a:spAutoFit/>
              </a:bodyPr>
              <a:lstStyle>
                <a:defPPr>
                  <a:defRPr lang="en-US"/>
                </a:defPPr>
                <a:lvl1pPr>
                  <a:defRPr sz="4400" b="1">
                    <a:solidFill>
                      <a:schemeClr val="accent2"/>
                    </a:solidFill>
                    <a:latin typeface="+mj-lt"/>
                    <a:cs typeface="Sora ExtraBold" pitchFamily="2" charset="0"/>
                  </a:defRPr>
                </a:lvl1pPr>
              </a:lstStyle>
              <a:p>
                <a:pPr algn="ctr"/>
                <a:r>
                  <a:rPr lang="en-US" sz="3600" b="0" i="0">
                    <a:solidFill>
                      <a:schemeClr val="bg1"/>
                    </a:solidFill>
                    <a:latin typeface="GT America Mono Regular" pitchFamily="2" charset="77"/>
                  </a:rPr>
                  <a:t>40%</a:t>
                </a:r>
              </a:p>
            </p:txBody>
          </p:sp>
          <p:sp>
            <p:nvSpPr>
              <p:cNvPr id="44" name="TextBox 43">
                <a:extLst>
                  <a:ext uri="{FF2B5EF4-FFF2-40B4-BE49-F238E27FC236}">
                    <a16:creationId xmlns:a16="http://schemas.microsoft.com/office/drawing/2014/main" id="{9F2D7D59-572B-E8E7-6E83-88AF1C498B3D}"/>
                  </a:ext>
                </a:extLst>
              </p:cNvPr>
              <p:cNvSpPr txBox="1"/>
              <p:nvPr/>
            </p:nvSpPr>
            <p:spPr>
              <a:xfrm>
                <a:off x="8834963" y="4557672"/>
                <a:ext cx="2040206" cy="1133935"/>
              </a:xfrm>
              <a:prstGeom prst="rect">
                <a:avLst/>
              </a:prstGeom>
              <a:noFill/>
            </p:spPr>
            <p:txBody>
              <a:bodyPr wrap="square" rtlCol="0">
                <a:spAutoFit/>
              </a:bodyPr>
              <a:lstStyle/>
              <a:p>
                <a:pPr algn="ctr">
                  <a:lnSpc>
                    <a:spcPct val="120000"/>
                  </a:lnSpc>
                </a:pPr>
                <a:r>
                  <a:rPr lang="en-US" sz="1200" b="0" i="0">
                    <a:solidFill>
                      <a:schemeClr val="bg1"/>
                    </a:solidFill>
                    <a:latin typeface="GT America Regular" pitchFamily="2" charset="77"/>
                  </a:rPr>
                  <a:t>Lorem ipsum dolor </a:t>
                </a:r>
                <a:br>
                  <a:rPr lang="en-US" sz="1200" b="0" i="0">
                    <a:solidFill>
                      <a:schemeClr val="bg1"/>
                    </a:solidFill>
                    <a:latin typeface="GT America Regular" pitchFamily="2" charset="77"/>
                  </a:rPr>
                </a:br>
                <a:r>
                  <a:rPr lang="en-US" sz="1200" b="0" i="0">
                    <a:solidFill>
                      <a:schemeClr val="bg1"/>
                    </a:solidFill>
                    <a:latin typeface="GT America Regular" pitchFamily="2" charset="77"/>
                  </a:rPr>
                  <a:t>sit </a:t>
                </a:r>
                <a:r>
                  <a:rPr lang="en-US" sz="1200" b="0" i="0" err="1">
                    <a:solidFill>
                      <a:schemeClr val="bg1"/>
                    </a:solidFill>
                    <a:latin typeface="GT America Regular" pitchFamily="2" charset="77"/>
                  </a:rPr>
                  <a:t>amet</a:t>
                </a:r>
                <a:r>
                  <a:rPr lang="en-US" sz="1200" b="0" i="0">
                    <a:solidFill>
                      <a:schemeClr val="bg1"/>
                    </a:solidFill>
                    <a:latin typeface="GT America Regular" pitchFamily="2" charset="77"/>
                  </a:rPr>
                  <a:t>, con sec</a:t>
                </a:r>
                <a:br>
                  <a:rPr lang="en-US" sz="1200" b="0" i="0">
                    <a:solidFill>
                      <a:schemeClr val="bg1"/>
                    </a:solidFill>
                    <a:latin typeface="GT America Regular" pitchFamily="2" charset="77"/>
                  </a:rPr>
                </a:br>
                <a:r>
                  <a:rPr lang="en-US" sz="1200" b="0" i="0" err="1">
                    <a:solidFill>
                      <a:schemeClr val="bg1"/>
                    </a:solidFill>
                    <a:latin typeface="GT America Regular" pitchFamily="2" charset="77"/>
                  </a:rPr>
                  <a:t>tetur</a:t>
                </a:r>
                <a:r>
                  <a:rPr lang="en-US" sz="1200" b="0" i="0">
                    <a:solidFill>
                      <a:schemeClr val="bg1"/>
                    </a:solidFill>
                    <a:latin typeface="GT America Regular" pitchFamily="2" charset="77"/>
                  </a:rPr>
                  <a:t> </a:t>
                </a:r>
                <a:r>
                  <a:rPr lang="en-US" sz="1200" b="0" i="0" err="1">
                    <a:solidFill>
                      <a:schemeClr val="bg1"/>
                    </a:solidFill>
                    <a:latin typeface="GT America Regular" pitchFamily="2" charset="77"/>
                  </a:rPr>
                  <a:t>adipiscing</a:t>
                </a:r>
                <a:r>
                  <a:rPr lang="en-US" sz="1200" b="0" i="0">
                    <a:solidFill>
                      <a:schemeClr val="bg1"/>
                    </a:solidFill>
                    <a:latin typeface="GT America Regular" pitchFamily="2" charset="77"/>
                  </a:rPr>
                  <a:t> </a:t>
                </a:r>
                <a:br>
                  <a:rPr lang="en-US" sz="1200" b="0" i="0">
                    <a:solidFill>
                      <a:schemeClr val="bg1"/>
                    </a:solidFill>
                    <a:latin typeface="GT America Regular" pitchFamily="2" charset="77"/>
                  </a:rPr>
                </a:br>
                <a:r>
                  <a:rPr lang="en-US" sz="1200" b="0" i="0">
                    <a:solidFill>
                      <a:schemeClr val="bg1"/>
                    </a:solidFill>
                    <a:latin typeface="GT America Regular" pitchFamily="2" charset="77"/>
                  </a:rPr>
                  <a:t>Nam</a:t>
                </a:r>
              </a:p>
            </p:txBody>
          </p:sp>
        </p:grpSp>
      </p:grpSp>
      <p:sp>
        <p:nvSpPr>
          <p:cNvPr id="9" name="Date Placeholder 3">
            <a:extLst>
              <a:ext uri="{FF2B5EF4-FFF2-40B4-BE49-F238E27FC236}">
                <a16:creationId xmlns:a16="http://schemas.microsoft.com/office/drawing/2014/main" id="{7EE5F1AD-ABA4-3E9F-3100-90072385D206}"/>
              </a:ext>
            </a:extLst>
          </p:cNvPr>
          <p:cNvSpPr>
            <a:spLocks noGrp="1"/>
          </p:cNvSpPr>
          <p:nvPr>
            <p:ph type="dt" sz="half" idx="10"/>
          </p:nvPr>
        </p:nvSpPr>
        <p:spPr>
          <a:xfrm>
            <a:off x="1436012" y="6450272"/>
            <a:ext cx="2150924" cy="365125"/>
          </a:xfrm>
        </p:spPr>
        <p:txBody>
          <a:bodyPr/>
          <a:lstStyle>
            <a:lvl1pPr>
              <a:defRPr sz="700" b="0" i="0" spc="-55" baseline="0">
                <a:solidFill>
                  <a:srgbClr val="0E0F0F"/>
                </a:solidFill>
                <a:latin typeface="GT America Regular" pitchFamily="2" charset="77"/>
              </a:defRPr>
            </a:lvl1pPr>
          </a:lstStyle>
          <a:p>
            <a:r>
              <a:rPr lang="en-US"/>
              <a:t>Empowering</a:t>
            </a:r>
            <a:br>
              <a:rPr lang="en-US"/>
            </a:br>
            <a:r>
              <a:rPr lang="en-US"/>
              <a:t>Tomorrow Together.</a:t>
            </a:r>
          </a:p>
        </p:txBody>
      </p:sp>
      <p:pic>
        <p:nvPicPr>
          <p:cNvPr id="10" name="Picture 9" descr="A blue and black logo&#10;&#10;Description automatically generated">
            <a:extLst>
              <a:ext uri="{FF2B5EF4-FFF2-40B4-BE49-F238E27FC236}">
                <a16:creationId xmlns:a16="http://schemas.microsoft.com/office/drawing/2014/main" id="{565CEA19-FC1D-5C1A-E27B-971D39B081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9937" y="6192755"/>
            <a:ext cx="1000539" cy="692316"/>
          </a:xfrm>
          <a:prstGeom prst="rect">
            <a:avLst/>
          </a:prstGeom>
        </p:spPr>
      </p:pic>
      <p:sp>
        <p:nvSpPr>
          <p:cNvPr id="11" name="Date Placeholder 3">
            <a:extLst>
              <a:ext uri="{FF2B5EF4-FFF2-40B4-BE49-F238E27FC236}">
                <a16:creationId xmlns:a16="http://schemas.microsoft.com/office/drawing/2014/main" id="{C6930B4C-29CE-A6DB-B63F-8575F237DE83}"/>
              </a:ext>
            </a:extLst>
          </p:cNvPr>
          <p:cNvSpPr txBox="1">
            <a:spLocks/>
          </p:cNvSpPr>
          <p:nvPr userDrawn="1"/>
        </p:nvSpPr>
        <p:spPr>
          <a:xfrm>
            <a:off x="3582474" y="6450272"/>
            <a:ext cx="2150924" cy="365125"/>
          </a:xfrm>
          <a:prstGeom prst="rect">
            <a:avLst/>
          </a:prstGeom>
        </p:spPr>
        <p:txBody>
          <a:bodyPr vert="horz" lIns="45720" tIns="22860" rIns="45720" bIns="22860" rtlCol="0" anchor="ctr"/>
          <a:lstStyle>
            <a:defPPr>
              <a:defRPr lang="en-US"/>
            </a:defPPr>
            <a:lvl1pPr marL="0" algn="l" defTabSz="457200" rtl="0" eaLnBrk="1" latinLnBrk="0" hangingPunct="1">
              <a:defRPr sz="1400" b="0" i="0" kern="1200" spc="-110" baseline="0">
                <a:solidFill>
                  <a:srgbClr val="0E0F0F"/>
                </a:solidFill>
                <a:latin typeface="GT America Trial Rg"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b="0" i="0">
                <a:latin typeface="GT America Regular" pitchFamily="2" charset="77"/>
              </a:rPr>
              <a:t>www. </a:t>
            </a:r>
            <a:r>
              <a:rPr lang="en-US" sz="700" b="0" i="0" err="1">
                <a:latin typeface="GT America Regular" pitchFamily="2" charset="77"/>
              </a:rPr>
              <a:t>buildskills.com.au</a:t>
            </a:r>
            <a:endParaRPr lang="en-US" sz="700" b="0" i="0">
              <a:latin typeface="GT America Regular" pitchFamily="2" charset="77"/>
            </a:endParaRPr>
          </a:p>
        </p:txBody>
      </p:sp>
      <p:sp>
        <p:nvSpPr>
          <p:cNvPr id="12" name="Date Placeholder 3">
            <a:extLst>
              <a:ext uri="{FF2B5EF4-FFF2-40B4-BE49-F238E27FC236}">
                <a16:creationId xmlns:a16="http://schemas.microsoft.com/office/drawing/2014/main" id="{7286F62A-ABD5-1A97-B4D8-92FCA261E541}"/>
              </a:ext>
            </a:extLst>
          </p:cNvPr>
          <p:cNvSpPr txBox="1">
            <a:spLocks/>
          </p:cNvSpPr>
          <p:nvPr userDrawn="1"/>
        </p:nvSpPr>
        <p:spPr>
          <a:xfrm>
            <a:off x="5738934" y="6450272"/>
            <a:ext cx="2150924" cy="365125"/>
          </a:xfrm>
          <a:prstGeom prst="rect">
            <a:avLst/>
          </a:prstGeom>
        </p:spPr>
        <p:txBody>
          <a:bodyPr vert="horz" lIns="45720" tIns="22860" rIns="45720" bIns="22860" rtlCol="0" anchor="ctr"/>
          <a:lstStyle>
            <a:defPPr>
              <a:defRPr lang="en-US"/>
            </a:defPPr>
            <a:lvl1pPr marL="0" algn="l" defTabSz="457200" rtl="0" eaLnBrk="1" latinLnBrk="0" hangingPunct="1">
              <a:defRPr sz="1400" b="0" i="0" kern="1200" spc="-110" baseline="0">
                <a:solidFill>
                  <a:srgbClr val="0E0F0F"/>
                </a:solidFill>
                <a:latin typeface="GT America Trial Rg"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b="0" i="0">
                <a:latin typeface="GT America Regular" pitchFamily="2" charset="77"/>
              </a:rPr>
              <a:t>2024 Workforce Plan</a:t>
            </a:r>
          </a:p>
        </p:txBody>
      </p:sp>
      <p:sp>
        <p:nvSpPr>
          <p:cNvPr id="13" name="Date Placeholder 3">
            <a:extLst>
              <a:ext uri="{FF2B5EF4-FFF2-40B4-BE49-F238E27FC236}">
                <a16:creationId xmlns:a16="http://schemas.microsoft.com/office/drawing/2014/main" id="{254DA6E4-557D-6A53-925B-A6C00C0097A0}"/>
              </a:ext>
            </a:extLst>
          </p:cNvPr>
          <p:cNvSpPr txBox="1">
            <a:spLocks/>
          </p:cNvSpPr>
          <p:nvPr userDrawn="1"/>
        </p:nvSpPr>
        <p:spPr>
          <a:xfrm>
            <a:off x="9266994" y="6440776"/>
            <a:ext cx="2150924" cy="365125"/>
          </a:xfrm>
          <a:prstGeom prst="rect">
            <a:avLst/>
          </a:prstGeom>
        </p:spPr>
        <p:txBody>
          <a:bodyPr vert="horz" lIns="45720" tIns="22860" rIns="45720" bIns="22860" rtlCol="0" anchor="ctr"/>
          <a:lstStyle>
            <a:defPPr>
              <a:defRPr lang="en-US"/>
            </a:defPPr>
            <a:lvl1pPr marL="0" algn="l" defTabSz="457200" rtl="0" eaLnBrk="1" latinLnBrk="0" hangingPunct="1">
              <a:defRPr sz="1400" b="0" i="0" kern="1200" spc="-110" baseline="0">
                <a:solidFill>
                  <a:srgbClr val="0E0F0F"/>
                </a:solidFill>
                <a:latin typeface="GT America Trial Rg"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AU" sz="700" b="0" i="0" smtClean="0">
                <a:latin typeface="GT America Regular" pitchFamily="2" charset="77"/>
              </a:rPr>
              <a:pPr algn="r"/>
              <a:t>‹#›</a:t>
            </a:fld>
            <a:endParaRPr lang="en-US" sz="700" b="0" i="0">
              <a:latin typeface="GT America Regular" pitchFamily="2" charset="77"/>
            </a:endParaRPr>
          </a:p>
        </p:txBody>
      </p:sp>
      <p:cxnSp>
        <p:nvCxnSpPr>
          <p:cNvPr id="14" name="Straight Connector 13">
            <a:extLst>
              <a:ext uri="{FF2B5EF4-FFF2-40B4-BE49-F238E27FC236}">
                <a16:creationId xmlns:a16="http://schemas.microsoft.com/office/drawing/2014/main" id="{3367B4E2-E555-61ED-1C12-CB5AD546CB73}"/>
              </a:ext>
            </a:extLst>
          </p:cNvPr>
          <p:cNvCxnSpPr>
            <a:cxnSpLocks/>
          </p:cNvCxnSpPr>
          <p:nvPr userDrawn="1"/>
        </p:nvCxnSpPr>
        <p:spPr>
          <a:xfrm>
            <a:off x="1430476" y="6316980"/>
            <a:ext cx="1015954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onveniently traveling">
            <a:extLst>
              <a:ext uri="{FF2B5EF4-FFF2-40B4-BE49-F238E27FC236}">
                <a16:creationId xmlns:a16="http://schemas.microsoft.com/office/drawing/2014/main" id="{64077D09-72A2-9D95-D184-0220ED6EEEE6}"/>
              </a:ext>
            </a:extLst>
          </p:cNvPr>
          <p:cNvSpPr txBox="1"/>
          <p:nvPr userDrawn="1"/>
        </p:nvSpPr>
        <p:spPr>
          <a:xfrm>
            <a:off x="9295412" y="5913477"/>
            <a:ext cx="2287486" cy="32829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25400" tIns="25400" rIns="25400" bIns="25400" anchor="ctr">
            <a:spAutoFit/>
          </a:bodyPr>
          <a:lstStyle>
            <a:lvl1pPr algn="l">
              <a:defRPr sz="4000" b="0">
                <a:solidFill>
                  <a:srgbClr val="FFFFFF"/>
                </a:solidFill>
                <a:latin typeface="Archivo Regular"/>
                <a:ea typeface="Archivo Regular"/>
                <a:cs typeface="Archivo Regular"/>
                <a:sym typeface="Archivo Regular"/>
              </a:defRPr>
            </a:lvl1pPr>
          </a:lstStyle>
          <a:p>
            <a:pPr algn="r"/>
            <a:r>
              <a:rPr lang="en-AU" sz="900" b="0" i="0">
                <a:solidFill>
                  <a:srgbClr val="0E0F0F"/>
                </a:solidFill>
                <a:latin typeface="GT America Mono Regular" pitchFamily="2" charset="77"/>
              </a:rPr>
              <a:t>Source: ABS, </a:t>
            </a:r>
            <a:r>
              <a:rPr lang="en-AU" sz="900" b="0" i="0" err="1">
                <a:solidFill>
                  <a:srgbClr val="0E0F0F"/>
                </a:solidFill>
                <a:latin typeface="GT America Mono Regular" pitchFamily="2" charset="77"/>
              </a:rPr>
              <a:t>Sobyra</a:t>
            </a:r>
            <a:endParaRPr lang="en-AU" sz="900" b="0" i="0">
              <a:solidFill>
                <a:srgbClr val="0E0F0F"/>
              </a:solidFill>
              <a:latin typeface="GT America Mono Regular" pitchFamily="2" charset="77"/>
            </a:endParaRPr>
          </a:p>
          <a:p>
            <a:pPr algn="r"/>
            <a:r>
              <a:rPr lang="en-AU" sz="900" b="0" i="0">
                <a:solidFill>
                  <a:srgbClr val="0E0F0F"/>
                </a:solidFill>
                <a:latin typeface="GT America Mono Regular" pitchFamily="2" charset="77"/>
              </a:rPr>
              <a:t>Notes: data seasonally adjusted</a:t>
            </a:r>
          </a:p>
        </p:txBody>
      </p:sp>
      <p:sp>
        <p:nvSpPr>
          <p:cNvPr id="16" name="Text Placeholder 17">
            <a:extLst>
              <a:ext uri="{FF2B5EF4-FFF2-40B4-BE49-F238E27FC236}">
                <a16:creationId xmlns:a16="http://schemas.microsoft.com/office/drawing/2014/main" id="{AAAB99C0-C2C8-EBFC-9F49-DB7DB9D8EA5A}"/>
              </a:ext>
            </a:extLst>
          </p:cNvPr>
          <p:cNvSpPr>
            <a:spLocks noGrp="1"/>
          </p:cNvSpPr>
          <p:nvPr>
            <p:ph type="body" sz="quarter" idx="11"/>
          </p:nvPr>
        </p:nvSpPr>
        <p:spPr>
          <a:xfrm>
            <a:off x="586582" y="628942"/>
            <a:ext cx="10831337" cy="856456"/>
          </a:xfrm>
        </p:spPr>
        <p:txBody>
          <a:bodyPr>
            <a:normAutofit/>
          </a:bodyPr>
          <a:lstStyle>
            <a:lvl1pPr marL="0" indent="0">
              <a:buNone/>
              <a:defRPr sz="3500" b="1" i="0">
                <a:solidFill>
                  <a:srgbClr val="0273F0"/>
                </a:solidFill>
                <a:latin typeface="+mj-lt"/>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18" name="Text Placeholder 17">
            <a:extLst>
              <a:ext uri="{FF2B5EF4-FFF2-40B4-BE49-F238E27FC236}">
                <a16:creationId xmlns:a16="http://schemas.microsoft.com/office/drawing/2014/main" id="{A925261C-39FB-ABAC-0A02-30AC7FD7181F}"/>
              </a:ext>
            </a:extLst>
          </p:cNvPr>
          <p:cNvSpPr>
            <a:spLocks noGrp="1"/>
          </p:cNvSpPr>
          <p:nvPr>
            <p:ph type="body" sz="quarter" idx="12" hasCustomPrompt="1"/>
          </p:nvPr>
        </p:nvSpPr>
        <p:spPr>
          <a:xfrm>
            <a:off x="586582" y="1290891"/>
            <a:ext cx="5427357" cy="856456"/>
          </a:xfrm>
        </p:spPr>
        <p:txBody>
          <a:bodyPr>
            <a:normAutofit/>
          </a:bodyPr>
          <a:lstStyle>
            <a:lvl1pPr marL="0" indent="0">
              <a:buNone/>
              <a:defRPr sz="1500" b="0" i="0">
                <a:solidFill>
                  <a:srgbClr val="0E0F0F"/>
                </a:solidFill>
                <a:latin typeface="GT America Regular" pitchFamily="2" charset="77"/>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Sub Header</a:t>
            </a:r>
          </a:p>
        </p:txBody>
      </p:sp>
      <p:grpSp>
        <p:nvGrpSpPr>
          <p:cNvPr id="45" name="Group 44">
            <a:extLst>
              <a:ext uri="{FF2B5EF4-FFF2-40B4-BE49-F238E27FC236}">
                <a16:creationId xmlns:a16="http://schemas.microsoft.com/office/drawing/2014/main" id="{2FEF3404-25CB-C95F-CA68-67F43491DE62}"/>
              </a:ext>
            </a:extLst>
          </p:cNvPr>
          <p:cNvGrpSpPr/>
          <p:nvPr userDrawn="1"/>
        </p:nvGrpSpPr>
        <p:grpSpPr>
          <a:xfrm>
            <a:off x="7493748" y="2524784"/>
            <a:ext cx="1151175" cy="475829"/>
            <a:chOff x="6110947" y="2911565"/>
            <a:chExt cx="1050504" cy="446313"/>
          </a:xfrm>
          <a:solidFill>
            <a:srgbClr val="42F5A6"/>
          </a:solidFill>
        </p:grpSpPr>
        <p:grpSp>
          <p:nvGrpSpPr>
            <p:cNvPr id="46" name="Group 45">
              <a:extLst>
                <a:ext uri="{FF2B5EF4-FFF2-40B4-BE49-F238E27FC236}">
                  <a16:creationId xmlns:a16="http://schemas.microsoft.com/office/drawing/2014/main" id="{C6B93658-0B88-0CFE-4DAD-FF7A605C7D0F}"/>
                </a:ext>
              </a:extLst>
            </p:cNvPr>
            <p:cNvGrpSpPr/>
            <p:nvPr/>
          </p:nvGrpSpPr>
          <p:grpSpPr>
            <a:xfrm flipV="1">
              <a:off x="6110947" y="2911565"/>
              <a:ext cx="1050504" cy="446313"/>
              <a:chOff x="1760596" y="411236"/>
              <a:chExt cx="1407900" cy="598152"/>
            </a:xfrm>
            <a:grpFill/>
            <a:effectLst>
              <a:outerShdw blurRad="241300" dist="76200" dir="2700000" algn="t" rotWithShape="0">
                <a:prstClr val="black">
                  <a:alpha val="10000"/>
                </a:prstClr>
              </a:outerShdw>
            </a:effectLst>
          </p:grpSpPr>
          <p:sp>
            <p:nvSpPr>
              <p:cNvPr id="56" name="Rectangle: Rounded Corners 75">
                <a:extLst>
                  <a:ext uri="{FF2B5EF4-FFF2-40B4-BE49-F238E27FC236}">
                    <a16:creationId xmlns:a16="http://schemas.microsoft.com/office/drawing/2014/main" id="{76A210E4-127B-82F1-8EDF-8311B66AB37C}"/>
                  </a:ext>
                </a:extLst>
              </p:cNvPr>
              <p:cNvSpPr/>
              <p:nvPr/>
            </p:nvSpPr>
            <p:spPr>
              <a:xfrm>
                <a:off x="1832334" y="576265"/>
                <a:ext cx="1336162" cy="433123"/>
              </a:xfrm>
              <a:prstGeom prst="roundRect">
                <a:avLst>
                  <a:gd name="adj" fmla="val 15838"/>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700">
                  <a:solidFill>
                    <a:schemeClr val="tx1">
                      <a:lumMod val="50000"/>
                      <a:lumOff val="50000"/>
                    </a:schemeClr>
                  </a:solidFill>
                </a:endParaRPr>
              </a:p>
            </p:txBody>
          </p:sp>
          <p:sp>
            <p:nvSpPr>
              <p:cNvPr id="68" name="Right Triangle 67">
                <a:extLst>
                  <a:ext uri="{FF2B5EF4-FFF2-40B4-BE49-F238E27FC236}">
                    <a16:creationId xmlns:a16="http://schemas.microsoft.com/office/drawing/2014/main" id="{75BCB9EC-CD9B-AE15-95F4-C4C23AABA0D9}"/>
                  </a:ext>
                </a:extLst>
              </p:cNvPr>
              <p:cNvSpPr/>
              <p:nvPr/>
            </p:nvSpPr>
            <p:spPr>
              <a:xfrm rot="18900000">
                <a:off x="1760596" y="411236"/>
                <a:ext cx="333375" cy="33337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900"/>
              </a:p>
            </p:txBody>
          </p:sp>
        </p:grpSp>
        <p:sp>
          <p:nvSpPr>
            <p:cNvPr id="51" name="TextBox 50">
              <a:extLst>
                <a:ext uri="{FF2B5EF4-FFF2-40B4-BE49-F238E27FC236}">
                  <a16:creationId xmlns:a16="http://schemas.microsoft.com/office/drawing/2014/main" id="{D2BAC012-B46E-4F2D-668C-001CD030DE25}"/>
                </a:ext>
              </a:extLst>
            </p:cNvPr>
            <p:cNvSpPr txBox="1"/>
            <p:nvPr/>
          </p:nvSpPr>
          <p:spPr>
            <a:xfrm>
              <a:off x="6164474" y="2934251"/>
              <a:ext cx="948007" cy="259817"/>
            </a:xfrm>
            <a:prstGeom prst="rect">
              <a:avLst/>
            </a:prstGeom>
            <a:grpFill/>
          </p:spPr>
          <p:txBody>
            <a:bodyPr wrap="square" rtlCol="0">
              <a:spAutoFit/>
            </a:bodyPr>
            <a:lstStyle>
              <a:defPPr>
                <a:defRPr lang="en-US"/>
              </a:defPPr>
              <a:lvl1pPr>
                <a:defRPr sz="1600">
                  <a:solidFill>
                    <a:schemeClr val="tx1">
                      <a:lumMod val="75000"/>
                      <a:lumOff val="25000"/>
                    </a:schemeClr>
                  </a:solidFill>
                  <a:latin typeface="+mj-lt"/>
                  <a:cs typeface="Sora ExtraBold" pitchFamily="2" charset="0"/>
                </a:defRPr>
              </a:lvl1pPr>
            </a:lstStyle>
            <a:p>
              <a:pPr algn="ctr"/>
              <a:r>
                <a:rPr lang="en-US" sz="1200" b="0" i="0">
                  <a:solidFill>
                    <a:srgbClr val="0B1849"/>
                  </a:solidFill>
                  <a:latin typeface="GT America Regular" pitchFamily="2" charset="77"/>
                </a:rPr>
                <a:t>North</a:t>
              </a:r>
            </a:p>
          </p:txBody>
        </p:sp>
      </p:grpSp>
      <p:sp>
        <p:nvSpPr>
          <p:cNvPr id="17" name="TextBox 16">
            <a:extLst>
              <a:ext uri="{FF2B5EF4-FFF2-40B4-BE49-F238E27FC236}">
                <a16:creationId xmlns:a16="http://schemas.microsoft.com/office/drawing/2014/main" id="{2804093B-04C9-E4D6-0FBF-8755444B7920}"/>
              </a:ext>
            </a:extLst>
          </p:cNvPr>
          <p:cNvSpPr txBox="1"/>
          <p:nvPr userDrawn="1"/>
        </p:nvSpPr>
        <p:spPr>
          <a:xfrm>
            <a:off x="8069335" y="3790694"/>
            <a:ext cx="1968639" cy="518027"/>
          </a:xfrm>
          <a:prstGeom prst="rect">
            <a:avLst/>
          </a:prstGeom>
          <a:noFill/>
        </p:spPr>
        <p:txBody>
          <a:bodyPr wrap="square" rtlCol="0">
            <a:spAutoFit/>
          </a:bodyPr>
          <a:lstStyle/>
          <a:p>
            <a:pPr>
              <a:lnSpc>
                <a:spcPct val="120000"/>
              </a:lnSpc>
            </a:pPr>
            <a:r>
              <a:rPr lang="en-US" sz="1200" b="0" i="0">
                <a:solidFill>
                  <a:srgbClr val="0B1849"/>
                </a:solidFill>
                <a:latin typeface="GT America Regular" pitchFamily="2" charset="77"/>
              </a:rPr>
              <a:t>Lorem ipsum dolor sit </a:t>
            </a:r>
            <a:r>
              <a:rPr lang="en-US" sz="1200" b="0" i="0" err="1">
                <a:solidFill>
                  <a:srgbClr val="0B1849"/>
                </a:solidFill>
                <a:latin typeface="GT America Regular" pitchFamily="2" charset="77"/>
              </a:rPr>
              <a:t>amet</a:t>
            </a:r>
            <a:r>
              <a:rPr lang="en-US" sz="1200" b="0" i="0">
                <a:solidFill>
                  <a:srgbClr val="0B1849"/>
                </a:solidFill>
                <a:latin typeface="GT America Regular" pitchFamily="2" charset="77"/>
              </a:rPr>
              <a:t>, </a:t>
            </a:r>
            <a:r>
              <a:rPr lang="en-US" sz="1200" b="0" i="0" err="1">
                <a:solidFill>
                  <a:srgbClr val="0B1849"/>
                </a:solidFill>
                <a:latin typeface="GT America Regular" pitchFamily="2" charset="77"/>
              </a:rPr>
              <a:t>consectetur</a:t>
            </a:r>
            <a:endParaRPr lang="en-US" sz="1200" b="0" i="0">
              <a:solidFill>
                <a:srgbClr val="0B1849"/>
              </a:solidFill>
              <a:latin typeface="GT America Regular" pitchFamily="2" charset="77"/>
            </a:endParaRPr>
          </a:p>
        </p:txBody>
      </p:sp>
      <p:sp>
        <p:nvSpPr>
          <p:cNvPr id="19" name="TextBox 18">
            <a:extLst>
              <a:ext uri="{FF2B5EF4-FFF2-40B4-BE49-F238E27FC236}">
                <a16:creationId xmlns:a16="http://schemas.microsoft.com/office/drawing/2014/main" id="{86F1762D-EC52-4495-CFCE-783C1D7F75ED}"/>
              </a:ext>
            </a:extLst>
          </p:cNvPr>
          <p:cNvSpPr txBox="1"/>
          <p:nvPr userDrawn="1"/>
        </p:nvSpPr>
        <p:spPr>
          <a:xfrm>
            <a:off x="8069335" y="4459485"/>
            <a:ext cx="1968639" cy="518027"/>
          </a:xfrm>
          <a:prstGeom prst="rect">
            <a:avLst/>
          </a:prstGeom>
          <a:noFill/>
        </p:spPr>
        <p:txBody>
          <a:bodyPr wrap="square" rtlCol="0">
            <a:spAutoFit/>
          </a:bodyPr>
          <a:lstStyle/>
          <a:p>
            <a:pPr>
              <a:lnSpc>
                <a:spcPct val="120000"/>
              </a:lnSpc>
            </a:pPr>
            <a:r>
              <a:rPr lang="en-US" sz="1200" b="0" i="0">
                <a:solidFill>
                  <a:srgbClr val="0E0F0F"/>
                </a:solidFill>
                <a:latin typeface="GT America Regular" pitchFamily="2" charset="77"/>
              </a:rPr>
              <a:t>Lorem ipsum dolor sit </a:t>
            </a:r>
            <a:r>
              <a:rPr lang="en-US" sz="1200" b="0" i="0" err="1">
                <a:solidFill>
                  <a:srgbClr val="0E0F0F"/>
                </a:solidFill>
                <a:latin typeface="GT America Regular" pitchFamily="2" charset="77"/>
              </a:rPr>
              <a:t>amet</a:t>
            </a:r>
            <a:r>
              <a:rPr lang="en-US" sz="1200" b="0" i="0">
                <a:solidFill>
                  <a:srgbClr val="0E0F0F"/>
                </a:solidFill>
                <a:latin typeface="GT America Regular" pitchFamily="2" charset="77"/>
              </a:rPr>
              <a:t>, </a:t>
            </a:r>
            <a:r>
              <a:rPr lang="en-US" sz="1200" b="0" i="0" err="1">
                <a:solidFill>
                  <a:srgbClr val="0E0F0F"/>
                </a:solidFill>
                <a:latin typeface="GT America Regular" pitchFamily="2" charset="77"/>
              </a:rPr>
              <a:t>consectetur</a:t>
            </a:r>
            <a:r>
              <a:rPr lang="en-US" sz="1200" b="0" i="0">
                <a:solidFill>
                  <a:srgbClr val="0E0F0F"/>
                </a:solidFill>
                <a:latin typeface="GT America Regular" pitchFamily="2" charset="77"/>
              </a:rPr>
              <a:t>, </a:t>
            </a:r>
          </a:p>
        </p:txBody>
      </p:sp>
      <p:grpSp>
        <p:nvGrpSpPr>
          <p:cNvPr id="20" name="Group 19">
            <a:extLst>
              <a:ext uri="{FF2B5EF4-FFF2-40B4-BE49-F238E27FC236}">
                <a16:creationId xmlns:a16="http://schemas.microsoft.com/office/drawing/2014/main" id="{7D2DFE1E-00BE-1085-B4C0-15C26D52775D}"/>
              </a:ext>
            </a:extLst>
          </p:cNvPr>
          <p:cNvGrpSpPr/>
          <p:nvPr userDrawn="1"/>
        </p:nvGrpSpPr>
        <p:grpSpPr>
          <a:xfrm flipH="1">
            <a:off x="7310608" y="3793354"/>
            <a:ext cx="639902" cy="557359"/>
            <a:chOff x="7230880" y="4091833"/>
            <a:chExt cx="583942" cy="522786"/>
          </a:xfrm>
        </p:grpSpPr>
        <p:sp>
          <p:nvSpPr>
            <p:cNvPr id="21" name="Rectangle: Rounded Corners 121">
              <a:extLst>
                <a:ext uri="{FF2B5EF4-FFF2-40B4-BE49-F238E27FC236}">
                  <a16:creationId xmlns:a16="http://schemas.microsoft.com/office/drawing/2014/main" id="{DB68DE26-A80D-3CFC-0862-901F9BEE1D38}"/>
                </a:ext>
              </a:extLst>
            </p:cNvPr>
            <p:cNvSpPr/>
            <p:nvPr/>
          </p:nvSpPr>
          <p:spPr>
            <a:xfrm>
              <a:off x="7261457" y="4091833"/>
              <a:ext cx="522788" cy="522786"/>
            </a:xfrm>
            <a:prstGeom prst="roundRect">
              <a:avLst>
                <a:gd name="adj" fmla="val 14994"/>
              </a:avLst>
            </a:prstGeom>
            <a:solidFill>
              <a:schemeClr val="bg1"/>
            </a:solidFill>
            <a:ln w="28575">
              <a:noFill/>
            </a:ln>
            <a:effectLst>
              <a:outerShdw blurRad="241300" dist="762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b="0" i="0">
                <a:solidFill>
                  <a:srgbClr val="0E0F0F"/>
                </a:solidFill>
                <a:latin typeface="GT America Regular" pitchFamily="2" charset="77"/>
              </a:endParaRPr>
            </a:p>
          </p:txBody>
        </p:sp>
        <p:sp>
          <p:nvSpPr>
            <p:cNvPr id="22" name="TextBox 21">
              <a:extLst>
                <a:ext uri="{FF2B5EF4-FFF2-40B4-BE49-F238E27FC236}">
                  <a16:creationId xmlns:a16="http://schemas.microsoft.com/office/drawing/2014/main" id="{047281BB-43E9-E202-2FF7-ACD63EEFF14D}"/>
                </a:ext>
              </a:extLst>
            </p:cNvPr>
            <p:cNvSpPr txBox="1"/>
            <p:nvPr/>
          </p:nvSpPr>
          <p:spPr>
            <a:xfrm>
              <a:off x="7230880" y="4279465"/>
              <a:ext cx="583942" cy="259817"/>
            </a:xfrm>
            <a:prstGeom prst="rect">
              <a:avLst/>
            </a:prstGeom>
            <a:noFill/>
          </p:spPr>
          <p:txBody>
            <a:bodyPr wrap="square" rtlCol="0">
              <a:spAutoFit/>
            </a:bodyPr>
            <a:lstStyle/>
            <a:p>
              <a:pPr algn="ctr"/>
              <a:r>
                <a:rPr lang="en-US" sz="1200" b="0" i="0">
                  <a:solidFill>
                    <a:srgbClr val="0E0F0F"/>
                  </a:solidFill>
                  <a:latin typeface="GT America Mono Regular" pitchFamily="2" charset="77"/>
                  <a:cs typeface="Sora ExtraBold" pitchFamily="2" charset="0"/>
                </a:rPr>
                <a:t>04</a:t>
              </a:r>
            </a:p>
          </p:txBody>
        </p:sp>
      </p:grpSp>
      <p:grpSp>
        <p:nvGrpSpPr>
          <p:cNvPr id="23" name="Group 22">
            <a:extLst>
              <a:ext uri="{FF2B5EF4-FFF2-40B4-BE49-F238E27FC236}">
                <a16:creationId xmlns:a16="http://schemas.microsoft.com/office/drawing/2014/main" id="{F64EAA47-AA07-ABAA-E968-A0FCF0EC5BED}"/>
              </a:ext>
            </a:extLst>
          </p:cNvPr>
          <p:cNvGrpSpPr/>
          <p:nvPr userDrawn="1"/>
        </p:nvGrpSpPr>
        <p:grpSpPr>
          <a:xfrm flipH="1">
            <a:off x="7299457" y="4573939"/>
            <a:ext cx="639902" cy="557359"/>
            <a:chOff x="7230880" y="4091833"/>
            <a:chExt cx="583942" cy="522786"/>
          </a:xfrm>
        </p:grpSpPr>
        <p:sp>
          <p:nvSpPr>
            <p:cNvPr id="24" name="Rectangle: Rounded Corners 121">
              <a:extLst>
                <a:ext uri="{FF2B5EF4-FFF2-40B4-BE49-F238E27FC236}">
                  <a16:creationId xmlns:a16="http://schemas.microsoft.com/office/drawing/2014/main" id="{3AAA4F0F-5041-4ACD-D859-57EB7696190A}"/>
                </a:ext>
              </a:extLst>
            </p:cNvPr>
            <p:cNvSpPr/>
            <p:nvPr/>
          </p:nvSpPr>
          <p:spPr>
            <a:xfrm>
              <a:off x="7261457" y="4091833"/>
              <a:ext cx="522788" cy="522786"/>
            </a:xfrm>
            <a:prstGeom prst="roundRect">
              <a:avLst>
                <a:gd name="adj" fmla="val 14994"/>
              </a:avLst>
            </a:prstGeom>
            <a:solidFill>
              <a:schemeClr val="bg1"/>
            </a:solidFill>
            <a:ln w="28575">
              <a:noFill/>
            </a:ln>
            <a:effectLst>
              <a:outerShdw blurRad="241300" dist="762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b="0" i="0">
                <a:solidFill>
                  <a:srgbClr val="0E0F0F"/>
                </a:solidFill>
                <a:latin typeface="GT America Regular" pitchFamily="2" charset="77"/>
              </a:endParaRPr>
            </a:p>
          </p:txBody>
        </p:sp>
        <p:sp>
          <p:nvSpPr>
            <p:cNvPr id="25" name="TextBox 24">
              <a:extLst>
                <a:ext uri="{FF2B5EF4-FFF2-40B4-BE49-F238E27FC236}">
                  <a16:creationId xmlns:a16="http://schemas.microsoft.com/office/drawing/2014/main" id="{89F50540-8424-043C-8C24-601AE795A4BE}"/>
                </a:ext>
              </a:extLst>
            </p:cNvPr>
            <p:cNvSpPr txBox="1"/>
            <p:nvPr/>
          </p:nvSpPr>
          <p:spPr>
            <a:xfrm>
              <a:off x="7230880" y="4279465"/>
              <a:ext cx="583942" cy="259817"/>
            </a:xfrm>
            <a:prstGeom prst="rect">
              <a:avLst/>
            </a:prstGeom>
            <a:noFill/>
          </p:spPr>
          <p:txBody>
            <a:bodyPr wrap="square" rtlCol="0">
              <a:spAutoFit/>
            </a:bodyPr>
            <a:lstStyle/>
            <a:p>
              <a:pPr algn="ctr"/>
              <a:r>
                <a:rPr lang="en-US" sz="1200" b="0" i="0">
                  <a:solidFill>
                    <a:srgbClr val="0E0F0F"/>
                  </a:solidFill>
                  <a:latin typeface="GT America Mono Regular" pitchFamily="2" charset="77"/>
                  <a:cs typeface="Sora ExtraBold" pitchFamily="2" charset="0"/>
                </a:rPr>
                <a:t>05</a:t>
              </a:r>
            </a:p>
          </p:txBody>
        </p:sp>
      </p:grpSp>
      <p:cxnSp>
        <p:nvCxnSpPr>
          <p:cNvPr id="2" name="Straight Connector 1">
            <a:extLst>
              <a:ext uri="{FF2B5EF4-FFF2-40B4-BE49-F238E27FC236}">
                <a16:creationId xmlns:a16="http://schemas.microsoft.com/office/drawing/2014/main" id="{02D09C0E-F0C5-DA21-0163-C049F77DB54F}"/>
              </a:ext>
            </a:extLst>
          </p:cNvPr>
          <p:cNvCxnSpPr/>
          <p:nvPr userDrawn="1"/>
        </p:nvCxnSpPr>
        <p:spPr>
          <a:xfrm>
            <a:off x="584831" y="591015"/>
            <a:ext cx="10990135" cy="0"/>
          </a:xfrm>
          <a:prstGeom prst="line">
            <a:avLst/>
          </a:prstGeom>
          <a:ln w="12700">
            <a:solidFill>
              <a:srgbClr val="42F5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99947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5" name="Freeform 10">
            <a:extLst>
              <a:ext uri="{FF2B5EF4-FFF2-40B4-BE49-F238E27FC236}">
                <a16:creationId xmlns:a16="http://schemas.microsoft.com/office/drawing/2014/main" id="{127741FB-DCD9-7187-47D9-79791DA1FB83}"/>
              </a:ext>
            </a:extLst>
          </p:cNvPr>
          <p:cNvSpPr>
            <a:spLocks noEditPoints="1"/>
          </p:cNvSpPr>
          <p:nvPr userDrawn="1"/>
        </p:nvSpPr>
        <p:spPr bwMode="auto">
          <a:xfrm>
            <a:off x="4290952" y="1359202"/>
            <a:ext cx="2523444" cy="4207907"/>
          </a:xfrm>
          <a:custGeom>
            <a:avLst/>
            <a:gdLst>
              <a:gd name="T0" fmla="*/ 172 w 776"/>
              <a:gd name="T1" fmla="*/ 83 h 1294"/>
              <a:gd name="T2" fmla="*/ 209 w 776"/>
              <a:gd name="T3" fmla="*/ 24 h 1294"/>
              <a:gd name="T4" fmla="*/ 178 w 776"/>
              <a:gd name="T5" fmla="*/ 29 h 1294"/>
              <a:gd name="T6" fmla="*/ 117 w 776"/>
              <a:gd name="T7" fmla="*/ 22 h 1294"/>
              <a:gd name="T8" fmla="*/ 119 w 776"/>
              <a:gd name="T9" fmla="*/ 44 h 1294"/>
              <a:gd name="T10" fmla="*/ 672 w 776"/>
              <a:gd name="T11" fmla="*/ 246 h 1294"/>
              <a:gd name="T12" fmla="*/ 657 w 776"/>
              <a:gd name="T13" fmla="*/ 30 h 1294"/>
              <a:gd name="T14" fmla="*/ 645 w 776"/>
              <a:gd name="T15" fmla="*/ 41 h 1294"/>
              <a:gd name="T16" fmla="*/ 688 w 776"/>
              <a:gd name="T17" fmla="*/ 409 h 1294"/>
              <a:gd name="T18" fmla="*/ 644 w 776"/>
              <a:gd name="T19" fmla="*/ 78 h 1294"/>
              <a:gd name="T20" fmla="*/ 623 w 776"/>
              <a:gd name="T21" fmla="*/ 59 h 1294"/>
              <a:gd name="T22" fmla="*/ 294 w 776"/>
              <a:gd name="T23" fmla="*/ 100 h 1294"/>
              <a:gd name="T24" fmla="*/ 53 w 776"/>
              <a:gd name="T25" fmla="*/ 334 h 1294"/>
              <a:gd name="T26" fmla="*/ 307 w 776"/>
              <a:gd name="T27" fmla="*/ 3 h 1294"/>
              <a:gd name="T28" fmla="*/ 382 w 776"/>
              <a:gd name="T29" fmla="*/ 44 h 1294"/>
              <a:gd name="T30" fmla="*/ 686 w 776"/>
              <a:gd name="T31" fmla="*/ 275 h 1294"/>
              <a:gd name="T32" fmla="*/ 669 w 776"/>
              <a:gd name="T33" fmla="*/ 261 h 1294"/>
              <a:gd name="T34" fmla="*/ 666 w 776"/>
              <a:gd name="T35" fmla="*/ 233 h 1294"/>
              <a:gd name="T36" fmla="*/ 647 w 776"/>
              <a:gd name="T37" fmla="*/ 244 h 1294"/>
              <a:gd name="T38" fmla="*/ 674 w 776"/>
              <a:gd name="T39" fmla="*/ 285 h 1294"/>
              <a:gd name="T40" fmla="*/ 615 w 776"/>
              <a:gd name="T41" fmla="*/ 217 h 1294"/>
              <a:gd name="T42" fmla="*/ 676 w 776"/>
              <a:gd name="T43" fmla="*/ 399 h 1294"/>
              <a:gd name="T44" fmla="*/ 647 w 776"/>
              <a:gd name="T45" fmla="*/ 402 h 1294"/>
              <a:gd name="T46" fmla="*/ 613 w 776"/>
              <a:gd name="T47" fmla="*/ 238 h 1294"/>
              <a:gd name="T48" fmla="*/ 730 w 776"/>
              <a:gd name="T49" fmla="*/ 448 h 1294"/>
              <a:gd name="T50" fmla="*/ 664 w 776"/>
              <a:gd name="T51" fmla="*/ 421 h 1294"/>
              <a:gd name="T52" fmla="*/ 579 w 776"/>
              <a:gd name="T53" fmla="*/ 356 h 1294"/>
              <a:gd name="T54" fmla="*/ 593 w 776"/>
              <a:gd name="T55" fmla="*/ 278 h 1294"/>
              <a:gd name="T56" fmla="*/ 591 w 776"/>
              <a:gd name="T57" fmla="*/ 224 h 1294"/>
              <a:gd name="T58" fmla="*/ 608 w 776"/>
              <a:gd name="T59" fmla="*/ 200 h 1294"/>
              <a:gd name="T60" fmla="*/ 635 w 776"/>
              <a:gd name="T61" fmla="*/ 183 h 1294"/>
              <a:gd name="T62" fmla="*/ 645 w 776"/>
              <a:gd name="T63" fmla="*/ 173 h 1294"/>
              <a:gd name="T64" fmla="*/ 650 w 776"/>
              <a:gd name="T65" fmla="*/ 153 h 1294"/>
              <a:gd name="T66" fmla="*/ 684 w 776"/>
              <a:gd name="T67" fmla="*/ 122 h 1294"/>
              <a:gd name="T68" fmla="*/ 645 w 776"/>
              <a:gd name="T69" fmla="*/ 86 h 1294"/>
              <a:gd name="T70" fmla="*/ 635 w 776"/>
              <a:gd name="T71" fmla="*/ 110 h 1294"/>
              <a:gd name="T72" fmla="*/ 604 w 776"/>
              <a:gd name="T73" fmla="*/ 110 h 1294"/>
              <a:gd name="T74" fmla="*/ 576 w 776"/>
              <a:gd name="T75" fmla="*/ 107 h 1294"/>
              <a:gd name="T76" fmla="*/ 579 w 776"/>
              <a:gd name="T77" fmla="*/ 83 h 1294"/>
              <a:gd name="T78" fmla="*/ 543 w 776"/>
              <a:gd name="T79" fmla="*/ 102 h 1294"/>
              <a:gd name="T80" fmla="*/ 504 w 776"/>
              <a:gd name="T81" fmla="*/ 98 h 1294"/>
              <a:gd name="T82" fmla="*/ 447 w 776"/>
              <a:gd name="T83" fmla="*/ 88 h 1294"/>
              <a:gd name="T84" fmla="*/ 423 w 776"/>
              <a:gd name="T85" fmla="*/ 66 h 1294"/>
              <a:gd name="T86" fmla="*/ 379 w 776"/>
              <a:gd name="T87" fmla="*/ 68 h 1294"/>
              <a:gd name="T88" fmla="*/ 340 w 776"/>
              <a:gd name="T89" fmla="*/ 32 h 1294"/>
              <a:gd name="T90" fmla="*/ 302 w 776"/>
              <a:gd name="T91" fmla="*/ 27 h 1294"/>
              <a:gd name="T92" fmla="*/ 275 w 776"/>
              <a:gd name="T93" fmla="*/ 25 h 1294"/>
              <a:gd name="T94" fmla="*/ 265 w 776"/>
              <a:gd name="T95" fmla="*/ 19 h 1294"/>
              <a:gd name="T96" fmla="*/ 243 w 776"/>
              <a:gd name="T97" fmla="*/ 30 h 1294"/>
              <a:gd name="T98" fmla="*/ 277 w 776"/>
              <a:gd name="T99" fmla="*/ 42 h 1294"/>
              <a:gd name="T100" fmla="*/ 321 w 776"/>
              <a:gd name="T101" fmla="*/ 100 h 1294"/>
              <a:gd name="T102" fmla="*/ 273 w 776"/>
              <a:gd name="T103" fmla="*/ 109 h 1294"/>
              <a:gd name="T104" fmla="*/ 195 w 776"/>
              <a:gd name="T105" fmla="*/ 97 h 1294"/>
              <a:gd name="T106" fmla="*/ 163 w 776"/>
              <a:gd name="T107" fmla="*/ 119 h 1294"/>
              <a:gd name="T108" fmla="*/ 155 w 776"/>
              <a:gd name="T109" fmla="*/ 137 h 1294"/>
              <a:gd name="T110" fmla="*/ 139 w 776"/>
              <a:gd name="T111" fmla="*/ 148 h 1294"/>
              <a:gd name="T112" fmla="*/ 117 w 776"/>
              <a:gd name="T113" fmla="*/ 153 h 1294"/>
              <a:gd name="T114" fmla="*/ 97 w 776"/>
              <a:gd name="T115" fmla="*/ 214 h 1294"/>
              <a:gd name="T116" fmla="*/ 54 w 776"/>
              <a:gd name="T117" fmla="*/ 265 h 1294"/>
              <a:gd name="T118" fmla="*/ 39 w 776"/>
              <a:gd name="T119" fmla="*/ 304 h 1294"/>
              <a:gd name="T120" fmla="*/ 85 w 776"/>
              <a:gd name="T121" fmla="*/ 324 h 1294"/>
              <a:gd name="T122" fmla="*/ 51 w 776"/>
              <a:gd name="T123" fmla="*/ 362 h 1294"/>
              <a:gd name="T124" fmla="*/ 15 w 776"/>
              <a:gd name="T125" fmla="*/ 351 h 1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6" h="1294">
                <a:moveTo>
                  <a:pt x="119" y="25"/>
                </a:moveTo>
                <a:lnTo>
                  <a:pt x="121" y="29"/>
                </a:lnTo>
                <a:lnTo>
                  <a:pt x="121" y="29"/>
                </a:lnTo>
                <a:lnTo>
                  <a:pt x="121" y="30"/>
                </a:lnTo>
                <a:lnTo>
                  <a:pt x="121" y="30"/>
                </a:lnTo>
                <a:lnTo>
                  <a:pt x="121" y="32"/>
                </a:lnTo>
                <a:lnTo>
                  <a:pt x="121" y="32"/>
                </a:lnTo>
                <a:lnTo>
                  <a:pt x="121" y="32"/>
                </a:lnTo>
                <a:lnTo>
                  <a:pt x="121" y="32"/>
                </a:lnTo>
                <a:lnTo>
                  <a:pt x="121" y="34"/>
                </a:lnTo>
                <a:lnTo>
                  <a:pt x="122" y="36"/>
                </a:lnTo>
                <a:lnTo>
                  <a:pt x="124" y="44"/>
                </a:lnTo>
                <a:lnTo>
                  <a:pt x="124" y="46"/>
                </a:lnTo>
                <a:lnTo>
                  <a:pt x="126" y="49"/>
                </a:lnTo>
                <a:lnTo>
                  <a:pt x="126" y="49"/>
                </a:lnTo>
                <a:lnTo>
                  <a:pt x="127" y="49"/>
                </a:lnTo>
                <a:lnTo>
                  <a:pt x="127" y="49"/>
                </a:lnTo>
                <a:lnTo>
                  <a:pt x="129" y="51"/>
                </a:lnTo>
                <a:lnTo>
                  <a:pt x="129" y="58"/>
                </a:lnTo>
                <a:lnTo>
                  <a:pt x="129" y="59"/>
                </a:lnTo>
                <a:lnTo>
                  <a:pt x="131" y="59"/>
                </a:lnTo>
                <a:lnTo>
                  <a:pt x="132" y="59"/>
                </a:lnTo>
                <a:lnTo>
                  <a:pt x="134" y="61"/>
                </a:lnTo>
                <a:lnTo>
                  <a:pt x="134" y="61"/>
                </a:lnTo>
                <a:lnTo>
                  <a:pt x="136" y="63"/>
                </a:lnTo>
                <a:lnTo>
                  <a:pt x="136" y="63"/>
                </a:lnTo>
                <a:lnTo>
                  <a:pt x="139" y="64"/>
                </a:lnTo>
                <a:lnTo>
                  <a:pt x="143" y="68"/>
                </a:lnTo>
                <a:lnTo>
                  <a:pt x="144" y="68"/>
                </a:lnTo>
                <a:lnTo>
                  <a:pt x="144" y="68"/>
                </a:lnTo>
                <a:lnTo>
                  <a:pt x="144" y="68"/>
                </a:lnTo>
                <a:lnTo>
                  <a:pt x="144" y="69"/>
                </a:lnTo>
                <a:lnTo>
                  <a:pt x="144" y="69"/>
                </a:lnTo>
                <a:lnTo>
                  <a:pt x="144" y="69"/>
                </a:lnTo>
                <a:lnTo>
                  <a:pt x="146" y="71"/>
                </a:lnTo>
                <a:lnTo>
                  <a:pt x="148" y="71"/>
                </a:lnTo>
                <a:lnTo>
                  <a:pt x="149" y="73"/>
                </a:lnTo>
                <a:lnTo>
                  <a:pt x="151" y="73"/>
                </a:lnTo>
                <a:lnTo>
                  <a:pt x="151" y="73"/>
                </a:lnTo>
                <a:lnTo>
                  <a:pt x="156" y="75"/>
                </a:lnTo>
                <a:lnTo>
                  <a:pt x="160" y="76"/>
                </a:lnTo>
                <a:lnTo>
                  <a:pt x="163" y="78"/>
                </a:lnTo>
                <a:lnTo>
                  <a:pt x="166" y="80"/>
                </a:lnTo>
                <a:lnTo>
                  <a:pt x="168" y="83"/>
                </a:lnTo>
                <a:lnTo>
                  <a:pt x="170" y="83"/>
                </a:lnTo>
                <a:lnTo>
                  <a:pt x="172" y="83"/>
                </a:lnTo>
                <a:lnTo>
                  <a:pt x="182" y="75"/>
                </a:lnTo>
                <a:lnTo>
                  <a:pt x="190" y="69"/>
                </a:lnTo>
                <a:lnTo>
                  <a:pt x="190" y="69"/>
                </a:lnTo>
                <a:lnTo>
                  <a:pt x="190" y="68"/>
                </a:lnTo>
                <a:lnTo>
                  <a:pt x="192" y="66"/>
                </a:lnTo>
                <a:lnTo>
                  <a:pt x="195" y="66"/>
                </a:lnTo>
                <a:lnTo>
                  <a:pt x="195" y="66"/>
                </a:lnTo>
                <a:lnTo>
                  <a:pt x="197" y="66"/>
                </a:lnTo>
                <a:lnTo>
                  <a:pt x="197" y="64"/>
                </a:lnTo>
                <a:lnTo>
                  <a:pt x="199" y="63"/>
                </a:lnTo>
                <a:lnTo>
                  <a:pt x="200" y="61"/>
                </a:lnTo>
                <a:lnTo>
                  <a:pt x="205" y="53"/>
                </a:lnTo>
                <a:lnTo>
                  <a:pt x="205" y="53"/>
                </a:lnTo>
                <a:lnTo>
                  <a:pt x="207" y="53"/>
                </a:lnTo>
                <a:lnTo>
                  <a:pt x="209" y="54"/>
                </a:lnTo>
                <a:lnTo>
                  <a:pt x="209" y="54"/>
                </a:lnTo>
                <a:lnTo>
                  <a:pt x="211" y="54"/>
                </a:lnTo>
                <a:lnTo>
                  <a:pt x="212" y="56"/>
                </a:lnTo>
                <a:lnTo>
                  <a:pt x="214" y="54"/>
                </a:lnTo>
                <a:lnTo>
                  <a:pt x="212" y="53"/>
                </a:lnTo>
                <a:lnTo>
                  <a:pt x="212" y="53"/>
                </a:lnTo>
                <a:lnTo>
                  <a:pt x="212" y="51"/>
                </a:lnTo>
                <a:lnTo>
                  <a:pt x="212" y="47"/>
                </a:lnTo>
                <a:lnTo>
                  <a:pt x="212" y="46"/>
                </a:lnTo>
                <a:lnTo>
                  <a:pt x="214" y="44"/>
                </a:lnTo>
                <a:lnTo>
                  <a:pt x="216" y="44"/>
                </a:lnTo>
                <a:lnTo>
                  <a:pt x="217" y="44"/>
                </a:lnTo>
                <a:lnTo>
                  <a:pt x="217" y="44"/>
                </a:lnTo>
                <a:lnTo>
                  <a:pt x="219" y="42"/>
                </a:lnTo>
                <a:lnTo>
                  <a:pt x="219" y="41"/>
                </a:lnTo>
                <a:lnTo>
                  <a:pt x="219" y="39"/>
                </a:lnTo>
                <a:lnTo>
                  <a:pt x="219" y="37"/>
                </a:lnTo>
                <a:lnTo>
                  <a:pt x="217" y="36"/>
                </a:lnTo>
                <a:lnTo>
                  <a:pt x="217" y="36"/>
                </a:lnTo>
                <a:lnTo>
                  <a:pt x="216" y="36"/>
                </a:lnTo>
                <a:lnTo>
                  <a:pt x="214" y="36"/>
                </a:lnTo>
                <a:lnTo>
                  <a:pt x="214" y="37"/>
                </a:lnTo>
                <a:lnTo>
                  <a:pt x="214" y="36"/>
                </a:lnTo>
                <a:lnTo>
                  <a:pt x="212" y="36"/>
                </a:lnTo>
                <a:lnTo>
                  <a:pt x="212" y="34"/>
                </a:lnTo>
                <a:lnTo>
                  <a:pt x="212" y="30"/>
                </a:lnTo>
                <a:lnTo>
                  <a:pt x="212" y="29"/>
                </a:lnTo>
                <a:lnTo>
                  <a:pt x="211" y="29"/>
                </a:lnTo>
                <a:lnTo>
                  <a:pt x="211" y="27"/>
                </a:lnTo>
                <a:lnTo>
                  <a:pt x="211" y="25"/>
                </a:lnTo>
                <a:lnTo>
                  <a:pt x="209" y="24"/>
                </a:lnTo>
                <a:lnTo>
                  <a:pt x="209" y="24"/>
                </a:lnTo>
                <a:lnTo>
                  <a:pt x="207" y="24"/>
                </a:lnTo>
                <a:lnTo>
                  <a:pt x="205" y="25"/>
                </a:lnTo>
                <a:lnTo>
                  <a:pt x="204" y="25"/>
                </a:lnTo>
                <a:lnTo>
                  <a:pt x="204" y="25"/>
                </a:lnTo>
                <a:lnTo>
                  <a:pt x="202" y="24"/>
                </a:lnTo>
                <a:lnTo>
                  <a:pt x="202" y="24"/>
                </a:lnTo>
                <a:lnTo>
                  <a:pt x="200" y="24"/>
                </a:lnTo>
                <a:lnTo>
                  <a:pt x="200" y="24"/>
                </a:lnTo>
                <a:lnTo>
                  <a:pt x="200" y="25"/>
                </a:lnTo>
                <a:lnTo>
                  <a:pt x="200" y="27"/>
                </a:lnTo>
                <a:lnTo>
                  <a:pt x="199" y="27"/>
                </a:lnTo>
                <a:lnTo>
                  <a:pt x="197" y="25"/>
                </a:lnTo>
                <a:lnTo>
                  <a:pt x="197" y="25"/>
                </a:lnTo>
                <a:lnTo>
                  <a:pt x="199" y="24"/>
                </a:lnTo>
                <a:lnTo>
                  <a:pt x="199" y="24"/>
                </a:lnTo>
                <a:lnTo>
                  <a:pt x="199" y="22"/>
                </a:lnTo>
                <a:lnTo>
                  <a:pt x="197" y="20"/>
                </a:lnTo>
                <a:lnTo>
                  <a:pt x="195" y="19"/>
                </a:lnTo>
                <a:lnTo>
                  <a:pt x="194" y="20"/>
                </a:lnTo>
                <a:lnTo>
                  <a:pt x="192" y="20"/>
                </a:lnTo>
                <a:lnTo>
                  <a:pt x="190" y="22"/>
                </a:lnTo>
                <a:lnTo>
                  <a:pt x="190" y="24"/>
                </a:lnTo>
                <a:lnTo>
                  <a:pt x="190" y="27"/>
                </a:lnTo>
                <a:lnTo>
                  <a:pt x="190" y="27"/>
                </a:lnTo>
                <a:lnTo>
                  <a:pt x="188" y="27"/>
                </a:lnTo>
                <a:lnTo>
                  <a:pt x="190" y="29"/>
                </a:lnTo>
                <a:lnTo>
                  <a:pt x="190" y="29"/>
                </a:lnTo>
                <a:lnTo>
                  <a:pt x="190" y="29"/>
                </a:lnTo>
                <a:lnTo>
                  <a:pt x="192" y="29"/>
                </a:lnTo>
                <a:lnTo>
                  <a:pt x="192" y="29"/>
                </a:lnTo>
                <a:lnTo>
                  <a:pt x="190" y="30"/>
                </a:lnTo>
                <a:lnTo>
                  <a:pt x="192" y="32"/>
                </a:lnTo>
                <a:lnTo>
                  <a:pt x="192" y="34"/>
                </a:lnTo>
                <a:lnTo>
                  <a:pt x="192" y="36"/>
                </a:lnTo>
                <a:lnTo>
                  <a:pt x="192" y="37"/>
                </a:lnTo>
                <a:lnTo>
                  <a:pt x="192" y="37"/>
                </a:lnTo>
                <a:lnTo>
                  <a:pt x="188" y="30"/>
                </a:lnTo>
                <a:lnTo>
                  <a:pt x="187" y="29"/>
                </a:lnTo>
                <a:lnTo>
                  <a:pt x="187" y="27"/>
                </a:lnTo>
                <a:lnTo>
                  <a:pt x="187" y="25"/>
                </a:lnTo>
                <a:lnTo>
                  <a:pt x="185" y="24"/>
                </a:lnTo>
                <a:lnTo>
                  <a:pt x="183" y="25"/>
                </a:lnTo>
                <a:lnTo>
                  <a:pt x="182" y="27"/>
                </a:lnTo>
                <a:lnTo>
                  <a:pt x="180" y="29"/>
                </a:lnTo>
                <a:lnTo>
                  <a:pt x="178" y="29"/>
                </a:lnTo>
                <a:lnTo>
                  <a:pt x="177" y="30"/>
                </a:lnTo>
                <a:lnTo>
                  <a:pt x="175" y="37"/>
                </a:lnTo>
                <a:lnTo>
                  <a:pt x="175" y="39"/>
                </a:lnTo>
                <a:lnTo>
                  <a:pt x="175" y="37"/>
                </a:lnTo>
                <a:lnTo>
                  <a:pt x="173" y="34"/>
                </a:lnTo>
                <a:lnTo>
                  <a:pt x="173" y="32"/>
                </a:lnTo>
                <a:lnTo>
                  <a:pt x="170" y="32"/>
                </a:lnTo>
                <a:lnTo>
                  <a:pt x="170" y="30"/>
                </a:lnTo>
                <a:lnTo>
                  <a:pt x="168" y="30"/>
                </a:lnTo>
                <a:lnTo>
                  <a:pt x="166" y="29"/>
                </a:lnTo>
                <a:lnTo>
                  <a:pt x="163" y="30"/>
                </a:lnTo>
                <a:lnTo>
                  <a:pt x="161" y="32"/>
                </a:lnTo>
                <a:lnTo>
                  <a:pt x="160" y="34"/>
                </a:lnTo>
                <a:lnTo>
                  <a:pt x="155" y="34"/>
                </a:lnTo>
                <a:lnTo>
                  <a:pt x="149" y="36"/>
                </a:lnTo>
                <a:lnTo>
                  <a:pt x="146" y="41"/>
                </a:lnTo>
                <a:lnTo>
                  <a:pt x="146" y="39"/>
                </a:lnTo>
                <a:lnTo>
                  <a:pt x="144" y="37"/>
                </a:lnTo>
                <a:lnTo>
                  <a:pt x="143" y="36"/>
                </a:lnTo>
                <a:lnTo>
                  <a:pt x="143" y="36"/>
                </a:lnTo>
                <a:lnTo>
                  <a:pt x="144" y="32"/>
                </a:lnTo>
                <a:lnTo>
                  <a:pt x="143" y="30"/>
                </a:lnTo>
                <a:lnTo>
                  <a:pt x="141" y="32"/>
                </a:lnTo>
                <a:lnTo>
                  <a:pt x="138" y="36"/>
                </a:lnTo>
                <a:lnTo>
                  <a:pt x="138" y="37"/>
                </a:lnTo>
                <a:lnTo>
                  <a:pt x="136" y="37"/>
                </a:lnTo>
                <a:lnTo>
                  <a:pt x="136" y="37"/>
                </a:lnTo>
                <a:lnTo>
                  <a:pt x="134" y="36"/>
                </a:lnTo>
                <a:lnTo>
                  <a:pt x="134" y="34"/>
                </a:lnTo>
                <a:lnTo>
                  <a:pt x="138" y="32"/>
                </a:lnTo>
                <a:lnTo>
                  <a:pt x="138" y="30"/>
                </a:lnTo>
                <a:lnTo>
                  <a:pt x="138" y="29"/>
                </a:lnTo>
                <a:lnTo>
                  <a:pt x="138" y="27"/>
                </a:lnTo>
                <a:lnTo>
                  <a:pt x="136" y="27"/>
                </a:lnTo>
                <a:lnTo>
                  <a:pt x="134" y="25"/>
                </a:lnTo>
                <a:lnTo>
                  <a:pt x="134" y="25"/>
                </a:lnTo>
                <a:lnTo>
                  <a:pt x="132" y="27"/>
                </a:lnTo>
                <a:lnTo>
                  <a:pt x="132" y="27"/>
                </a:lnTo>
                <a:lnTo>
                  <a:pt x="131" y="29"/>
                </a:lnTo>
                <a:lnTo>
                  <a:pt x="131" y="27"/>
                </a:lnTo>
                <a:lnTo>
                  <a:pt x="124" y="20"/>
                </a:lnTo>
                <a:lnTo>
                  <a:pt x="121" y="15"/>
                </a:lnTo>
                <a:lnTo>
                  <a:pt x="119" y="17"/>
                </a:lnTo>
                <a:lnTo>
                  <a:pt x="119" y="19"/>
                </a:lnTo>
                <a:lnTo>
                  <a:pt x="117" y="20"/>
                </a:lnTo>
                <a:lnTo>
                  <a:pt x="117" y="22"/>
                </a:lnTo>
                <a:lnTo>
                  <a:pt x="119" y="24"/>
                </a:lnTo>
                <a:lnTo>
                  <a:pt x="119" y="25"/>
                </a:lnTo>
                <a:close/>
                <a:moveTo>
                  <a:pt x="88" y="71"/>
                </a:moveTo>
                <a:lnTo>
                  <a:pt x="90" y="73"/>
                </a:lnTo>
                <a:lnTo>
                  <a:pt x="92" y="73"/>
                </a:lnTo>
                <a:lnTo>
                  <a:pt x="93" y="75"/>
                </a:lnTo>
                <a:lnTo>
                  <a:pt x="97" y="75"/>
                </a:lnTo>
                <a:lnTo>
                  <a:pt x="98" y="75"/>
                </a:lnTo>
                <a:lnTo>
                  <a:pt x="107" y="71"/>
                </a:lnTo>
                <a:lnTo>
                  <a:pt x="110" y="69"/>
                </a:lnTo>
                <a:lnTo>
                  <a:pt x="112" y="69"/>
                </a:lnTo>
                <a:lnTo>
                  <a:pt x="114" y="69"/>
                </a:lnTo>
                <a:lnTo>
                  <a:pt x="115" y="69"/>
                </a:lnTo>
                <a:lnTo>
                  <a:pt x="117" y="71"/>
                </a:lnTo>
                <a:lnTo>
                  <a:pt x="119" y="71"/>
                </a:lnTo>
                <a:lnTo>
                  <a:pt x="121" y="71"/>
                </a:lnTo>
                <a:lnTo>
                  <a:pt x="124" y="73"/>
                </a:lnTo>
                <a:lnTo>
                  <a:pt x="127" y="75"/>
                </a:lnTo>
                <a:lnTo>
                  <a:pt x="129" y="75"/>
                </a:lnTo>
                <a:lnTo>
                  <a:pt x="131" y="75"/>
                </a:lnTo>
                <a:lnTo>
                  <a:pt x="136" y="75"/>
                </a:lnTo>
                <a:lnTo>
                  <a:pt x="139" y="73"/>
                </a:lnTo>
                <a:lnTo>
                  <a:pt x="141" y="71"/>
                </a:lnTo>
                <a:lnTo>
                  <a:pt x="141" y="71"/>
                </a:lnTo>
                <a:lnTo>
                  <a:pt x="141" y="69"/>
                </a:lnTo>
                <a:lnTo>
                  <a:pt x="141" y="68"/>
                </a:lnTo>
                <a:lnTo>
                  <a:pt x="139" y="68"/>
                </a:lnTo>
                <a:lnTo>
                  <a:pt x="136" y="64"/>
                </a:lnTo>
                <a:lnTo>
                  <a:pt x="134" y="63"/>
                </a:lnTo>
                <a:lnTo>
                  <a:pt x="132" y="63"/>
                </a:lnTo>
                <a:lnTo>
                  <a:pt x="132" y="63"/>
                </a:lnTo>
                <a:lnTo>
                  <a:pt x="129" y="63"/>
                </a:lnTo>
                <a:lnTo>
                  <a:pt x="127" y="63"/>
                </a:lnTo>
                <a:lnTo>
                  <a:pt x="127" y="63"/>
                </a:lnTo>
                <a:lnTo>
                  <a:pt x="126" y="63"/>
                </a:lnTo>
                <a:lnTo>
                  <a:pt x="126" y="63"/>
                </a:lnTo>
                <a:lnTo>
                  <a:pt x="126" y="63"/>
                </a:lnTo>
                <a:lnTo>
                  <a:pt x="126" y="63"/>
                </a:lnTo>
                <a:lnTo>
                  <a:pt x="126" y="61"/>
                </a:lnTo>
                <a:lnTo>
                  <a:pt x="126" y="59"/>
                </a:lnTo>
                <a:lnTo>
                  <a:pt x="126" y="56"/>
                </a:lnTo>
                <a:lnTo>
                  <a:pt x="126" y="54"/>
                </a:lnTo>
                <a:lnTo>
                  <a:pt x="124" y="51"/>
                </a:lnTo>
                <a:lnTo>
                  <a:pt x="121" y="49"/>
                </a:lnTo>
                <a:lnTo>
                  <a:pt x="119" y="47"/>
                </a:lnTo>
                <a:lnTo>
                  <a:pt x="119" y="44"/>
                </a:lnTo>
                <a:lnTo>
                  <a:pt x="119" y="42"/>
                </a:lnTo>
                <a:lnTo>
                  <a:pt x="121" y="41"/>
                </a:lnTo>
                <a:lnTo>
                  <a:pt x="121" y="41"/>
                </a:lnTo>
                <a:lnTo>
                  <a:pt x="119" y="37"/>
                </a:lnTo>
                <a:lnTo>
                  <a:pt x="117" y="34"/>
                </a:lnTo>
                <a:lnTo>
                  <a:pt x="117" y="32"/>
                </a:lnTo>
                <a:lnTo>
                  <a:pt x="115" y="30"/>
                </a:lnTo>
                <a:lnTo>
                  <a:pt x="114" y="30"/>
                </a:lnTo>
                <a:lnTo>
                  <a:pt x="114" y="32"/>
                </a:lnTo>
                <a:lnTo>
                  <a:pt x="112" y="32"/>
                </a:lnTo>
                <a:lnTo>
                  <a:pt x="110" y="32"/>
                </a:lnTo>
                <a:lnTo>
                  <a:pt x="109" y="32"/>
                </a:lnTo>
                <a:lnTo>
                  <a:pt x="105" y="37"/>
                </a:lnTo>
                <a:lnTo>
                  <a:pt x="105" y="37"/>
                </a:lnTo>
                <a:lnTo>
                  <a:pt x="104" y="39"/>
                </a:lnTo>
                <a:lnTo>
                  <a:pt x="102" y="41"/>
                </a:lnTo>
                <a:lnTo>
                  <a:pt x="102" y="41"/>
                </a:lnTo>
                <a:lnTo>
                  <a:pt x="98" y="44"/>
                </a:lnTo>
                <a:lnTo>
                  <a:pt x="100" y="44"/>
                </a:lnTo>
                <a:lnTo>
                  <a:pt x="102" y="44"/>
                </a:lnTo>
                <a:lnTo>
                  <a:pt x="102" y="44"/>
                </a:lnTo>
                <a:lnTo>
                  <a:pt x="104" y="46"/>
                </a:lnTo>
                <a:lnTo>
                  <a:pt x="104" y="46"/>
                </a:lnTo>
                <a:lnTo>
                  <a:pt x="104" y="47"/>
                </a:lnTo>
                <a:lnTo>
                  <a:pt x="104" y="49"/>
                </a:lnTo>
                <a:lnTo>
                  <a:pt x="102" y="49"/>
                </a:lnTo>
                <a:lnTo>
                  <a:pt x="104" y="58"/>
                </a:lnTo>
                <a:lnTo>
                  <a:pt x="104" y="59"/>
                </a:lnTo>
                <a:lnTo>
                  <a:pt x="102" y="61"/>
                </a:lnTo>
                <a:lnTo>
                  <a:pt x="100" y="63"/>
                </a:lnTo>
                <a:lnTo>
                  <a:pt x="98" y="63"/>
                </a:lnTo>
                <a:lnTo>
                  <a:pt x="97" y="63"/>
                </a:lnTo>
                <a:lnTo>
                  <a:pt x="93" y="61"/>
                </a:lnTo>
                <a:lnTo>
                  <a:pt x="92" y="61"/>
                </a:lnTo>
                <a:lnTo>
                  <a:pt x="92" y="63"/>
                </a:lnTo>
                <a:lnTo>
                  <a:pt x="92" y="66"/>
                </a:lnTo>
                <a:lnTo>
                  <a:pt x="92" y="68"/>
                </a:lnTo>
                <a:lnTo>
                  <a:pt x="92" y="68"/>
                </a:lnTo>
                <a:lnTo>
                  <a:pt x="88" y="68"/>
                </a:lnTo>
                <a:lnTo>
                  <a:pt x="88" y="68"/>
                </a:lnTo>
                <a:lnTo>
                  <a:pt x="88" y="69"/>
                </a:lnTo>
                <a:lnTo>
                  <a:pt x="88" y="69"/>
                </a:lnTo>
                <a:lnTo>
                  <a:pt x="88" y="71"/>
                </a:lnTo>
                <a:close/>
                <a:moveTo>
                  <a:pt x="672" y="244"/>
                </a:moveTo>
                <a:lnTo>
                  <a:pt x="672" y="244"/>
                </a:lnTo>
                <a:lnTo>
                  <a:pt x="672" y="246"/>
                </a:lnTo>
                <a:lnTo>
                  <a:pt x="672" y="244"/>
                </a:lnTo>
                <a:lnTo>
                  <a:pt x="672" y="244"/>
                </a:lnTo>
                <a:lnTo>
                  <a:pt x="674" y="244"/>
                </a:lnTo>
                <a:lnTo>
                  <a:pt x="672" y="244"/>
                </a:lnTo>
                <a:lnTo>
                  <a:pt x="672" y="244"/>
                </a:lnTo>
                <a:close/>
                <a:moveTo>
                  <a:pt x="525" y="83"/>
                </a:moveTo>
                <a:lnTo>
                  <a:pt x="528" y="81"/>
                </a:lnTo>
                <a:lnTo>
                  <a:pt x="528" y="81"/>
                </a:lnTo>
                <a:lnTo>
                  <a:pt x="526" y="81"/>
                </a:lnTo>
                <a:lnTo>
                  <a:pt x="525" y="81"/>
                </a:lnTo>
                <a:lnTo>
                  <a:pt x="523" y="81"/>
                </a:lnTo>
                <a:lnTo>
                  <a:pt x="521" y="83"/>
                </a:lnTo>
                <a:lnTo>
                  <a:pt x="523" y="83"/>
                </a:lnTo>
                <a:lnTo>
                  <a:pt x="525" y="83"/>
                </a:lnTo>
                <a:close/>
                <a:moveTo>
                  <a:pt x="511" y="93"/>
                </a:moveTo>
                <a:lnTo>
                  <a:pt x="513" y="93"/>
                </a:lnTo>
                <a:lnTo>
                  <a:pt x="514" y="92"/>
                </a:lnTo>
                <a:lnTo>
                  <a:pt x="516" y="92"/>
                </a:lnTo>
                <a:lnTo>
                  <a:pt x="514" y="90"/>
                </a:lnTo>
                <a:lnTo>
                  <a:pt x="513" y="90"/>
                </a:lnTo>
                <a:lnTo>
                  <a:pt x="509" y="90"/>
                </a:lnTo>
                <a:lnTo>
                  <a:pt x="509" y="90"/>
                </a:lnTo>
                <a:lnTo>
                  <a:pt x="511" y="92"/>
                </a:lnTo>
                <a:lnTo>
                  <a:pt x="511" y="93"/>
                </a:lnTo>
                <a:close/>
                <a:moveTo>
                  <a:pt x="506" y="97"/>
                </a:moveTo>
                <a:lnTo>
                  <a:pt x="508" y="98"/>
                </a:lnTo>
                <a:lnTo>
                  <a:pt x="509" y="98"/>
                </a:lnTo>
                <a:lnTo>
                  <a:pt x="511" y="98"/>
                </a:lnTo>
                <a:lnTo>
                  <a:pt x="511" y="97"/>
                </a:lnTo>
                <a:lnTo>
                  <a:pt x="511" y="95"/>
                </a:lnTo>
                <a:lnTo>
                  <a:pt x="509" y="95"/>
                </a:lnTo>
                <a:lnTo>
                  <a:pt x="509" y="93"/>
                </a:lnTo>
                <a:lnTo>
                  <a:pt x="508" y="93"/>
                </a:lnTo>
                <a:lnTo>
                  <a:pt x="506" y="93"/>
                </a:lnTo>
                <a:lnTo>
                  <a:pt x="504" y="92"/>
                </a:lnTo>
                <a:lnTo>
                  <a:pt x="506" y="95"/>
                </a:lnTo>
                <a:lnTo>
                  <a:pt x="506" y="97"/>
                </a:lnTo>
                <a:close/>
                <a:moveTo>
                  <a:pt x="647" y="42"/>
                </a:moveTo>
                <a:lnTo>
                  <a:pt x="649" y="41"/>
                </a:lnTo>
                <a:lnTo>
                  <a:pt x="649" y="41"/>
                </a:lnTo>
                <a:lnTo>
                  <a:pt x="649" y="41"/>
                </a:lnTo>
                <a:lnTo>
                  <a:pt x="649" y="41"/>
                </a:lnTo>
                <a:lnTo>
                  <a:pt x="650" y="42"/>
                </a:lnTo>
                <a:lnTo>
                  <a:pt x="650" y="41"/>
                </a:lnTo>
                <a:lnTo>
                  <a:pt x="655" y="34"/>
                </a:lnTo>
                <a:lnTo>
                  <a:pt x="657" y="30"/>
                </a:lnTo>
                <a:lnTo>
                  <a:pt x="659" y="27"/>
                </a:lnTo>
                <a:lnTo>
                  <a:pt x="661" y="25"/>
                </a:lnTo>
                <a:lnTo>
                  <a:pt x="662" y="24"/>
                </a:lnTo>
                <a:lnTo>
                  <a:pt x="664" y="20"/>
                </a:lnTo>
                <a:lnTo>
                  <a:pt x="664" y="20"/>
                </a:lnTo>
                <a:lnTo>
                  <a:pt x="664" y="20"/>
                </a:lnTo>
                <a:lnTo>
                  <a:pt x="664" y="20"/>
                </a:lnTo>
                <a:lnTo>
                  <a:pt x="666" y="20"/>
                </a:lnTo>
                <a:lnTo>
                  <a:pt x="666" y="20"/>
                </a:lnTo>
                <a:lnTo>
                  <a:pt x="666" y="19"/>
                </a:lnTo>
                <a:lnTo>
                  <a:pt x="666" y="15"/>
                </a:lnTo>
                <a:lnTo>
                  <a:pt x="667" y="13"/>
                </a:lnTo>
                <a:lnTo>
                  <a:pt x="669" y="8"/>
                </a:lnTo>
                <a:lnTo>
                  <a:pt x="669" y="7"/>
                </a:lnTo>
                <a:lnTo>
                  <a:pt x="671" y="7"/>
                </a:lnTo>
                <a:lnTo>
                  <a:pt x="671" y="5"/>
                </a:lnTo>
                <a:lnTo>
                  <a:pt x="671" y="5"/>
                </a:lnTo>
                <a:lnTo>
                  <a:pt x="669" y="5"/>
                </a:lnTo>
                <a:lnTo>
                  <a:pt x="669" y="5"/>
                </a:lnTo>
                <a:lnTo>
                  <a:pt x="667" y="5"/>
                </a:lnTo>
                <a:lnTo>
                  <a:pt x="667" y="7"/>
                </a:lnTo>
                <a:lnTo>
                  <a:pt x="667" y="5"/>
                </a:lnTo>
                <a:lnTo>
                  <a:pt x="667" y="5"/>
                </a:lnTo>
                <a:lnTo>
                  <a:pt x="667" y="5"/>
                </a:lnTo>
                <a:lnTo>
                  <a:pt x="667" y="5"/>
                </a:lnTo>
                <a:lnTo>
                  <a:pt x="666" y="7"/>
                </a:lnTo>
                <a:lnTo>
                  <a:pt x="667" y="10"/>
                </a:lnTo>
                <a:lnTo>
                  <a:pt x="667" y="10"/>
                </a:lnTo>
                <a:lnTo>
                  <a:pt x="666" y="10"/>
                </a:lnTo>
                <a:lnTo>
                  <a:pt x="666" y="10"/>
                </a:lnTo>
                <a:lnTo>
                  <a:pt x="666" y="13"/>
                </a:lnTo>
                <a:lnTo>
                  <a:pt x="664" y="19"/>
                </a:lnTo>
                <a:lnTo>
                  <a:pt x="664" y="19"/>
                </a:lnTo>
                <a:lnTo>
                  <a:pt x="661" y="20"/>
                </a:lnTo>
                <a:lnTo>
                  <a:pt x="655" y="25"/>
                </a:lnTo>
                <a:lnTo>
                  <a:pt x="655" y="25"/>
                </a:lnTo>
                <a:lnTo>
                  <a:pt x="654" y="30"/>
                </a:lnTo>
                <a:lnTo>
                  <a:pt x="654" y="30"/>
                </a:lnTo>
                <a:lnTo>
                  <a:pt x="652" y="32"/>
                </a:lnTo>
                <a:lnTo>
                  <a:pt x="652" y="34"/>
                </a:lnTo>
                <a:lnTo>
                  <a:pt x="650" y="36"/>
                </a:lnTo>
                <a:lnTo>
                  <a:pt x="647" y="37"/>
                </a:lnTo>
                <a:lnTo>
                  <a:pt x="647" y="39"/>
                </a:lnTo>
                <a:lnTo>
                  <a:pt x="647" y="39"/>
                </a:lnTo>
                <a:lnTo>
                  <a:pt x="647" y="41"/>
                </a:lnTo>
                <a:lnTo>
                  <a:pt x="645" y="41"/>
                </a:lnTo>
                <a:lnTo>
                  <a:pt x="647" y="42"/>
                </a:lnTo>
                <a:lnTo>
                  <a:pt x="647" y="42"/>
                </a:lnTo>
                <a:close/>
                <a:moveTo>
                  <a:pt x="672" y="100"/>
                </a:moveTo>
                <a:lnTo>
                  <a:pt x="674" y="100"/>
                </a:lnTo>
                <a:lnTo>
                  <a:pt x="674" y="100"/>
                </a:lnTo>
                <a:lnTo>
                  <a:pt x="676" y="98"/>
                </a:lnTo>
                <a:lnTo>
                  <a:pt x="676" y="98"/>
                </a:lnTo>
                <a:lnTo>
                  <a:pt x="674" y="97"/>
                </a:lnTo>
                <a:lnTo>
                  <a:pt x="674" y="95"/>
                </a:lnTo>
                <a:lnTo>
                  <a:pt x="672" y="97"/>
                </a:lnTo>
                <a:lnTo>
                  <a:pt x="672" y="97"/>
                </a:lnTo>
                <a:lnTo>
                  <a:pt x="672" y="100"/>
                </a:lnTo>
                <a:lnTo>
                  <a:pt x="672" y="100"/>
                </a:lnTo>
                <a:close/>
                <a:moveTo>
                  <a:pt x="654" y="68"/>
                </a:moveTo>
                <a:lnTo>
                  <a:pt x="652" y="69"/>
                </a:lnTo>
                <a:lnTo>
                  <a:pt x="650" y="69"/>
                </a:lnTo>
                <a:lnTo>
                  <a:pt x="649" y="69"/>
                </a:lnTo>
                <a:lnTo>
                  <a:pt x="649" y="69"/>
                </a:lnTo>
                <a:lnTo>
                  <a:pt x="647" y="71"/>
                </a:lnTo>
                <a:lnTo>
                  <a:pt x="649" y="71"/>
                </a:lnTo>
                <a:lnTo>
                  <a:pt x="652" y="71"/>
                </a:lnTo>
                <a:lnTo>
                  <a:pt x="654" y="71"/>
                </a:lnTo>
                <a:lnTo>
                  <a:pt x="654" y="69"/>
                </a:lnTo>
                <a:lnTo>
                  <a:pt x="654" y="69"/>
                </a:lnTo>
                <a:lnTo>
                  <a:pt x="655" y="68"/>
                </a:lnTo>
                <a:lnTo>
                  <a:pt x="657" y="66"/>
                </a:lnTo>
                <a:lnTo>
                  <a:pt x="657" y="66"/>
                </a:lnTo>
                <a:lnTo>
                  <a:pt x="657" y="66"/>
                </a:lnTo>
                <a:lnTo>
                  <a:pt x="655" y="68"/>
                </a:lnTo>
                <a:lnTo>
                  <a:pt x="654" y="68"/>
                </a:lnTo>
                <a:close/>
                <a:moveTo>
                  <a:pt x="688" y="404"/>
                </a:moveTo>
                <a:lnTo>
                  <a:pt x="688" y="404"/>
                </a:lnTo>
                <a:lnTo>
                  <a:pt x="688" y="404"/>
                </a:lnTo>
                <a:lnTo>
                  <a:pt x="686" y="402"/>
                </a:lnTo>
                <a:lnTo>
                  <a:pt x="684" y="404"/>
                </a:lnTo>
                <a:lnTo>
                  <a:pt x="684" y="404"/>
                </a:lnTo>
                <a:lnTo>
                  <a:pt x="684" y="406"/>
                </a:lnTo>
                <a:lnTo>
                  <a:pt x="684" y="407"/>
                </a:lnTo>
                <a:lnTo>
                  <a:pt x="684" y="409"/>
                </a:lnTo>
                <a:lnTo>
                  <a:pt x="684" y="409"/>
                </a:lnTo>
                <a:lnTo>
                  <a:pt x="684" y="409"/>
                </a:lnTo>
                <a:lnTo>
                  <a:pt x="684" y="409"/>
                </a:lnTo>
                <a:lnTo>
                  <a:pt x="684" y="409"/>
                </a:lnTo>
                <a:lnTo>
                  <a:pt x="686" y="409"/>
                </a:lnTo>
                <a:lnTo>
                  <a:pt x="686" y="409"/>
                </a:lnTo>
                <a:lnTo>
                  <a:pt x="688" y="409"/>
                </a:lnTo>
                <a:lnTo>
                  <a:pt x="688" y="409"/>
                </a:lnTo>
                <a:lnTo>
                  <a:pt x="688" y="409"/>
                </a:lnTo>
                <a:lnTo>
                  <a:pt x="688" y="411"/>
                </a:lnTo>
                <a:lnTo>
                  <a:pt x="688" y="413"/>
                </a:lnTo>
                <a:lnTo>
                  <a:pt x="689" y="414"/>
                </a:lnTo>
                <a:lnTo>
                  <a:pt x="689" y="416"/>
                </a:lnTo>
                <a:lnTo>
                  <a:pt x="691" y="416"/>
                </a:lnTo>
                <a:lnTo>
                  <a:pt x="693" y="416"/>
                </a:lnTo>
                <a:lnTo>
                  <a:pt x="693" y="416"/>
                </a:lnTo>
                <a:lnTo>
                  <a:pt x="693" y="418"/>
                </a:lnTo>
                <a:lnTo>
                  <a:pt x="693" y="418"/>
                </a:lnTo>
                <a:lnTo>
                  <a:pt x="694" y="418"/>
                </a:lnTo>
                <a:lnTo>
                  <a:pt x="696" y="418"/>
                </a:lnTo>
                <a:lnTo>
                  <a:pt x="696" y="416"/>
                </a:lnTo>
                <a:lnTo>
                  <a:pt x="698" y="414"/>
                </a:lnTo>
                <a:lnTo>
                  <a:pt x="698" y="413"/>
                </a:lnTo>
                <a:lnTo>
                  <a:pt x="698" y="413"/>
                </a:lnTo>
                <a:lnTo>
                  <a:pt x="696" y="413"/>
                </a:lnTo>
                <a:lnTo>
                  <a:pt x="696" y="413"/>
                </a:lnTo>
                <a:lnTo>
                  <a:pt x="694" y="411"/>
                </a:lnTo>
                <a:lnTo>
                  <a:pt x="694" y="411"/>
                </a:lnTo>
                <a:lnTo>
                  <a:pt x="696" y="409"/>
                </a:lnTo>
                <a:lnTo>
                  <a:pt x="694" y="404"/>
                </a:lnTo>
                <a:lnTo>
                  <a:pt x="694" y="402"/>
                </a:lnTo>
                <a:lnTo>
                  <a:pt x="693" y="401"/>
                </a:lnTo>
                <a:lnTo>
                  <a:pt x="691" y="401"/>
                </a:lnTo>
                <a:lnTo>
                  <a:pt x="691" y="399"/>
                </a:lnTo>
                <a:lnTo>
                  <a:pt x="691" y="399"/>
                </a:lnTo>
                <a:lnTo>
                  <a:pt x="689" y="399"/>
                </a:lnTo>
                <a:lnTo>
                  <a:pt x="688" y="399"/>
                </a:lnTo>
                <a:lnTo>
                  <a:pt x="688" y="401"/>
                </a:lnTo>
                <a:lnTo>
                  <a:pt x="688" y="404"/>
                </a:lnTo>
                <a:lnTo>
                  <a:pt x="688" y="404"/>
                </a:lnTo>
                <a:close/>
                <a:moveTo>
                  <a:pt x="645" y="71"/>
                </a:moveTo>
                <a:lnTo>
                  <a:pt x="644" y="73"/>
                </a:lnTo>
                <a:lnTo>
                  <a:pt x="644" y="75"/>
                </a:lnTo>
                <a:lnTo>
                  <a:pt x="644" y="78"/>
                </a:lnTo>
                <a:lnTo>
                  <a:pt x="644" y="80"/>
                </a:lnTo>
                <a:lnTo>
                  <a:pt x="644" y="80"/>
                </a:lnTo>
                <a:lnTo>
                  <a:pt x="644" y="81"/>
                </a:lnTo>
                <a:lnTo>
                  <a:pt x="644" y="81"/>
                </a:lnTo>
                <a:lnTo>
                  <a:pt x="644" y="80"/>
                </a:lnTo>
                <a:lnTo>
                  <a:pt x="645" y="80"/>
                </a:lnTo>
                <a:lnTo>
                  <a:pt x="645" y="78"/>
                </a:lnTo>
                <a:lnTo>
                  <a:pt x="644" y="78"/>
                </a:lnTo>
                <a:lnTo>
                  <a:pt x="644" y="78"/>
                </a:lnTo>
                <a:lnTo>
                  <a:pt x="645" y="73"/>
                </a:lnTo>
                <a:lnTo>
                  <a:pt x="645" y="71"/>
                </a:lnTo>
                <a:close/>
                <a:moveTo>
                  <a:pt x="615" y="93"/>
                </a:moveTo>
                <a:lnTo>
                  <a:pt x="615" y="95"/>
                </a:lnTo>
                <a:lnTo>
                  <a:pt x="616" y="95"/>
                </a:lnTo>
                <a:lnTo>
                  <a:pt x="618" y="95"/>
                </a:lnTo>
                <a:lnTo>
                  <a:pt x="618" y="95"/>
                </a:lnTo>
                <a:lnTo>
                  <a:pt x="620" y="95"/>
                </a:lnTo>
                <a:lnTo>
                  <a:pt x="621" y="95"/>
                </a:lnTo>
                <a:lnTo>
                  <a:pt x="621" y="93"/>
                </a:lnTo>
                <a:lnTo>
                  <a:pt x="623" y="93"/>
                </a:lnTo>
                <a:lnTo>
                  <a:pt x="627" y="92"/>
                </a:lnTo>
                <a:lnTo>
                  <a:pt x="630" y="90"/>
                </a:lnTo>
                <a:lnTo>
                  <a:pt x="630" y="88"/>
                </a:lnTo>
                <a:lnTo>
                  <a:pt x="628" y="86"/>
                </a:lnTo>
                <a:lnTo>
                  <a:pt x="627" y="88"/>
                </a:lnTo>
                <a:lnTo>
                  <a:pt x="625" y="90"/>
                </a:lnTo>
                <a:lnTo>
                  <a:pt x="623" y="92"/>
                </a:lnTo>
                <a:lnTo>
                  <a:pt x="623" y="92"/>
                </a:lnTo>
                <a:lnTo>
                  <a:pt x="621" y="92"/>
                </a:lnTo>
                <a:lnTo>
                  <a:pt x="621" y="92"/>
                </a:lnTo>
                <a:lnTo>
                  <a:pt x="620" y="92"/>
                </a:lnTo>
                <a:lnTo>
                  <a:pt x="621" y="90"/>
                </a:lnTo>
                <a:lnTo>
                  <a:pt x="621" y="90"/>
                </a:lnTo>
                <a:lnTo>
                  <a:pt x="621" y="90"/>
                </a:lnTo>
                <a:lnTo>
                  <a:pt x="620" y="88"/>
                </a:lnTo>
                <a:lnTo>
                  <a:pt x="620" y="90"/>
                </a:lnTo>
                <a:lnTo>
                  <a:pt x="618" y="92"/>
                </a:lnTo>
                <a:lnTo>
                  <a:pt x="616" y="92"/>
                </a:lnTo>
                <a:lnTo>
                  <a:pt x="616" y="92"/>
                </a:lnTo>
                <a:lnTo>
                  <a:pt x="615" y="92"/>
                </a:lnTo>
                <a:lnTo>
                  <a:pt x="615" y="90"/>
                </a:lnTo>
                <a:lnTo>
                  <a:pt x="615" y="92"/>
                </a:lnTo>
                <a:lnTo>
                  <a:pt x="615" y="92"/>
                </a:lnTo>
                <a:lnTo>
                  <a:pt x="615" y="93"/>
                </a:lnTo>
                <a:lnTo>
                  <a:pt x="615" y="93"/>
                </a:lnTo>
                <a:close/>
                <a:moveTo>
                  <a:pt x="603" y="64"/>
                </a:moveTo>
                <a:lnTo>
                  <a:pt x="604" y="63"/>
                </a:lnTo>
                <a:lnTo>
                  <a:pt x="606" y="61"/>
                </a:lnTo>
                <a:lnTo>
                  <a:pt x="608" y="59"/>
                </a:lnTo>
                <a:lnTo>
                  <a:pt x="606" y="59"/>
                </a:lnTo>
                <a:lnTo>
                  <a:pt x="603" y="61"/>
                </a:lnTo>
                <a:lnTo>
                  <a:pt x="599" y="63"/>
                </a:lnTo>
                <a:lnTo>
                  <a:pt x="601" y="64"/>
                </a:lnTo>
                <a:lnTo>
                  <a:pt x="603" y="64"/>
                </a:lnTo>
                <a:close/>
                <a:moveTo>
                  <a:pt x="623" y="59"/>
                </a:moveTo>
                <a:lnTo>
                  <a:pt x="623" y="59"/>
                </a:lnTo>
                <a:lnTo>
                  <a:pt x="625" y="59"/>
                </a:lnTo>
                <a:lnTo>
                  <a:pt x="627" y="58"/>
                </a:lnTo>
                <a:lnTo>
                  <a:pt x="628" y="56"/>
                </a:lnTo>
                <a:lnTo>
                  <a:pt x="628" y="56"/>
                </a:lnTo>
                <a:lnTo>
                  <a:pt x="628" y="56"/>
                </a:lnTo>
                <a:lnTo>
                  <a:pt x="630" y="56"/>
                </a:lnTo>
                <a:lnTo>
                  <a:pt x="630" y="56"/>
                </a:lnTo>
                <a:lnTo>
                  <a:pt x="630" y="56"/>
                </a:lnTo>
                <a:lnTo>
                  <a:pt x="632" y="56"/>
                </a:lnTo>
                <a:lnTo>
                  <a:pt x="635" y="54"/>
                </a:lnTo>
                <a:lnTo>
                  <a:pt x="637" y="51"/>
                </a:lnTo>
                <a:lnTo>
                  <a:pt x="637" y="51"/>
                </a:lnTo>
                <a:lnTo>
                  <a:pt x="638" y="51"/>
                </a:lnTo>
                <a:lnTo>
                  <a:pt x="642" y="47"/>
                </a:lnTo>
                <a:lnTo>
                  <a:pt x="644" y="46"/>
                </a:lnTo>
                <a:lnTo>
                  <a:pt x="645" y="44"/>
                </a:lnTo>
                <a:lnTo>
                  <a:pt x="644" y="42"/>
                </a:lnTo>
                <a:lnTo>
                  <a:pt x="644" y="44"/>
                </a:lnTo>
                <a:lnTo>
                  <a:pt x="642" y="44"/>
                </a:lnTo>
                <a:lnTo>
                  <a:pt x="640" y="47"/>
                </a:lnTo>
                <a:lnTo>
                  <a:pt x="637" y="47"/>
                </a:lnTo>
                <a:lnTo>
                  <a:pt x="635" y="49"/>
                </a:lnTo>
                <a:lnTo>
                  <a:pt x="635" y="51"/>
                </a:lnTo>
                <a:lnTo>
                  <a:pt x="635" y="49"/>
                </a:lnTo>
                <a:lnTo>
                  <a:pt x="635" y="49"/>
                </a:lnTo>
                <a:lnTo>
                  <a:pt x="632" y="53"/>
                </a:lnTo>
                <a:lnTo>
                  <a:pt x="632" y="54"/>
                </a:lnTo>
                <a:lnTo>
                  <a:pt x="630" y="54"/>
                </a:lnTo>
                <a:lnTo>
                  <a:pt x="628" y="54"/>
                </a:lnTo>
                <a:lnTo>
                  <a:pt x="628" y="53"/>
                </a:lnTo>
                <a:lnTo>
                  <a:pt x="628" y="51"/>
                </a:lnTo>
                <a:lnTo>
                  <a:pt x="627" y="53"/>
                </a:lnTo>
                <a:lnTo>
                  <a:pt x="625" y="54"/>
                </a:lnTo>
                <a:lnTo>
                  <a:pt x="623" y="56"/>
                </a:lnTo>
                <a:lnTo>
                  <a:pt x="623" y="56"/>
                </a:lnTo>
                <a:lnTo>
                  <a:pt x="621" y="58"/>
                </a:lnTo>
                <a:lnTo>
                  <a:pt x="620" y="58"/>
                </a:lnTo>
                <a:lnTo>
                  <a:pt x="620" y="58"/>
                </a:lnTo>
                <a:lnTo>
                  <a:pt x="618" y="61"/>
                </a:lnTo>
                <a:lnTo>
                  <a:pt x="618" y="61"/>
                </a:lnTo>
                <a:lnTo>
                  <a:pt x="618" y="61"/>
                </a:lnTo>
                <a:lnTo>
                  <a:pt x="618" y="63"/>
                </a:lnTo>
                <a:lnTo>
                  <a:pt x="620" y="61"/>
                </a:lnTo>
                <a:lnTo>
                  <a:pt x="623" y="59"/>
                </a:lnTo>
                <a:close/>
                <a:moveTo>
                  <a:pt x="294" y="100"/>
                </a:moveTo>
                <a:lnTo>
                  <a:pt x="294" y="98"/>
                </a:lnTo>
                <a:lnTo>
                  <a:pt x="294" y="97"/>
                </a:lnTo>
                <a:lnTo>
                  <a:pt x="292" y="95"/>
                </a:lnTo>
                <a:lnTo>
                  <a:pt x="290" y="95"/>
                </a:lnTo>
                <a:lnTo>
                  <a:pt x="289" y="95"/>
                </a:lnTo>
                <a:lnTo>
                  <a:pt x="289" y="97"/>
                </a:lnTo>
                <a:lnTo>
                  <a:pt x="289" y="97"/>
                </a:lnTo>
                <a:lnTo>
                  <a:pt x="292" y="100"/>
                </a:lnTo>
                <a:lnTo>
                  <a:pt x="294" y="100"/>
                </a:lnTo>
                <a:close/>
                <a:moveTo>
                  <a:pt x="306" y="64"/>
                </a:moveTo>
                <a:lnTo>
                  <a:pt x="307" y="64"/>
                </a:lnTo>
                <a:lnTo>
                  <a:pt x="309" y="64"/>
                </a:lnTo>
                <a:lnTo>
                  <a:pt x="311" y="64"/>
                </a:lnTo>
                <a:lnTo>
                  <a:pt x="312" y="64"/>
                </a:lnTo>
                <a:lnTo>
                  <a:pt x="312" y="63"/>
                </a:lnTo>
                <a:lnTo>
                  <a:pt x="314" y="63"/>
                </a:lnTo>
                <a:lnTo>
                  <a:pt x="314" y="61"/>
                </a:lnTo>
                <a:lnTo>
                  <a:pt x="314" y="61"/>
                </a:lnTo>
                <a:lnTo>
                  <a:pt x="314" y="59"/>
                </a:lnTo>
                <a:lnTo>
                  <a:pt x="314" y="58"/>
                </a:lnTo>
                <a:lnTo>
                  <a:pt x="312" y="58"/>
                </a:lnTo>
                <a:lnTo>
                  <a:pt x="309" y="59"/>
                </a:lnTo>
                <a:lnTo>
                  <a:pt x="309" y="58"/>
                </a:lnTo>
                <a:lnTo>
                  <a:pt x="307" y="58"/>
                </a:lnTo>
                <a:lnTo>
                  <a:pt x="307" y="58"/>
                </a:lnTo>
                <a:lnTo>
                  <a:pt x="306" y="58"/>
                </a:lnTo>
                <a:lnTo>
                  <a:pt x="304" y="58"/>
                </a:lnTo>
                <a:lnTo>
                  <a:pt x="302" y="59"/>
                </a:lnTo>
                <a:lnTo>
                  <a:pt x="302" y="61"/>
                </a:lnTo>
                <a:lnTo>
                  <a:pt x="304" y="63"/>
                </a:lnTo>
                <a:lnTo>
                  <a:pt x="306" y="64"/>
                </a:lnTo>
                <a:close/>
                <a:moveTo>
                  <a:pt x="53" y="334"/>
                </a:moveTo>
                <a:lnTo>
                  <a:pt x="53" y="336"/>
                </a:lnTo>
                <a:lnTo>
                  <a:pt x="54" y="336"/>
                </a:lnTo>
                <a:lnTo>
                  <a:pt x="54" y="336"/>
                </a:lnTo>
                <a:lnTo>
                  <a:pt x="54" y="334"/>
                </a:lnTo>
                <a:lnTo>
                  <a:pt x="54" y="334"/>
                </a:lnTo>
                <a:lnTo>
                  <a:pt x="54" y="333"/>
                </a:lnTo>
                <a:lnTo>
                  <a:pt x="53" y="333"/>
                </a:lnTo>
                <a:lnTo>
                  <a:pt x="53" y="331"/>
                </a:lnTo>
                <a:lnTo>
                  <a:pt x="51" y="331"/>
                </a:lnTo>
                <a:lnTo>
                  <a:pt x="51" y="331"/>
                </a:lnTo>
                <a:lnTo>
                  <a:pt x="51" y="331"/>
                </a:lnTo>
                <a:lnTo>
                  <a:pt x="51" y="333"/>
                </a:lnTo>
                <a:lnTo>
                  <a:pt x="51" y="333"/>
                </a:lnTo>
                <a:lnTo>
                  <a:pt x="53" y="334"/>
                </a:lnTo>
                <a:close/>
                <a:moveTo>
                  <a:pt x="301" y="7"/>
                </a:moveTo>
                <a:lnTo>
                  <a:pt x="301" y="8"/>
                </a:lnTo>
                <a:lnTo>
                  <a:pt x="301" y="8"/>
                </a:lnTo>
                <a:lnTo>
                  <a:pt x="302" y="10"/>
                </a:lnTo>
                <a:lnTo>
                  <a:pt x="302" y="10"/>
                </a:lnTo>
                <a:lnTo>
                  <a:pt x="304" y="13"/>
                </a:lnTo>
                <a:lnTo>
                  <a:pt x="304" y="15"/>
                </a:lnTo>
                <a:lnTo>
                  <a:pt x="302" y="15"/>
                </a:lnTo>
                <a:lnTo>
                  <a:pt x="302" y="15"/>
                </a:lnTo>
                <a:lnTo>
                  <a:pt x="301" y="15"/>
                </a:lnTo>
                <a:lnTo>
                  <a:pt x="301" y="17"/>
                </a:lnTo>
                <a:lnTo>
                  <a:pt x="301" y="17"/>
                </a:lnTo>
                <a:lnTo>
                  <a:pt x="304" y="22"/>
                </a:lnTo>
                <a:lnTo>
                  <a:pt x="306" y="24"/>
                </a:lnTo>
                <a:lnTo>
                  <a:pt x="307" y="27"/>
                </a:lnTo>
                <a:lnTo>
                  <a:pt x="307" y="29"/>
                </a:lnTo>
                <a:lnTo>
                  <a:pt x="311" y="32"/>
                </a:lnTo>
                <a:lnTo>
                  <a:pt x="311" y="30"/>
                </a:lnTo>
                <a:lnTo>
                  <a:pt x="312" y="25"/>
                </a:lnTo>
                <a:lnTo>
                  <a:pt x="312" y="24"/>
                </a:lnTo>
                <a:lnTo>
                  <a:pt x="312" y="22"/>
                </a:lnTo>
                <a:lnTo>
                  <a:pt x="311" y="20"/>
                </a:lnTo>
                <a:lnTo>
                  <a:pt x="311" y="19"/>
                </a:lnTo>
                <a:lnTo>
                  <a:pt x="312" y="17"/>
                </a:lnTo>
                <a:lnTo>
                  <a:pt x="312" y="17"/>
                </a:lnTo>
                <a:lnTo>
                  <a:pt x="311" y="17"/>
                </a:lnTo>
                <a:lnTo>
                  <a:pt x="309" y="15"/>
                </a:lnTo>
                <a:lnTo>
                  <a:pt x="309" y="13"/>
                </a:lnTo>
                <a:lnTo>
                  <a:pt x="309" y="13"/>
                </a:lnTo>
                <a:lnTo>
                  <a:pt x="311" y="13"/>
                </a:lnTo>
                <a:lnTo>
                  <a:pt x="311" y="13"/>
                </a:lnTo>
                <a:lnTo>
                  <a:pt x="311" y="12"/>
                </a:lnTo>
                <a:lnTo>
                  <a:pt x="311" y="12"/>
                </a:lnTo>
                <a:lnTo>
                  <a:pt x="311" y="10"/>
                </a:lnTo>
                <a:lnTo>
                  <a:pt x="311" y="8"/>
                </a:lnTo>
                <a:lnTo>
                  <a:pt x="309" y="8"/>
                </a:lnTo>
                <a:lnTo>
                  <a:pt x="311" y="8"/>
                </a:lnTo>
                <a:lnTo>
                  <a:pt x="309" y="7"/>
                </a:lnTo>
                <a:lnTo>
                  <a:pt x="309" y="5"/>
                </a:lnTo>
                <a:lnTo>
                  <a:pt x="309" y="3"/>
                </a:lnTo>
                <a:lnTo>
                  <a:pt x="309" y="3"/>
                </a:lnTo>
                <a:lnTo>
                  <a:pt x="309" y="2"/>
                </a:lnTo>
                <a:lnTo>
                  <a:pt x="311" y="0"/>
                </a:lnTo>
                <a:lnTo>
                  <a:pt x="309" y="0"/>
                </a:lnTo>
                <a:lnTo>
                  <a:pt x="307" y="2"/>
                </a:lnTo>
                <a:lnTo>
                  <a:pt x="307" y="3"/>
                </a:lnTo>
                <a:lnTo>
                  <a:pt x="307" y="5"/>
                </a:lnTo>
                <a:lnTo>
                  <a:pt x="306" y="5"/>
                </a:lnTo>
                <a:lnTo>
                  <a:pt x="304" y="7"/>
                </a:lnTo>
                <a:lnTo>
                  <a:pt x="304" y="7"/>
                </a:lnTo>
                <a:lnTo>
                  <a:pt x="302" y="7"/>
                </a:lnTo>
                <a:lnTo>
                  <a:pt x="302" y="7"/>
                </a:lnTo>
                <a:lnTo>
                  <a:pt x="301" y="5"/>
                </a:lnTo>
                <a:lnTo>
                  <a:pt x="299" y="5"/>
                </a:lnTo>
                <a:lnTo>
                  <a:pt x="299" y="7"/>
                </a:lnTo>
                <a:lnTo>
                  <a:pt x="301" y="7"/>
                </a:lnTo>
                <a:close/>
                <a:moveTo>
                  <a:pt x="46" y="329"/>
                </a:moveTo>
                <a:lnTo>
                  <a:pt x="46" y="329"/>
                </a:lnTo>
                <a:lnTo>
                  <a:pt x="44" y="329"/>
                </a:lnTo>
                <a:lnTo>
                  <a:pt x="44" y="329"/>
                </a:lnTo>
                <a:lnTo>
                  <a:pt x="44" y="329"/>
                </a:lnTo>
                <a:lnTo>
                  <a:pt x="44" y="331"/>
                </a:lnTo>
                <a:lnTo>
                  <a:pt x="46" y="333"/>
                </a:lnTo>
                <a:lnTo>
                  <a:pt x="46" y="334"/>
                </a:lnTo>
                <a:lnTo>
                  <a:pt x="48" y="339"/>
                </a:lnTo>
                <a:lnTo>
                  <a:pt x="49" y="341"/>
                </a:lnTo>
                <a:lnTo>
                  <a:pt x="51" y="341"/>
                </a:lnTo>
                <a:lnTo>
                  <a:pt x="51" y="343"/>
                </a:lnTo>
                <a:lnTo>
                  <a:pt x="51" y="343"/>
                </a:lnTo>
                <a:lnTo>
                  <a:pt x="51" y="345"/>
                </a:lnTo>
                <a:lnTo>
                  <a:pt x="51" y="339"/>
                </a:lnTo>
                <a:lnTo>
                  <a:pt x="51" y="338"/>
                </a:lnTo>
                <a:lnTo>
                  <a:pt x="49" y="334"/>
                </a:lnTo>
                <a:lnTo>
                  <a:pt x="46" y="329"/>
                </a:lnTo>
                <a:close/>
                <a:moveTo>
                  <a:pt x="379" y="49"/>
                </a:moveTo>
                <a:lnTo>
                  <a:pt x="379" y="49"/>
                </a:lnTo>
                <a:lnTo>
                  <a:pt x="379" y="49"/>
                </a:lnTo>
                <a:lnTo>
                  <a:pt x="379" y="49"/>
                </a:lnTo>
                <a:lnTo>
                  <a:pt x="380" y="47"/>
                </a:lnTo>
                <a:lnTo>
                  <a:pt x="382" y="46"/>
                </a:lnTo>
                <a:lnTo>
                  <a:pt x="382" y="46"/>
                </a:lnTo>
                <a:lnTo>
                  <a:pt x="384" y="46"/>
                </a:lnTo>
                <a:lnTo>
                  <a:pt x="385" y="46"/>
                </a:lnTo>
                <a:lnTo>
                  <a:pt x="387" y="46"/>
                </a:lnTo>
                <a:lnTo>
                  <a:pt x="389" y="46"/>
                </a:lnTo>
                <a:lnTo>
                  <a:pt x="387" y="46"/>
                </a:lnTo>
                <a:lnTo>
                  <a:pt x="387" y="44"/>
                </a:lnTo>
                <a:lnTo>
                  <a:pt x="385" y="44"/>
                </a:lnTo>
                <a:lnTo>
                  <a:pt x="385" y="42"/>
                </a:lnTo>
                <a:lnTo>
                  <a:pt x="384" y="42"/>
                </a:lnTo>
                <a:lnTo>
                  <a:pt x="384" y="44"/>
                </a:lnTo>
                <a:lnTo>
                  <a:pt x="382" y="44"/>
                </a:lnTo>
                <a:lnTo>
                  <a:pt x="379" y="44"/>
                </a:lnTo>
                <a:lnTo>
                  <a:pt x="379" y="46"/>
                </a:lnTo>
                <a:lnTo>
                  <a:pt x="379" y="46"/>
                </a:lnTo>
                <a:lnTo>
                  <a:pt x="379" y="47"/>
                </a:lnTo>
                <a:lnTo>
                  <a:pt x="379" y="47"/>
                </a:lnTo>
                <a:lnTo>
                  <a:pt x="379" y="49"/>
                </a:lnTo>
                <a:close/>
                <a:moveTo>
                  <a:pt x="375" y="59"/>
                </a:moveTo>
                <a:lnTo>
                  <a:pt x="377" y="59"/>
                </a:lnTo>
                <a:lnTo>
                  <a:pt x="379" y="59"/>
                </a:lnTo>
                <a:lnTo>
                  <a:pt x="379" y="59"/>
                </a:lnTo>
                <a:lnTo>
                  <a:pt x="380" y="59"/>
                </a:lnTo>
                <a:lnTo>
                  <a:pt x="380" y="58"/>
                </a:lnTo>
                <a:lnTo>
                  <a:pt x="379" y="58"/>
                </a:lnTo>
                <a:lnTo>
                  <a:pt x="379" y="56"/>
                </a:lnTo>
                <a:lnTo>
                  <a:pt x="380" y="56"/>
                </a:lnTo>
                <a:lnTo>
                  <a:pt x="384" y="56"/>
                </a:lnTo>
                <a:lnTo>
                  <a:pt x="385" y="56"/>
                </a:lnTo>
                <a:lnTo>
                  <a:pt x="387" y="54"/>
                </a:lnTo>
                <a:lnTo>
                  <a:pt x="385" y="53"/>
                </a:lnTo>
                <a:lnTo>
                  <a:pt x="384" y="53"/>
                </a:lnTo>
                <a:lnTo>
                  <a:pt x="382" y="53"/>
                </a:lnTo>
                <a:lnTo>
                  <a:pt x="380" y="54"/>
                </a:lnTo>
                <a:lnTo>
                  <a:pt x="377" y="56"/>
                </a:lnTo>
                <a:lnTo>
                  <a:pt x="377" y="56"/>
                </a:lnTo>
                <a:lnTo>
                  <a:pt x="375" y="56"/>
                </a:lnTo>
                <a:lnTo>
                  <a:pt x="375" y="58"/>
                </a:lnTo>
                <a:lnTo>
                  <a:pt x="377" y="59"/>
                </a:lnTo>
                <a:lnTo>
                  <a:pt x="375" y="59"/>
                </a:lnTo>
                <a:close/>
                <a:moveTo>
                  <a:pt x="684" y="285"/>
                </a:moveTo>
                <a:lnTo>
                  <a:pt x="684" y="285"/>
                </a:lnTo>
                <a:lnTo>
                  <a:pt x="684" y="283"/>
                </a:lnTo>
                <a:lnTo>
                  <a:pt x="684" y="283"/>
                </a:lnTo>
                <a:lnTo>
                  <a:pt x="684" y="282"/>
                </a:lnTo>
                <a:lnTo>
                  <a:pt x="686" y="282"/>
                </a:lnTo>
                <a:lnTo>
                  <a:pt x="686" y="282"/>
                </a:lnTo>
                <a:lnTo>
                  <a:pt x="686" y="280"/>
                </a:lnTo>
                <a:lnTo>
                  <a:pt x="684" y="280"/>
                </a:lnTo>
                <a:lnTo>
                  <a:pt x="684" y="280"/>
                </a:lnTo>
                <a:lnTo>
                  <a:pt x="684" y="278"/>
                </a:lnTo>
                <a:lnTo>
                  <a:pt x="684" y="278"/>
                </a:lnTo>
                <a:lnTo>
                  <a:pt x="684" y="277"/>
                </a:lnTo>
                <a:lnTo>
                  <a:pt x="684" y="277"/>
                </a:lnTo>
                <a:lnTo>
                  <a:pt x="684" y="277"/>
                </a:lnTo>
                <a:lnTo>
                  <a:pt x="684" y="277"/>
                </a:lnTo>
                <a:lnTo>
                  <a:pt x="684" y="277"/>
                </a:lnTo>
                <a:lnTo>
                  <a:pt x="686" y="275"/>
                </a:lnTo>
                <a:lnTo>
                  <a:pt x="686" y="275"/>
                </a:lnTo>
                <a:lnTo>
                  <a:pt x="688" y="273"/>
                </a:lnTo>
                <a:lnTo>
                  <a:pt x="686" y="273"/>
                </a:lnTo>
                <a:lnTo>
                  <a:pt x="684" y="275"/>
                </a:lnTo>
                <a:lnTo>
                  <a:pt x="684" y="275"/>
                </a:lnTo>
                <a:lnTo>
                  <a:pt x="683" y="273"/>
                </a:lnTo>
                <a:lnTo>
                  <a:pt x="683" y="273"/>
                </a:lnTo>
                <a:lnTo>
                  <a:pt x="681" y="275"/>
                </a:lnTo>
                <a:lnTo>
                  <a:pt x="681" y="277"/>
                </a:lnTo>
                <a:lnTo>
                  <a:pt x="681" y="277"/>
                </a:lnTo>
                <a:lnTo>
                  <a:pt x="679" y="278"/>
                </a:lnTo>
                <a:lnTo>
                  <a:pt x="679" y="278"/>
                </a:lnTo>
                <a:lnTo>
                  <a:pt x="678" y="278"/>
                </a:lnTo>
                <a:lnTo>
                  <a:pt x="672" y="275"/>
                </a:lnTo>
                <a:lnTo>
                  <a:pt x="671" y="273"/>
                </a:lnTo>
                <a:lnTo>
                  <a:pt x="671" y="275"/>
                </a:lnTo>
                <a:lnTo>
                  <a:pt x="671" y="277"/>
                </a:lnTo>
                <a:lnTo>
                  <a:pt x="671" y="277"/>
                </a:lnTo>
                <a:lnTo>
                  <a:pt x="671" y="277"/>
                </a:lnTo>
                <a:lnTo>
                  <a:pt x="667" y="277"/>
                </a:lnTo>
                <a:lnTo>
                  <a:pt x="666" y="277"/>
                </a:lnTo>
                <a:lnTo>
                  <a:pt x="666" y="277"/>
                </a:lnTo>
                <a:lnTo>
                  <a:pt x="666" y="277"/>
                </a:lnTo>
                <a:lnTo>
                  <a:pt x="664" y="275"/>
                </a:lnTo>
                <a:lnTo>
                  <a:pt x="664" y="272"/>
                </a:lnTo>
                <a:lnTo>
                  <a:pt x="664" y="270"/>
                </a:lnTo>
                <a:lnTo>
                  <a:pt x="664" y="268"/>
                </a:lnTo>
                <a:lnTo>
                  <a:pt x="664" y="268"/>
                </a:lnTo>
                <a:lnTo>
                  <a:pt x="666" y="266"/>
                </a:lnTo>
                <a:lnTo>
                  <a:pt x="666" y="266"/>
                </a:lnTo>
                <a:lnTo>
                  <a:pt x="667" y="266"/>
                </a:lnTo>
                <a:lnTo>
                  <a:pt x="667" y="268"/>
                </a:lnTo>
                <a:lnTo>
                  <a:pt x="667" y="266"/>
                </a:lnTo>
                <a:lnTo>
                  <a:pt x="667" y="265"/>
                </a:lnTo>
                <a:lnTo>
                  <a:pt x="669" y="265"/>
                </a:lnTo>
                <a:lnTo>
                  <a:pt x="671" y="265"/>
                </a:lnTo>
                <a:lnTo>
                  <a:pt x="671" y="265"/>
                </a:lnTo>
                <a:lnTo>
                  <a:pt x="671" y="265"/>
                </a:lnTo>
                <a:lnTo>
                  <a:pt x="671" y="265"/>
                </a:lnTo>
                <a:lnTo>
                  <a:pt x="672" y="263"/>
                </a:lnTo>
                <a:lnTo>
                  <a:pt x="672" y="263"/>
                </a:lnTo>
                <a:lnTo>
                  <a:pt x="672" y="263"/>
                </a:lnTo>
                <a:lnTo>
                  <a:pt x="672" y="263"/>
                </a:lnTo>
                <a:lnTo>
                  <a:pt x="671" y="263"/>
                </a:lnTo>
                <a:lnTo>
                  <a:pt x="671" y="261"/>
                </a:lnTo>
                <a:lnTo>
                  <a:pt x="669" y="261"/>
                </a:lnTo>
                <a:lnTo>
                  <a:pt x="669" y="261"/>
                </a:lnTo>
                <a:lnTo>
                  <a:pt x="669" y="260"/>
                </a:lnTo>
                <a:lnTo>
                  <a:pt x="669" y="256"/>
                </a:lnTo>
                <a:lnTo>
                  <a:pt x="671" y="255"/>
                </a:lnTo>
                <a:lnTo>
                  <a:pt x="674" y="253"/>
                </a:lnTo>
                <a:lnTo>
                  <a:pt x="678" y="255"/>
                </a:lnTo>
                <a:lnTo>
                  <a:pt x="679" y="249"/>
                </a:lnTo>
                <a:lnTo>
                  <a:pt x="679" y="248"/>
                </a:lnTo>
                <a:lnTo>
                  <a:pt x="683" y="246"/>
                </a:lnTo>
                <a:lnTo>
                  <a:pt x="683" y="244"/>
                </a:lnTo>
                <a:lnTo>
                  <a:pt x="683" y="243"/>
                </a:lnTo>
                <a:lnTo>
                  <a:pt x="683" y="243"/>
                </a:lnTo>
                <a:lnTo>
                  <a:pt x="681" y="241"/>
                </a:lnTo>
                <a:lnTo>
                  <a:pt x="681" y="241"/>
                </a:lnTo>
                <a:lnTo>
                  <a:pt x="679" y="239"/>
                </a:lnTo>
                <a:lnTo>
                  <a:pt x="678" y="241"/>
                </a:lnTo>
                <a:lnTo>
                  <a:pt x="676" y="239"/>
                </a:lnTo>
                <a:lnTo>
                  <a:pt x="674" y="243"/>
                </a:lnTo>
                <a:lnTo>
                  <a:pt x="674" y="243"/>
                </a:lnTo>
                <a:lnTo>
                  <a:pt x="674" y="244"/>
                </a:lnTo>
                <a:lnTo>
                  <a:pt x="674" y="244"/>
                </a:lnTo>
                <a:lnTo>
                  <a:pt x="674" y="244"/>
                </a:lnTo>
                <a:lnTo>
                  <a:pt x="676" y="244"/>
                </a:lnTo>
                <a:lnTo>
                  <a:pt x="676" y="244"/>
                </a:lnTo>
                <a:lnTo>
                  <a:pt x="676" y="246"/>
                </a:lnTo>
                <a:lnTo>
                  <a:pt x="674" y="248"/>
                </a:lnTo>
                <a:lnTo>
                  <a:pt x="672" y="248"/>
                </a:lnTo>
                <a:lnTo>
                  <a:pt x="672" y="248"/>
                </a:lnTo>
                <a:lnTo>
                  <a:pt x="667" y="248"/>
                </a:lnTo>
                <a:lnTo>
                  <a:pt x="666" y="248"/>
                </a:lnTo>
                <a:lnTo>
                  <a:pt x="666" y="246"/>
                </a:lnTo>
                <a:lnTo>
                  <a:pt x="664" y="246"/>
                </a:lnTo>
                <a:lnTo>
                  <a:pt x="664" y="244"/>
                </a:lnTo>
                <a:lnTo>
                  <a:pt x="664" y="243"/>
                </a:lnTo>
                <a:lnTo>
                  <a:pt x="666" y="241"/>
                </a:lnTo>
                <a:lnTo>
                  <a:pt x="666" y="241"/>
                </a:lnTo>
                <a:lnTo>
                  <a:pt x="664" y="241"/>
                </a:lnTo>
                <a:lnTo>
                  <a:pt x="664" y="241"/>
                </a:lnTo>
                <a:lnTo>
                  <a:pt x="662" y="241"/>
                </a:lnTo>
                <a:lnTo>
                  <a:pt x="662" y="239"/>
                </a:lnTo>
                <a:lnTo>
                  <a:pt x="661" y="239"/>
                </a:lnTo>
                <a:lnTo>
                  <a:pt x="662" y="238"/>
                </a:lnTo>
                <a:lnTo>
                  <a:pt x="662" y="238"/>
                </a:lnTo>
                <a:lnTo>
                  <a:pt x="664" y="236"/>
                </a:lnTo>
                <a:lnTo>
                  <a:pt x="666" y="234"/>
                </a:lnTo>
                <a:lnTo>
                  <a:pt x="666" y="233"/>
                </a:lnTo>
                <a:lnTo>
                  <a:pt x="666" y="231"/>
                </a:lnTo>
                <a:lnTo>
                  <a:pt x="664" y="231"/>
                </a:lnTo>
                <a:lnTo>
                  <a:pt x="662" y="231"/>
                </a:lnTo>
                <a:lnTo>
                  <a:pt x="661" y="233"/>
                </a:lnTo>
                <a:lnTo>
                  <a:pt x="661" y="233"/>
                </a:lnTo>
                <a:lnTo>
                  <a:pt x="659" y="236"/>
                </a:lnTo>
                <a:lnTo>
                  <a:pt x="659" y="234"/>
                </a:lnTo>
                <a:lnTo>
                  <a:pt x="657" y="236"/>
                </a:lnTo>
                <a:lnTo>
                  <a:pt x="657" y="236"/>
                </a:lnTo>
                <a:lnTo>
                  <a:pt x="657" y="236"/>
                </a:lnTo>
                <a:lnTo>
                  <a:pt x="657" y="236"/>
                </a:lnTo>
                <a:lnTo>
                  <a:pt x="657" y="236"/>
                </a:lnTo>
                <a:lnTo>
                  <a:pt x="657" y="238"/>
                </a:lnTo>
                <a:lnTo>
                  <a:pt x="655" y="236"/>
                </a:lnTo>
                <a:lnTo>
                  <a:pt x="655" y="236"/>
                </a:lnTo>
                <a:lnTo>
                  <a:pt x="655" y="236"/>
                </a:lnTo>
                <a:lnTo>
                  <a:pt x="655" y="234"/>
                </a:lnTo>
                <a:lnTo>
                  <a:pt x="655" y="234"/>
                </a:lnTo>
                <a:lnTo>
                  <a:pt x="657" y="234"/>
                </a:lnTo>
                <a:lnTo>
                  <a:pt x="655" y="234"/>
                </a:lnTo>
                <a:lnTo>
                  <a:pt x="655" y="234"/>
                </a:lnTo>
                <a:lnTo>
                  <a:pt x="654" y="234"/>
                </a:lnTo>
                <a:lnTo>
                  <a:pt x="654" y="234"/>
                </a:lnTo>
                <a:lnTo>
                  <a:pt x="652" y="234"/>
                </a:lnTo>
                <a:lnTo>
                  <a:pt x="652" y="234"/>
                </a:lnTo>
                <a:lnTo>
                  <a:pt x="652" y="236"/>
                </a:lnTo>
                <a:lnTo>
                  <a:pt x="654" y="236"/>
                </a:lnTo>
                <a:lnTo>
                  <a:pt x="654" y="236"/>
                </a:lnTo>
                <a:lnTo>
                  <a:pt x="652" y="238"/>
                </a:lnTo>
                <a:lnTo>
                  <a:pt x="654" y="238"/>
                </a:lnTo>
                <a:lnTo>
                  <a:pt x="655" y="238"/>
                </a:lnTo>
                <a:lnTo>
                  <a:pt x="655" y="239"/>
                </a:lnTo>
                <a:lnTo>
                  <a:pt x="655" y="241"/>
                </a:lnTo>
                <a:lnTo>
                  <a:pt x="655" y="241"/>
                </a:lnTo>
                <a:lnTo>
                  <a:pt x="657" y="241"/>
                </a:lnTo>
                <a:lnTo>
                  <a:pt x="657" y="243"/>
                </a:lnTo>
                <a:lnTo>
                  <a:pt x="655" y="243"/>
                </a:lnTo>
                <a:lnTo>
                  <a:pt x="654" y="243"/>
                </a:lnTo>
                <a:lnTo>
                  <a:pt x="654" y="244"/>
                </a:lnTo>
                <a:lnTo>
                  <a:pt x="654" y="244"/>
                </a:lnTo>
                <a:lnTo>
                  <a:pt x="652" y="244"/>
                </a:lnTo>
                <a:lnTo>
                  <a:pt x="652" y="246"/>
                </a:lnTo>
                <a:lnTo>
                  <a:pt x="650" y="244"/>
                </a:lnTo>
                <a:lnTo>
                  <a:pt x="649" y="243"/>
                </a:lnTo>
                <a:lnTo>
                  <a:pt x="649" y="243"/>
                </a:lnTo>
                <a:lnTo>
                  <a:pt x="647" y="244"/>
                </a:lnTo>
                <a:lnTo>
                  <a:pt x="647" y="246"/>
                </a:lnTo>
                <a:lnTo>
                  <a:pt x="647" y="246"/>
                </a:lnTo>
                <a:lnTo>
                  <a:pt x="645" y="246"/>
                </a:lnTo>
                <a:lnTo>
                  <a:pt x="644" y="246"/>
                </a:lnTo>
                <a:lnTo>
                  <a:pt x="644" y="248"/>
                </a:lnTo>
                <a:lnTo>
                  <a:pt x="640" y="246"/>
                </a:lnTo>
                <a:lnTo>
                  <a:pt x="640" y="244"/>
                </a:lnTo>
                <a:lnTo>
                  <a:pt x="638" y="246"/>
                </a:lnTo>
                <a:lnTo>
                  <a:pt x="638" y="246"/>
                </a:lnTo>
                <a:lnTo>
                  <a:pt x="638" y="248"/>
                </a:lnTo>
                <a:lnTo>
                  <a:pt x="640" y="249"/>
                </a:lnTo>
                <a:lnTo>
                  <a:pt x="640" y="251"/>
                </a:lnTo>
                <a:lnTo>
                  <a:pt x="640" y="253"/>
                </a:lnTo>
                <a:lnTo>
                  <a:pt x="638" y="258"/>
                </a:lnTo>
                <a:lnTo>
                  <a:pt x="638" y="261"/>
                </a:lnTo>
                <a:lnTo>
                  <a:pt x="638" y="266"/>
                </a:lnTo>
                <a:lnTo>
                  <a:pt x="640" y="268"/>
                </a:lnTo>
                <a:lnTo>
                  <a:pt x="640" y="270"/>
                </a:lnTo>
                <a:lnTo>
                  <a:pt x="640" y="272"/>
                </a:lnTo>
                <a:lnTo>
                  <a:pt x="640" y="272"/>
                </a:lnTo>
                <a:lnTo>
                  <a:pt x="640" y="273"/>
                </a:lnTo>
                <a:lnTo>
                  <a:pt x="638" y="275"/>
                </a:lnTo>
                <a:lnTo>
                  <a:pt x="637" y="277"/>
                </a:lnTo>
                <a:lnTo>
                  <a:pt x="635" y="277"/>
                </a:lnTo>
                <a:lnTo>
                  <a:pt x="633" y="278"/>
                </a:lnTo>
                <a:lnTo>
                  <a:pt x="632" y="278"/>
                </a:lnTo>
                <a:lnTo>
                  <a:pt x="632" y="280"/>
                </a:lnTo>
                <a:lnTo>
                  <a:pt x="632" y="280"/>
                </a:lnTo>
                <a:lnTo>
                  <a:pt x="632" y="282"/>
                </a:lnTo>
                <a:lnTo>
                  <a:pt x="632" y="282"/>
                </a:lnTo>
                <a:lnTo>
                  <a:pt x="632" y="280"/>
                </a:lnTo>
                <a:lnTo>
                  <a:pt x="633" y="280"/>
                </a:lnTo>
                <a:lnTo>
                  <a:pt x="635" y="278"/>
                </a:lnTo>
                <a:lnTo>
                  <a:pt x="638" y="278"/>
                </a:lnTo>
                <a:lnTo>
                  <a:pt x="640" y="278"/>
                </a:lnTo>
                <a:lnTo>
                  <a:pt x="640" y="278"/>
                </a:lnTo>
                <a:lnTo>
                  <a:pt x="642" y="280"/>
                </a:lnTo>
                <a:lnTo>
                  <a:pt x="644" y="280"/>
                </a:lnTo>
                <a:lnTo>
                  <a:pt x="659" y="285"/>
                </a:lnTo>
                <a:lnTo>
                  <a:pt x="662" y="285"/>
                </a:lnTo>
                <a:lnTo>
                  <a:pt x="666" y="283"/>
                </a:lnTo>
                <a:lnTo>
                  <a:pt x="666" y="283"/>
                </a:lnTo>
                <a:lnTo>
                  <a:pt x="667" y="283"/>
                </a:lnTo>
                <a:lnTo>
                  <a:pt x="669" y="283"/>
                </a:lnTo>
                <a:lnTo>
                  <a:pt x="672" y="283"/>
                </a:lnTo>
                <a:lnTo>
                  <a:pt x="674" y="285"/>
                </a:lnTo>
                <a:lnTo>
                  <a:pt x="676" y="285"/>
                </a:lnTo>
                <a:lnTo>
                  <a:pt x="676" y="285"/>
                </a:lnTo>
                <a:lnTo>
                  <a:pt x="678" y="285"/>
                </a:lnTo>
                <a:lnTo>
                  <a:pt x="681" y="287"/>
                </a:lnTo>
                <a:lnTo>
                  <a:pt x="681" y="285"/>
                </a:lnTo>
                <a:lnTo>
                  <a:pt x="681" y="285"/>
                </a:lnTo>
                <a:lnTo>
                  <a:pt x="683" y="285"/>
                </a:lnTo>
                <a:lnTo>
                  <a:pt x="684" y="287"/>
                </a:lnTo>
                <a:lnTo>
                  <a:pt x="683" y="285"/>
                </a:lnTo>
                <a:lnTo>
                  <a:pt x="683" y="285"/>
                </a:lnTo>
                <a:lnTo>
                  <a:pt x="684" y="285"/>
                </a:lnTo>
                <a:close/>
                <a:moveTo>
                  <a:pt x="657" y="413"/>
                </a:moveTo>
                <a:lnTo>
                  <a:pt x="659" y="413"/>
                </a:lnTo>
                <a:lnTo>
                  <a:pt x="659" y="414"/>
                </a:lnTo>
                <a:lnTo>
                  <a:pt x="661" y="414"/>
                </a:lnTo>
                <a:lnTo>
                  <a:pt x="662" y="411"/>
                </a:lnTo>
                <a:lnTo>
                  <a:pt x="664" y="409"/>
                </a:lnTo>
                <a:lnTo>
                  <a:pt x="664" y="407"/>
                </a:lnTo>
                <a:lnTo>
                  <a:pt x="664" y="407"/>
                </a:lnTo>
                <a:lnTo>
                  <a:pt x="662" y="406"/>
                </a:lnTo>
                <a:lnTo>
                  <a:pt x="661" y="406"/>
                </a:lnTo>
                <a:lnTo>
                  <a:pt x="661" y="404"/>
                </a:lnTo>
                <a:lnTo>
                  <a:pt x="659" y="406"/>
                </a:lnTo>
                <a:lnTo>
                  <a:pt x="657" y="406"/>
                </a:lnTo>
                <a:lnTo>
                  <a:pt x="657" y="407"/>
                </a:lnTo>
                <a:lnTo>
                  <a:pt x="655" y="409"/>
                </a:lnTo>
                <a:lnTo>
                  <a:pt x="657" y="411"/>
                </a:lnTo>
                <a:lnTo>
                  <a:pt x="657" y="413"/>
                </a:lnTo>
                <a:close/>
                <a:moveTo>
                  <a:pt x="618" y="214"/>
                </a:moveTo>
                <a:lnTo>
                  <a:pt x="620" y="216"/>
                </a:lnTo>
                <a:lnTo>
                  <a:pt x="620" y="214"/>
                </a:lnTo>
                <a:lnTo>
                  <a:pt x="620" y="214"/>
                </a:lnTo>
                <a:lnTo>
                  <a:pt x="620" y="214"/>
                </a:lnTo>
                <a:lnTo>
                  <a:pt x="618" y="214"/>
                </a:lnTo>
                <a:lnTo>
                  <a:pt x="618" y="212"/>
                </a:lnTo>
                <a:lnTo>
                  <a:pt x="616" y="210"/>
                </a:lnTo>
                <a:lnTo>
                  <a:pt x="616" y="209"/>
                </a:lnTo>
                <a:lnTo>
                  <a:pt x="615" y="207"/>
                </a:lnTo>
                <a:lnTo>
                  <a:pt x="613" y="205"/>
                </a:lnTo>
                <a:lnTo>
                  <a:pt x="611" y="205"/>
                </a:lnTo>
                <a:lnTo>
                  <a:pt x="613" y="207"/>
                </a:lnTo>
                <a:lnTo>
                  <a:pt x="615" y="209"/>
                </a:lnTo>
                <a:lnTo>
                  <a:pt x="615" y="210"/>
                </a:lnTo>
                <a:lnTo>
                  <a:pt x="615" y="212"/>
                </a:lnTo>
                <a:lnTo>
                  <a:pt x="615" y="217"/>
                </a:lnTo>
                <a:lnTo>
                  <a:pt x="615" y="217"/>
                </a:lnTo>
                <a:lnTo>
                  <a:pt x="616" y="219"/>
                </a:lnTo>
                <a:lnTo>
                  <a:pt x="616" y="219"/>
                </a:lnTo>
                <a:lnTo>
                  <a:pt x="616" y="221"/>
                </a:lnTo>
                <a:lnTo>
                  <a:pt x="616" y="221"/>
                </a:lnTo>
                <a:lnTo>
                  <a:pt x="616" y="221"/>
                </a:lnTo>
                <a:lnTo>
                  <a:pt x="616" y="221"/>
                </a:lnTo>
                <a:lnTo>
                  <a:pt x="616" y="219"/>
                </a:lnTo>
                <a:lnTo>
                  <a:pt x="616" y="217"/>
                </a:lnTo>
                <a:lnTo>
                  <a:pt x="616" y="216"/>
                </a:lnTo>
                <a:lnTo>
                  <a:pt x="618" y="216"/>
                </a:lnTo>
                <a:lnTo>
                  <a:pt x="618" y="214"/>
                </a:lnTo>
                <a:close/>
                <a:moveTo>
                  <a:pt x="577" y="338"/>
                </a:moveTo>
                <a:lnTo>
                  <a:pt x="577" y="338"/>
                </a:lnTo>
                <a:lnTo>
                  <a:pt x="577" y="338"/>
                </a:lnTo>
                <a:lnTo>
                  <a:pt x="577" y="339"/>
                </a:lnTo>
                <a:lnTo>
                  <a:pt x="579" y="339"/>
                </a:lnTo>
                <a:lnTo>
                  <a:pt x="581" y="338"/>
                </a:lnTo>
                <a:lnTo>
                  <a:pt x="582" y="338"/>
                </a:lnTo>
                <a:lnTo>
                  <a:pt x="582" y="338"/>
                </a:lnTo>
                <a:lnTo>
                  <a:pt x="584" y="338"/>
                </a:lnTo>
                <a:lnTo>
                  <a:pt x="584" y="336"/>
                </a:lnTo>
                <a:lnTo>
                  <a:pt x="582" y="334"/>
                </a:lnTo>
                <a:lnTo>
                  <a:pt x="582" y="333"/>
                </a:lnTo>
                <a:lnTo>
                  <a:pt x="581" y="333"/>
                </a:lnTo>
                <a:lnTo>
                  <a:pt x="579" y="334"/>
                </a:lnTo>
                <a:lnTo>
                  <a:pt x="579" y="334"/>
                </a:lnTo>
                <a:lnTo>
                  <a:pt x="579" y="336"/>
                </a:lnTo>
                <a:lnTo>
                  <a:pt x="579" y="336"/>
                </a:lnTo>
                <a:lnTo>
                  <a:pt x="577" y="338"/>
                </a:lnTo>
                <a:close/>
                <a:moveTo>
                  <a:pt x="679" y="399"/>
                </a:moveTo>
                <a:lnTo>
                  <a:pt x="681" y="397"/>
                </a:lnTo>
                <a:lnTo>
                  <a:pt x="679" y="394"/>
                </a:lnTo>
                <a:lnTo>
                  <a:pt x="679" y="392"/>
                </a:lnTo>
                <a:lnTo>
                  <a:pt x="679" y="390"/>
                </a:lnTo>
                <a:lnTo>
                  <a:pt x="678" y="390"/>
                </a:lnTo>
                <a:lnTo>
                  <a:pt x="678" y="392"/>
                </a:lnTo>
                <a:lnTo>
                  <a:pt x="676" y="394"/>
                </a:lnTo>
                <a:lnTo>
                  <a:pt x="676" y="396"/>
                </a:lnTo>
                <a:lnTo>
                  <a:pt x="676" y="396"/>
                </a:lnTo>
                <a:lnTo>
                  <a:pt x="676" y="396"/>
                </a:lnTo>
                <a:lnTo>
                  <a:pt x="678" y="396"/>
                </a:lnTo>
                <a:lnTo>
                  <a:pt x="678" y="397"/>
                </a:lnTo>
                <a:lnTo>
                  <a:pt x="676" y="397"/>
                </a:lnTo>
                <a:lnTo>
                  <a:pt x="676" y="397"/>
                </a:lnTo>
                <a:lnTo>
                  <a:pt x="676" y="399"/>
                </a:lnTo>
                <a:lnTo>
                  <a:pt x="676" y="399"/>
                </a:lnTo>
                <a:lnTo>
                  <a:pt x="676" y="399"/>
                </a:lnTo>
                <a:lnTo>
                  <a:pt x="676" y="399"/>
                </a:lnTo>
                <a:lnTo>
                  <a:pt x="676" y="401"/>
                </a:lnTo>
                <a:lnTo>
                  <a:pt x="676" y="401"/>
                </a:lnTo>
                <a:lnTo>
                  <a:pt x="676" y="401"/>
                </a:lnTo>
                <a:lnTo>
                  <a:pt x="676" y="401"/>
                </a:lnTo>
                <a:lnTo>
                  <a:pt x="676" y="401"/>
                </a:lnTo>
                <a:lnTo>
                  <a:pt x="676" y="402"/>
                </a:lnTo>
                <a:lnTo>
                  <a:pt x="676" y="402"/>
                </a:lnTo>
                <a:lnTo>
                  <a:pt x="678" y="401"/>
                </a:lnTo>
                <a:lnTo>
                  <a:pt x="678" y="401"/>
                </a:lnTo>
                <a:lnTo>
                  <a:pt x="679" y="401"/>
                </a:lnTo>
                <a:lnTo>
                  <a:pt x="678" y="399"/>
                </a:lnTo>
                <a:lnTo>
                  <a:pt x="678" y="399"/>
                </a:lnTo>
                <a:lnTo>
                  <a:pt x="679" y="399"/>
                </a:lnTo>
                <a:close/>
                <a:moveTo>
                  <a:pt x="671" y="404"/>
                </a:moveTo>
                <a:lnTo>
                  <a:pt x="672" y="406"/>
                </a:lnTo>
                <a:lnTo>
                  <a:pt x="672" y="406"/>
                </a:lnTo>
                <a:lnTo>
                  <a:pt x="674" y="407"/>
                </a:lnTo>
                <a:lnTo>
                  <a:pt x="674" y="406"/>
                </a:lnTo>
                <a:lnTo>
                  <a:pt x="674" y="404"/>
                </a:lnTo>
                <a:lnTo>
                  <a:pt x="674" y="404"/>
                </a:lnTo>
                <a:lnTo>
                  <a:pt x="672" y="402"/>
                </a:lnTo>
                <a:lnTo>
                  <a:pt x="671" y="402"/>
                </a:lnTo>
                <a:lnTo>
                  <a:pt x="667" y="402"/>
                </a:lnTo>
                <a:lnTo>
                  <a:pt x="666" y="402"/>
                </a:lnTo>
                <a:lnTo>
                  <a:pt x="667" y="406"/>
                </a:lnTo>
                <a:lnTo>
                  <a:pt x="667" y="407"/>
                </a:lnTo>
                <a:lnTo>
                  <a:pt x="666" y="409"/>
                </a:lnTo>
                <a:lnTo>
                  <a:pt x="666" y="411"/>
                </a:lnTo>
                <a:lnTo>
                  <a:pt x="667" y="413"/>
                </a:lnTo>
                <a:lnTo>
                  <a:pt x="667" y="411"/>
                </a:lnTo>
                <a:lnTo>
                  <a:pt x="669" y="411"/>
                </a:lnTo>
                <a:lnTo>
                  <a:pt x="671" y="409"/>
                </a:lnTo>
                <a:lnTo>
                  <a:pt x="671" y="409"/>
                </a:lnTo>
                <a:lnTo>
                  <a:pt x="671" y="409"/>
                </a:lnTo>
                <a:lnTo>
                  <a:pt x="671" y="409"/>
                </a:lnTo>
                <a:lnTo>
                  <a:pt x="671" y="407"/>
                </a:lnTo>
                <a:lnTo>
                  <a:pt x="671" y="407"/>
                </a:lnTo>
                <a:lnTo>
                  <a:pt x="671" y="406"/>
                </a:lnTo>
                <a:lnTo>
                  <a:pt x="671" y="406"/>
                </a:lnTo>
                <a:lnTo>
                  <a:pt x="671" y="404"/>
                </a:lnTo>
                <a:close/>
                <a:moveTo>
                  <a:pt x="645" y="401"/>
                </a:moveTo>
                <a:lnTo>
                  <a:pt x="647" y="402"/>
                </a:lnTo>
                <a:lnTo>
                  <a:pt x="647" y="402"/>
                </a:lnTo>
                <a:lnTo>
                  <a:pt x="647" y="402"/>
                </a:lnTo>
                <a:lnTo>
                  <a:pt x="649" y="402"/>
                </a:lnTo>
                <a:lnTo>
                  <a:pt x="650" y="402"/>
                </a:lnTo>
                <a:lnTo>
                  <a:pt x="650" y="401"/>
                </a:lnTo>
                <a:lnTo>
                  <a:pt x="650" y="402"/>
                </a:lnTo>
                <a:lnTo>
                  <a:pt x="652" y="402"/>
                </a:lnTo>
                <a:lnTo>
                  <a:pt x="654" y="402"/>
                </a:lnTo>
                <a:lnTo>
                  <a:pt x="655" y="401"/>
                </a:lnTo>
                <a:lnTo>
                  <a:pt x="655" y="396"/>
                </a:lnTo>
                <a:lnTo>
                  <a:pt x="655" y="394"/>
                </a:lnTo>
                <a:lnTo>
                  <a:pt x="655" y="392"/>
                </a:lnTo>
                <a:lnTo>
                  <a:pt x="654" y="392"/>
                </a:lnTo>
                <a:lnTo>
                  <a:pt x="652" y="392"/>
                </a:lnTo>
                <a:lnTo>
                  <a:pt x="650" y="394"/>
                </a:lnTo>
                <a:lnTo>
                  <a:pt x="649" y="394"/>
                </a:lnTo>
                <a:lnTo>
                  <a:pt x="649" y="394"/>
                </a:lnTo>
                <a:lnTo>
                  <a:pt x="649" y="394"/>
                </a:lnTo>
                <a:lnTo>
                  <a:pt x="649" y="396"/>
                </a:lnTo>
                <a:lnTo>
                  <a:pt x="649" y="396"/>
                </a:lnTo>
                <a:lnTo>
                  <a:pt x="647" y="397"/>
                </a:lnTo>
                <a:lnTo>
                  <a:pt x="645" y="397"/>
                </a:lnTo>
                <a:lnTo>
                  <a:pt x="647" y="399"/>
                </a:lnTo>
                <a:lnTo>
                  <a:pt x="647" y="399"/>
                </a:lnTo>
                <a:lnTo>
                  <a:pt x="647" y="401"/>
                </a:lnTo>
                <a:lnTo>
                  <a:pt x="645" y="401"/>
                </a:lnTo>
                <a:close/>
                <a:moveTo>
                  <a:pt x="625" y="239"/>
                </a:moveTo>
                <a:lnTo>
                  <a:pt x="627" y="239"/>
                </a:lnTo>
                <a:lnTo>
                  <a:pt x="627" y="238"/>
                </a:lnTo>
                <a:lnTo>
                  <a:pt x="628" y="238"/>
                </a:lnTo>
                <a:lnTo>
                  <a:pt x="628" y="238"/>
                </a:lnTo>
                <a:lnTo>
                  <a:pt x="628" y="238"/>
                </a:lnTo>
                <a:lnTo>
                  <a:pt x="628" y="236"/>
                </a:lnTo>
                <a:lnTo>
                  <a:pt x="627" y="236"/>
                </a:lnTo>
                <a:lnTo>
                  <a:pt x="627" y="234"/>
                </a:lnTo>
                <a:lnTo>
                  <a:pt x="625" y="234"/>
                </a:lnTo>
                <a:lnTo>
                  <a:pt x="625" y="234"/>
                </a:lnTo>
                <a:lnTo>
                  <a:pt x="625" y="233"/>
                </a:lnTo>
                <a:lnTo>
                  <a:pt x="623" y="233"/>
                </a:lnTo>
                <a:lnTo>
                  <a:pt x="621" y="233"/>
                </a:lnTo>
                <a:lnTo>
                  <a:pt x="621" y="233"/>
                </a:lnTo>
                <a:lnTo>
                  <a:pt x="620" y="233"/>
                </a:lnTo>
                <a:lnTo>
                  <a:pt x="618" y="234"/>
                </a:lnTo>
                <a:lnTo>
                  <a:pt x="618" y="236"/>
                </a:lnTo>
                <a:lnTo>
                  <a:pt x="618" y="238"/>
                </a:lnTo>
                <a:lnTo>
                  <a:pt x="618" y="239"/>
                </a:lnTo>
                <a:lnTo>
                  <a:pt x="616" y="239"/>
                </a:lnTo>
                <a:lnTo>
                  <a:pt x="613" y="238"/>
                </a:lnTo>
                <a:lnTo>
                  <a:pt x="613" y="246"/>
                </a:lnTo>
                <a:lnTo>
                  <a:pt x="613" y="246"/>
                </a:lnTo>
                <a:lnTo>
                  <a:pt x="616" y="248"/>
                </a:lnTo>
                <a:lnTo>
                  <a:pt x="616" y="246"/>
                </a:lnTo>
                <a:lnTo>
                  <a:pt x="616" y="243"/>
                </a:lnTo>
                <a:lnTo>
                  <a:pt x="616" y="241"/>
                </a:lnTo>
                <a:lnTo>
                  <a:pt x="618" y="241"/>
                </a:lnTo>
                <a:lnTo>
                  <a:pt x="620" y="241"/>
                </a:lnTo>
                <a:lnTo>
                  <a:pt x="620" y="244"/>
                </a:lnTo>
                <a:lnTo>
                  <a:pt x="621" y="246"/>
                </a:lnTo>
                <a:lnTo>
                  <a:pt x="621" y="246"/>
                </a:lnTo>
                <a:lnTo>
                  <a:pt x="621" y="246"/>
                </a:lnTo>
                <a:lnTo>
                  <a:pt x="621" y="248"/>
                </a:lnTo>
                <a:lnTo>
                  <a:pt x="621" y="248"/>
                </a:lnTo>
                <a:lnTo>
                  <a:pt x="620" y="248"/>
                </a:lnTo>
                <a:lnTo>
                  <a:pt x="621" y="249"/>
                </a:lnTo>
                <a:lnTo>
                  <a:pt x="621" y="248"/>
                </a:lnTo>
                <a:lnTo>
                  <a:pt x="623" y="248"/>
                </a:lnTo>
                <a:lnTo>
                  <a:pt x="625" y="248"/>
                </a:lnTo>
                <a:lnTo>
                  <a:pt x="625" y="246"/>
                </a:lnTo>
                <a:lnTo>
                  <a:pt x="625" y="244"/>
                </a:lnTo>
                <a:lnTo>
                  <a:pt x="625" y="243"/>
                </a:lnTo>
                <a:lnTo>
                  <a:pt x="627" y="243"/>
                </a:lnTo>
                <a:lnTo>
                  <a:pt x="627" y="243"/>
                </a:lnTo>
                <a:lnTo>
                  <a:pt x="627" y="241"/>
                </a:lnTo>
                <a:lnTo>
                  <a:pt x="625" y="241"/>
                </a:lnTo>
                <a:lnTo>
                  <a:pt x="625" y="241"/>
                </a:lnTo>
                <a:lnTo>
                  <a:pt x="625" y="239"/>
                </a:lnTo>
                <a:lnTo>
                  <a:pt x="625" y="239"/>
                </a:lnTo>
                <a:close/>
                <a:moveTo>
                  <a:pt x="771" y="477"/>
                </a:moveTo>
                <a:lnTo>
                  <a:pt x="767" y="474"/>
                </a:lnTo>
                <a:lnTo>
                  <a:pt x="764" y="470"/>
                </a:lnTo>
                <a:lnTo>
                  <a:pt x="762" y="469"/>
                </a:lnTo>
                <a:lnTo>
                  <a:pt x="762" y="469"/>
                </a:lnTo>
                <a:lnTo>
                  <a:pt x="757" y="460"/>
                </a:lnTo>
                <a:lnTo>
                  <a:pt x="756" y="460"/>
                </a:lnTo>
                <a:lnTo>
                  <a:pt x="754" y="455"/>
                </a:lnTo>
                <a:lnTo>
                  <a:pt x="752" y="455"/>
                </a:lnTo>
                <a:lnTo>
                  <a:pt x="749" y="453"/>
                </a:lnTo>
                <a:lnTo>
                  <a:pt x="745" y="452"/>
                </a:lnTo>
                <a:lnTo>
                  <a:pt x="737" y="448"/>
                </a:lnTo>
                <a:lnTo>
                  <a:pt x="735" y="448"/>
                </a:lnTo>
                <a:lnTo>
                  <a:pt x="734" y="448"/>
                </a:lnTo>
                <a:lnTo>
                  <a:pt x="732" y="448"/>
                </a:lnTo>
                <a:lnTo>
                  <a:pt x="730" y="448"/>
                </a:lnTo>
                <a:lnTo>
                  <a:pt x="730" y="448"/>
                </a:lnTo>
                <a:lnTo>
                  <a:pt x="728" y="446"/>
                </a:lnTo>
                <a:lnTo>
                  <a:pt x="727" y="446"/>
                </a:lnTo>
                <a:lnTo>
                  <a:pt x="727" y="446"/>
                </a:lnTo>
                <a:lnTo>
                  <a:pt x="725" y="446"/>
                </a:lnTo>
                <a:lnTo>
                  <a:pt x="725" y="445"/>
                </a:lnTo>
                <a:lnTo>
                  <a:pt x="725" y="445"/>
                </a:lnTo>
                <a:lnTo>
                  <a:pt x="723" y="445"/>
                </a:lnTo>
                <a:lnTo>
                  <a:pt x="722" y="445"/>
                </a:lnTo>
                <a:lnTo>
                  <a:pt x="720" y="443"/>
                </a:lnTo>
                <a:lnTo>
                  <a:pt x="715" y="440"/>
                </a:lnTo>
                <a:lnTo>
                  <a:pt x="711" y="436"/>
                </a:lnTo>
                <a:lnTo>
                  <a:pt x="711" y="436"/>
                </a:lnTo>
                <a:lnTo>
                  <a:pt x="711" y="435"/>
                </a:lnTo>
                <a:lnTo>
                  <a:pt x="706" y="431"/>
                </a:lnTo>
                <a:lnTo>
                  <a:pt x="705" y="431"/>
                </a:lnTo>
                <a:lnTo>
                  <a:pt x="705" y="431"/>
                </a:lnTo>
                <a:lnTo>
                  <a:pt x="703" y="431"/>
                </a:lnTo>
                <a:lnTo>
                  <a:pt x="703" y="431"/>
                </a:lnTo>
                <a:lnTo>
                  <a:pt x="701" y="429"/>
                </a:lnTo>
                <a:lnTo>
                  <a:pt x="696" y="429"/>
                </a:lnTo>
                <a:lnTo>
                  <a:pt x="693" y="426"/>
                </a:lnTo>
                <a:lnTo>
                  <a:pt x="689" y="424"/>
                </a:lnTo>
                <a:lnTo>
                  <a:pt x="688" y="421"/>
                </a:lnTo>
                <a:lnTo>
                  <a:pt x="688" y="421"/>
                </a:lnTo>
                <a:lnTo>
                  <a:pt x="684" y="423"/>
                </a:lnTo>
                <a:lnTo>
                  <a:pt x="683" y="424"/>
                </a:lnTo>
                <a:lnTo>
                  <a:pt x="683" y="426"/>
                </a:lnTo>
                <a:lnTo>
                  <a:pt x="683" y="428"/>
                </a:lnTo>
                <a:lnTo>
                  <a:pt x="683" y="428"/>
                </a:lnTo>
                <a:lnTo>
                  <a:pt x="681" y="428"/>
                </a:lnTo>
                <a:lnTo>
                  <a:pt x="681" y="428"/>
                </a:lnTo>
                <a:lnTo>
                  <a:pt x="679" y="426"/>
                </a:lnTo>
                <a:lnTo>
                  <a:pt x="678" y="426"/>
                </a:lnTo>
                <a:lnTo>
                  <a:pt x="678" y="426"/>
                </a:lnTo>
                <a:lnTo>
                  <a:pt x="674" y="426"/>
                </a:lnTo>
                <a:lnTo>
                  <a:pt x="671" y="424"/>
                </a:lnTo>
                <a:lnTo>
                  <a:pt x="669" y="424"/>
                </a:lnTo>
                <a:lnTo>
                  <a:pt x="669" y="426"/>
                </a:lnTo>
                <a:lnTo>
                  <a:pt x="667" y="428"/>
                </a:lnTo>
                <a:lnTo>
                  <a:pt x="666" y="428"/>
                </a:lnTo>
                <a:lnTo>
                  <a:pt x="664" y="428"/>
                </a:lnTo>
                <a:lnTo>
                  <a:pt x="664" y="426"/>
                </a:lnTo>
                <a:lnTo>
                  <a:pt x="664" y="424"/>
                </a:lnTo>
                <a:lnTo>
                  <a:pt x="666" y="423"/>
                </a:lnTo>
                <a:lnTo>
                  <a:pt x="666" y="421"/>
                </a:lnTo>
                <a:lnTo>
                  <a:pt x="664" y="421"/>
                </a:lnTo>
                <a:lnTo>
                  <a:pt x="664" y="421"/>
                </a:lnTo>
                <a:lnTo>
                  <a:pt x="661" y="416"/>
                </a:lnTo>
                <a:lnTo>
                  <a:pt x="661" y="414"/>
                </a:lnTo>
                <a:lnTo>
                  <a:pt x="655" y="413"/>
                </a:lnTo>
                <a:lnTo>
                  <a:pt x="655" y="411"/>
                </a:lnTo>
                <a:lnTo>
                  <a:pt x="654" y="409"/>
                </a:lnTo>
                <a:lnTo>
                  <a:pt x="654" y="409"/>
                </a:lnTo>
                <a:lnTo>
                  <a:pt x="654" y="407"/>
                </a:lnTo>
                <a:lnTo>
                  <a:pt x="652" y="409"/>
                </a:lnTo>
                <a:lnTo>
                  <a:pt x="652" y="409"/>
                </a:lnTo>
                <a:lnTo>
                  <a:pt x="650" y="409"/>
                </a:lnTo>
                <a:lnTo>
                  <a:pt x="649" y="409"/>
                </a:lnTo>
                <a:lnTo>
                  <a:pt x="647" y="407"/>
                </a:lnTo>
                <a:lnTo>
                  <a:pt x="645" y="407"/>
                </a:lnTo>
                <a:lnTo>
                  <a:pt x="644" y="406"/>
                </a:lnTo>
                <a:lnTo>
                  <a:pt x="638" y="401"/>
                </a:lnTo>
                <a:lnTo>
                  <a:pt x="637" y="401"/>
                </a:lnTo>
                <a:lnTo>
                  <a:pt x="633" y="401"/>
                </a:lnTo>
                <a:lnTo>
                  <a:pt x="632" y="399"/>
                </a:lnTo>
                <a:lnTo>
                  <a:pt x="628" y="396"/>
                </a:lnTo>
                <a:lnTo>
                  <a:pt x="627" y="396"/>
                </a:lnTo>
                <a:lnTo>
                  <a:pt x="627" y="394"/>
                </a:lnTo>
                <a:lnTo>
                  <a:pt x="625" y="387"/>
                </a:lnTo>
                <a:lnTo>
                  <a:pt x="623" y="384"/>
                </a:lnTo>
                <a:lnTo>
                  <a:pt x="623" y="384"/>
                </a:lnTo>
                <a:lnTo>
                  <a:pt x="623" y="382"/>
                </a:lnTo>
                <a:lnTo>
                  <a:pt x="621" y="382"/>
                </a:lnTo>
                <a:lnTo>
                  <a:pt x="618" y="380"/>
                </a:lnTo>
                <a:lnTo>
                  <a:pt x="615" y="379"/>
                </a:lnTo>
                <a:lnTo>
                  <a:pt x="613" y="377"/>
                </a:lnTo>
                <a:lnTo>
                  <a:pt x="611" y="377"/>
                </a:lnTo>
                <a:lnTo>
                  <a:pt x="611" y="377"/>
                </a:lnTo>
                <a:lnTo>
                  <a:pt x="608" y="373"/>
                </a:lnTo>
                <a:lnTo>
                  <a:pt x="606" y="373"/>
                </a:lnTo>
                <a:lnTo>
                  <a:pt x="603" y="372"/>
                </a:lnTo>
                <a:lnTo>
                  <a:pt x="603" y="372"/>
                </a:lnTo>
                <a:lnTo>
                  <a:pt x="599" y="370"/>
                </a:lnTo>
                <a:lnTo>
                  <a:pt x="596" y="367"/>
                </a:lnTo>
                <a:lnTo>
                  <a:pt x="593" y="365"/>
                </a:lnTo>
                <a:lnTo>
                  <a:pt x="591" y="362"/>
                </a:lnTo>
                <a:lnTo>
                  <a:pt x="586" y="360"/>
                </a:lnTo>
                <a:lnTo>
                  <a:pt x="584" y="360"/>
                </a:lnTo>
                <a:lnTo>
                  <a:pt x="584" y="358"/>
                </a:lnTo>
                <a:lnTo>
                  <a:pt x="582" y="356"/>
                </a:lnTo>
                <a:lnTo>
                  <a:pt x="581" y="356"/>
                </a:lnTo>
                <a:lnTo>
                  <a:pt x="579" y="356"/>
                </a:lnTo>
                <a:lnTo>
                  <a:pt x="577" y="355"/>
                </a:lnTo>
                <a:lnTo>
                  <a:pt x="577" y="355"/>
                </a:lnTo>
                <a:lnTo>
                  <a:pt x="574" y="353"/>
                </a:lnTo>
                <a:lnTo>
                  <a:pt x="574" y="351"/>
                </a:lnTo>
                <a:lnTo>
                  <a:pt x="572" y="351"/>
                </a:lnTo>
                <a:lnTo>
                  <a:pt x="571" y="351"/>
                </a:lnTo>
                <a:lnTo>
                  <a:pt x="571" y="351"/>
                </a:lnTo>
                <a:lnTo>
                  <a:pt x="567" y="350"/>
                </a:lnTo>
                <a:lnTo>
                  <a:pt x="564" y="350"/>
                </a:lnTo>
                <a:lnTo>
                  <a:pt x="557" y="343"/>
                </a:lnTo>
                <a:lnTo>
                  <a:pt x="555" y="339"/>
                </a:lnTo>
                <a:lnTo>
                  <a:pt x="552" y="331"/>
                </a:lnTo>
                <a:lnTo>
                  <a:pt x="550" y="328"/>
                </a:lnTo>
                <a:lnTo>
                  <a:pt x="550" y="324"/>
                </a:lnTo>
                <a:lnTo>
                  <a:pt x="550" y="324"/>
                </a:lnTo>
                <a:lnTo>
                  <a:pt x="548" y="323"/>
                </a:lnTo>
                <a:lnTo>
                  <a:pt x="550" y="323"/>
                </a:lnTo>
                <a:lnTo>
                  <a:pt x="550" y="323"/>
                </a:lnTo>
                <a:lnTo>
                  <a:pt x="552" y="323"/>
                </a:lnTo>
                <a:lnTo>
                  <a:pt x="554" y="323"/>
                </a:lnTo>
                <a:lnTo>
                  <a:pt x="554" y="323"/>
                </a:lnTo>
                <a:lnTo>
                  <a:pt x="555" y="323"/>
                </a:lnTo>
                <a:lnTo>
                  <a:pt x="555" y="321"/>
                </a:lnTo>
                <a:lnTo>
                  <a:pt x="555" y="321"/>
                </a:lnTo>
                <a:lnTo>
                  <a:pt x="559" y="319"/>
                </a:lnTo>
                <a:lnTo>
                  <a:pt x="560" y="317"/>
                </a:lnTo>
                <a:lnTo>
                  <a:pt x="562" y="317"/>
                </a:lnTo>
                <a:lnTo>
                  <a:pt x="562" y="316"/>
                </a:lnTo>
                <a:lnTo>
                  <a:pt x="564" y="311"/>
                </a:lnTo>
                <a:lnTo>
                  <a:pt x="565" y="309"/>
                </a:lnTo>
                <a:lnTo>
                  <a:pt x="569" y="300"/>
                </a:lnTo>
                <a:lnTo>
                  <a:pt x="571" y="299"/>
                </a:lnTo>
                <a:lnTo>
                  <a:pt x="572" y="297"/>
                </a:lnTo>
                <a:lnTo>
                  <a:pt x="574" y="297"/>
                </a:lnTo>
                <a:lnTo>
                  <a:pt x="576" y="295"/>
                </a:lnTo>
                <a:lnTo>
                  <a:pt x="581" y="287"/>
                </a:lnTo>
                <a:lnTo>
                  <a:pt x="582" y="283"/>
                </a:lnTo>
                <a:lnTo>
                  <a:pt x="584" y="282"/>
                </a:lnTo>
                <a:lnTo>
                  <a:pt x="584" y="282"/>
                </a:lnTo>
                <a:lnTo>
                  <a:pt x="586" y="280"/>
                </a:lnTo>
                <a:lnTo>
                  <a:pt x="588" y="280"/>
                </a:lnTo>
                <a:lnTo>
                  <a:pt x="588" y="280"/>
                </a:lnTo>
                <a:lnTo>
                  <a:pt x="589" y="280"/>
                </a:lnTo>
                <a:lnTo>
                  <a:pt x="589" y="280"/>
                </a:lnTo>
                <a:lnTo>
                  <a:pt x="591" y="278"/>
                </a:lnTo>
                <a:lnTo>
                  <a:pt x="593" y="278"/>
                </a:lnTo>
                <a:lnTo>
                  <a:pt x="594" y="277"/>
                </a:lnTo>
                <a:lnTo>
                  <a:pt x="596" y="278"/>
                </a:lnTo>
                <a:lnTo>
                  <a:pt x="594" y="273"/>
                </a:lnTo>
                <a:lnTo>
                  <a:pt x="596" y="258"/>
                </a:lnTo>
                <a:lnTo>
                  <a:pt x="599" y="256"/>
                </a:lnTo>
                <a:lnTo>
                  <a:pt x="603" y="253"/>
                </a:lnTo>
                <a:lnTo>
                  <a:pt x="603" y="251"/>
                </a:lnTo>
                <a:lnTo>
                  <a:pt x="603" y="249"/>
                </a:lnTo>
                <a:lnTo>
                  <a:pt x="603" y="249"/>
                </a:lnTo>
                <a:lnTo>
                  <a:pt x="603" y="248"/>
                </a:lnTo>
                <a:lnTo>
                  <a:pt x="603" y="248"/>
                </a:lnTo>
                <a:lnTo>
                  <a:pt x="603" y="248"/>
                </a:lnTo>
                <a:lnTo>
                  <a:pt x="604" y="246"/>
                </a:lnTo>
                <a:lnTo>
                  <a:pt x="604" y="244"/>
                </a:lnTo>
                <a:lnTo>
                  <a:pt x="603" y="244"/>
                </a:lnTo>
                <a:lnTo>
                  <a:pt x="606" y="239"/>
                </a:lnTo>
                <a:lnTo>
                  <a:pt x="608" y="236"/>
                </a:lnTo>
                <a:lnTo>
                  <a:pt x="608" y="234"/>
                </a:lnTo>
                <a:lnTo>
                  <a:pt x="610" y="233"/>
                </a:lnTo>
                <a:lnTo>
                  <a:pt x="610" y="233"/>
                </a:lnTo>
                <a:lnTo>
                  <a:pt x="610" y="231"/>
                </a:lnTo>
                <a:lnTo>
                  <a:pt x="610" y="231"/>
                </a:lnTo>
                <a:lnTo>
                  <a:pt x="608" y="231"/>
                </a:lnTo>
                <a:lnTo>
                  <a:pt x="608" y="231"/>
                </a:lnTo>
                <a:lnTo>
                  <a:pt x="608" y="231"/>
                </a:lnTo>
                <a:lnTo>
                  <a:pt x="606" y="231"/>
                </a:lnTo>
                <a:lnTo>
                  <a:pt x="606" y="233"/>
                </a:lnTo>
                <a:lnTo>
                  <a:pt x="606" y="233"/>
                </a:lnTo>
                <a:lnTo>
                  <a:pt x="606" y="233"/>
                </a:lnTo>
                <a:lnTo>
                  <a:pt x="603" y="238"/>
                </a:lnTo>
                <a:lnTo>
                  <a:pt x="601" y="239"/>
                </a:lnTo>
                <a:lnTo>
                  <a:pt x="598" y="239"/>
                </a:lnTo>
                <a:lnTo>
                  <a:pt x="594" y="239"/>
                </a:lnTo>
                <a:lnTo>
                  <a:pt x="593" y="236"/>
                </a:lnTo>
                <a:lnTo>
                  <a:pt x="594" y="234"/>
                </a:lnTo>
                <a:lnTo>
                  <a:pt x="596" y="233"/>
                </a:lnTo>
                <a:lnTo>
                  <a:pt x="596" y="233"/>
                </a:lnTo>
                <a:lnTo>
                  <a:pt x="596" y="233"/>
                </a:lnTo>
                <a:lnTo>
                  <a:pt x="596" y="231"/>
                </a:lnTo>
                <a:lnTo>
                  <a:pt x="594" y="233"/>
                </a:lnTo>
                <a:lnTo>
                  <a:pt x="593" y="231"/>
                </a:lnTo>
                <a:lnTo>
                  <a:pt x="591" y="227"/>
                </a:lnTo>
                <a:lnTo>
                  <a:pt x="589" y="226"/>
                </a:lnTo>
                <a:lnTo>
                  <a:pt x="589" y="224"/>
                </a:lnTo>
                <a:lnTo>
                  <a:pt x="591" y="224"/>
                </a:lnTo>
                <a:lnTo>
                  <a:pt x="591" y="224"/>
                </a:lnTo>
                <a:lnTo>
                  <a:pt x="591" y="222"/>
                </a:lnTo>
                <a:lnTo>
                  <a:pt x="591" y="222"/>
                </a:lnTo>
                <a:lnTo>
                  <a:pt x="593" y="221"/>
                </a:lnTo>
                <a:lnTo>
                  <a:pt x="591" y="219"/>
                </a:lnTo>
                <a:lnTo>
                  <a:pt x="591" y="216"/>
                </a:lnTo>
                <a:lnTo>
                  <a:pt x="591" y="214"/>
                </a:lnTo>
                <a:lnTo>
                  <a:pt x="593" y="212"/>
                </a:lnTo>
                <a:lnTo>
                  <a:pt x="594" y="212"/>
                </a:lnTo>
                <a:lnTo>
                  <a:pt x="598" y="216"/>
                </a:lnTo>
                <a:lnTo>
                  <a:pt x="598" y="214"/>
                </a:lnTo>
                <a:lnTo>
                  <a:pt x="598" y="214"/>
                </a:lnTo>
                <a:lnTo>
                  <a:pt x="599" y="214"/>
                </a:lnTo>
                <a:lnTo>
                  <a:pt x="601" y="212"/>
                </a:lnTo>
                <a:lnTo>
                  <a:pt x="601" y="212"/>
                </a:lnTo>
                <a:lnTo>
                  <a:pt x="601" y="212"/>
                </a:lnTo>
                <a:lnTo>
                  <a:pt x="599" y="210"/>
                </a:lnTo>
                <a:lnTo>
                  <a:pt x="599" y="210"/>
                </a:lnTo>
                <a:lnTo>
                  <a:pt x="599" y="210"/>
                </a:lnTo>
                <a:lnTo>
                  <a:pt x="599" y="212"/>
                </a:lnTo>
                <a:lnTo>
                  <a:pt x="598" y="212"/>
                </a:lnTo>
                <a:lnTo>
                  <a:pt x="598" y="210"/>
                </a:lnTo>
                <a:lnTo>
                  <a:pt x="598" y="210"/>
                </a:lnTo>
                <a:lnTo>
                  <a:pt x="598" y="210"/>
                </a:lnTo>
                <a:lnTo>
                  <a:pt x="598" y="210"/>
                </a:lnTo>
                <a:lnTo>
                  <a:pt x="598" y="209"/>
                </a:lnTo>
                <a:lnTo>
                  <a:pt x="598" y="209"/>
                </a:lnTo>
                <a:lnTo>
                  <a:pt x="596" y="207"/>
                </a:lnTo>
                <a:lnTo>
                  <a:pt x="596" y="207"/>
                </a:lnTo>
                <a:lnTo>
                  <a:pt x="594" y="207"/>
                </a:lnTo>
                <a:lnTo>
                  <a:pt x="594" y="204"/>
                </a:lnTo>
                <a:lnTo>
                  <a:pt x="596" y="200"/>
                </a:lnTo>
                <a:lnTo>
                  <a:pt x="596" y="200"/>
                </a:lnTo>
                <a:lnTo>
                  <a:pt x="596" y="199"/>
                </a:lnTo>
                <a:lnTo>
                  <a:pt x="598" y="199"/>
                </a:lnTo>
                <a:lnTo>
                  <a:pt x="599" y="197"/>
                </a:lnTo>
                <a:lnTo>
                  <a:pt x="599" y="199"/>
                </a:lnTo>
                <a:lnTo>
                  <a:pt x="601" y="200"/>
                </a:lnTo>
                <a:lnTo>
                  <a:pt x="601" y="197"/>
                </a:lnTo>
                <a:lnTo>
                  <a:pt x="603" y="195"/>
                </a:lnTo>
                <a:lnTo>
                  <a:pt x="604" y="193"/>
                </a:lnTo>
                <a:lnTo>
                  <a:pt x="606" y="195"/>
                </a:lnTo>
                <a:lnTo>
                  <a:pt x="606" y="197"/>
                </a:lnTo>
                <a:lnTo>
                  <a:pt x="606" y="200"/>
                </a:lnTo>
                <a:lnTo>
                  <a:pt x="608" y="202"/>
                </a:lnTo>
                <a:lnTo>
                  <a:pt x="608" y="202"/>
                </a:lnTo>
                <a:lnTo>
                  <a:pt x="608" y="200"/>
                </a:lnTo>
                <a:lnTo>
                  <a:pt x="608" y="197"/>
                </a:lnTo>
                <a:lnTo>
                  <a:pt x="608" y="195"/>
                </a:lnTo>
                <a:lnTo>
                  <a:pt x="608" y="195"/>
                </a:lnTo>
                <a:lnTo>
                  <a:pt x="608" y="193"/>
                </a:lnTo>
                <a:lnTo>
                  <a:pt x="610" y="193"/>
                </a:lnTo>
                <a:lnTo>
                  <a:pt x="611" y="193"/>
                </a:lnTo>
                <a:lnTo>
                  <a:pt x="611" y="193"/>
                </a:lnTo>
                <a:lnTo>
                  <a:pt x="610" y="193"/>
                </a:lnTo>
                <a:lnTo>
                  <a:pt x="615" y="185"/>
                </a:lnTo>
                <a:lnTo>
                  <a:pt x="616" y="185"/>
                </a:lnTo>
                <a:lnTo>
                  <a:pt x="616" y="188"/>
                </a:lnTo>
                <a:lnTo>
                  <a:pt x="616" y="190"/>
                </a:lnTo>
                <a:lnTo>
                  <a:pt x="616" y="192"/>
                </a:lnTo>
                <a:lnTo>
                  <a:pt x="616" y="193"/>
                </a:lnTo>
                <a:lnTo>
                  <a:pt x="616" y="195"/>
                </a:lnTo>
                <a:lnTo>
                  <a:pt x="618" y="195"/>
                </a:lnTo>
                <a:lnTo>
                  <a:pt x="620" y="195"/>
                </a:lnTo>
                <a:lnTo>
                  <a:pt x="621" y="195"/>
                </a:lnTo>
                <a:lnTo>
                  <a:pt x="621" y="193"/>
                </a:lnTo>
                <a:lnTo>
                  <a:pt x="621" y="193"/>
                </a:lnTo>
                <a:lnTo>
                  <a:pt x="621" y="193"/>
                </a:lnTo>
                <a:lnTo>
                  <a:pt x="621" y="192"/>
                </a:lnTo>
                <a:lnTo>
                  <a:pt x="623" y="192"/>
                </a:lnTo>
                <a:lnTo>
                  <a:pt x="623" y="193"/>
                </a:lnTo>
                <a:lnTo>
                  <a:pt x="625" y="192"/>
                </a:lnTo>
                <a:lnTo>
                  <a:pt x="625" y="190"/>
                </a:lnTo>
                <a:lnTo>
                  <a:pt x="623" y="190"/>
                </a:lnTo>
                <a:lnTo>
                  <a:pt x="623" y="188"/>
                </a:lnTo>
                <a:lnTo>
                  <a:pt x="623" y="187"/>
                </a:lnTo>
                <a:lnTo>
                  <a:pt x="625" y="187"/>
                </a:lnTo>
                <a:lnTo>
                  <a:pt x="625" y="187"/>
                </a:lnTo>
                <a:lnTo>
                  <a:pt x="627" y="188"/>
                </a:lnTo>
                <a:lnTo>
                  <a:pt x="628" y="190"/>
                </a:lnTo>
                <a:lnTo>
                  <a:pt x="630" y="188"/>
                </a:lnTo>
                <a:lnTo>
                  <a:pt x="630" y="188"/>
                </a:lnTo>
                <a:lnTo>
                  <a:pt x="632" y="187"/>
                </a:lnTo>
                <a:lnTo>
                  <a:pt x="630" y="185"/>
                </a:lnTo>
                <a:lnTo>
                  <a:pt x="630" y="185"/>
                </a:lnTo>
                <a:lnTo>
                  <a:pt x="630" y="183"/>
                </a:lnTo>
                <a:lnTo>
                  <a:pt x="630" y="182"/>
                </a:lnTo>
                <a:lnTo>
                  <a:pt x="630" y="180"/>
                </a:lnTo>
                <a:lnTo>
                  <a:pt x="632" y="180"/>
                </a:lnTo>
                <a:lnTo>
                  <a:pt x="633" y="180"/>
                </a:lnTo>
                <a:lnTo>
                  <a:pt x="635" y="180"/>
                </a:lnTo>
                <a:lnTo>
                  <a:pt x="635" y="180"/>
                </a:lnTo>
                <a:lnTo>
                  <a:pt x="635" y="183"/>
                </a:lnTo>
                <a:lnTo>
                  <a:pt x="635" y="187"/>
                </a:lnTo>
                <a:lnTo>
                  <a:pt x="635" y="188"/>
                </a:lnTo>
                <a:lnTo>
                  <a:pt x="637" y="190"/>
                </a:lnTo>
                <a:lnTo>
                  <a:pt x="637" y="193"/>
                </a:lnTo>
                <a:lnTo>
                  <a:pt x="637" y="195"/>
                </a:lnTo>
                <a:lnTo>
                  <a:pt x="637" y="195"/>
                </a:lnTo>
                <a:lnTo>
                  <a:pt x="635" y="195"/>
                </a:lnTo>
                <a:lnTo>
                  <a:pt x="633" y="195"/>
                </a:lnTo>
                <a:lnTo>
                  <a:pt x="633" y="195"/>
                </a:lnTo>
                <a:lnTo>
                  <a:pt x="633" y="197"/>
                </a:lnTo>
                <a:lnTo>
                  <a:pt x="633" y="199"/>
                </a:lnTo>
                <a:lnTo>
                  <a:pt x="633" y="199"/>
                </a:lnTo>
                <a:lnTo>
                  <a:pt x="632" y="200"/>
                </a:lnTo>
                <a:lnTo>
                  <a:pt x="632" y="200"/>
                </a:lnTo>
                <a:lnTo>
                  <a:pt x="632" y="200"/>
                </a:lnTo>
                <a:lnTo>
                  <a:pt x="633" y="202"/>
                </a:lnTo>
                <a:lnTo>
                  <a:pt x="632" y="202"/>
                </a:lnTo>
                <a:lnTo>
                  <a:pt x="633" y="202"/>
                </a:lnTo>
                <a:lnTo>
                  <a:pt x="635" y="200"/>
                </a:lnTo>
                <a:lnTo>
                  <a:pt x="637" y="199"/>
                </a:lnTo>
                <a:lnTo>
                  <a:pt x="638" y="197"/>
                </a:lnTo>
                <a:lnTo>
                  <a:pt x="640" y="195"/>
                </a:lnTo>
                <a:lnTo>
                  <a:pt x="642" y="193"/>
                </a:lnTo>
                <a:lnTo>
                  <a:pt x="642" y="193"/>
                </a:lnTo>
                <a:lnTo>
                  <a:pt x="642" y="195"/>
                </a:lnTo>
                <a:lnTo>
                  <a:pt x="642" y="195"/>
                </a:lnTo>
                <a:lnTo>
                  <a:pt x="642" y="197"/>
                </a:lnTo>
                <a:lnTo>
                  <a:pt x="644" y="195"/>
                </a:lnTo>
                <a:lnTo>
                  <a:pt x="644" y="195"/>
                </a:lnTo>
                <a:lnTo>
                  <a:pt x="644" y="192"/>
                </a:lnTo>
                <a:lnTo>
                  <a:pt x="645" y="190"/>
                </a:lnTo>
                <a:lnTo>
                  <a:pt x="647" y="187"/>
                </a:lnTo>
                <a:lnTo>
                  <a:pt x="649" y="187"/>
                </a:lnTo>
                <a:lnTo>
                  <a:pt x="650" y="185"/>
                </a:lnTo>
                <a:lnTo>
                  <a:pt x="652" y="180"/>
                </a:lnTo>
                <a:lnTo>
                  <a:pt x="649" y="178"/>
                </a:lnTo>
                <a:lnTo>
                  <a:pt x="649" y="178"/>
                </a:lnTo>
                <a:lnTo>
                  <a:pt x="649" y="176"/>
                </a:lnTo>
                <a:lnTo>
                  <a:pt x="649" y="176"/>
                </a:lnTo>
                <a:lnTo>
                  <a:pt x="647" y="176"/>
                </a:lnTo>
                <a:lnTo>
                  <a:pt x="647" y="176"/>
                </a:lnTo>
                <a:lnTo>
                  <a:pt x="645" y="176"/>
                </a:lnTo>
                <a:lnTo>
                  <a:pt x="645" y="175"/>
                </a:lnTo>
                <a:lnTo>
                  <a:pt x="645" y="175"/>
                </a:lnTo>
                <a:lnTo>
                  <a:pt x="645" y="173"/>
                </a:lnTo>
                <a:lnTo>
                  <a:pt x="645" y="173"/>
                </a:lnTo>
                <a:lnTo>
                  <a:pt x="647" y="173"/>
                </a:lnTo>
                <a:lnTo>
                  <a:pt x="647" y="171"/>
                </a:lnTo>
                <a:lnTo>
                  <a:pt x="649" y="173"/>
                </a:lnTo>
                <a:lnTo>
                  <a:pt x="649" y="173"/>
                </a:lnTo>
                <a:lnTo>
                  <a:pt x="649" y="173"/>
                </a:lnTo>
                <a:lnTo>
                  <a:pt x="650" y="171"/>
                </a:lnTo>
                <a:lnTo>
                  <a:pt x="650" y="171"/>
                </a:lnTo>
                <a:lnTo>
                  <a:pt x="650" y="171"/>
                </a:lnTo>
                <a:lnTo>
                  <a:pt x="652" y="171"/>
                </a:lnTo>
                <a:lnTo>
                  <a:pt x="652" y="175"/>
                </a:lnTo>
                <a:lnTo>
                  <a:pt x="654" y="175"/>
                </a:lnTo>
                <a:lnTo>
                  <a:pt x="655" y="173"/>
                </a:lnTo>
                <a:lnTo>
                  <a:pt x="655" y="173"/>
                </a:lnTo>
                <a:lnTo>
                  <a:pt x="657" y="173"/>
                </a:lnTo>
                <a:lnTo>
                  <a:pt x="657" y="175"/>
                </a:lnTo>
                <a:lnTo>
                  <a:pt x="657" y="175"/>
                </a:lnTo>
                <a:lnTo>
                  <a:pt x="657" y="175"/>
                </a:lnTo>
                <a:lnTo>
                  <a:pt x="659" y="176"/>
                </a:lnTo>
                <a:lnTo>
                  <a:pt x="659" y="176"/>
                </a:lnTo>
                <a:lnTo>
                  <a:pt x="659" y="175"/>
                </a:lnTo>
                <a:lnTo>
                  <a:pt x="659" y="173"/>
                </a:lnTo>
                <a:lnTo>
                  <a:pt x="659" y="171"/>
                </a:lnTo>
                <a:lnTo>
                  <a:pt x="659" y="171"/>
                </a:lnTo>
                <a:lnTo>
                  <a:pt x="657" y="170"/>
                </a:lnTo>
                <a:lnTo>
                  <a:pt x="652" y="168"/>
                </a:lnTo>
                <a:lnTo>
                  <a:pt x="650" y="168"/>
                </a:lnTo>
                <a:lnTo>
                  <a:pt x="650" y="168"/>
                </a:lnTo>
                <a:lnTo>
                  <a:pt x="650" y="166"/>
                </a:lnTo>
                <a:lnTo>
                  <a:pt x="650" y="165"/>
                </a:lnTo>
                <a:lnTo>
                  <a:pt x="649" y="165"/>
                </a:lnTo>
                <a:lnTo>
                  <a:pt x="645" y="163"/>
                </a:lnTo>
                <a:lnTo>
                  <a:pt x="645" y="161"/>
                </a:lnTo>
                <a:lnTo>
                  <a:pt x="645" y="159"/>
                </a:lnTo>
                <a:lnTo>
                  <a:pt x="644" y="158"/>
                </a:lnTo>
                <a:lnTo>
                  <a:pt x="644" y="156"/>
                </a:lnTo>
                <a:lnTo>
                  <a:pt x="644" y="154"/>
                </a:lnTo>
                <a:lnTo>
                  <a:pt x="645" y="156"/>
                </a:lnTo>
                <a:lnTo>
                  <a:pt x="649" y="159"/>
                </a:lnTo>
                <a:lnTo>
                  <a:pt x="650" y="159"/>
                </a:lnTo>
                <a:lnTo>
                  <a:pt x="650" y="158"/>
                </a:lnTo>
                <a:lnTo>
                  <a:pt x="650" y="158"/>
                </a:lnTo>
                <a:lnTo>
                  <a:pt x="650" y="156"/>
                </a:lnTo>
                <a:lnTo>
                  <a:pt x="650" y="154"/>
                </a:lnTo>
                <a:lnTo>
                  <a:pt x="649" y="153"/>
                </a:lnTo>
                <a:lnTo>
                  <a:pt x="650" y="153"/>
                </a:lnTo>
                <a:lnTo>
                  <a:pt x="650" y="153"/>
                </a:lnTo>
                <a:lnTo>
                  <a:pt x="652" y="153"/>
                </a:lnTo>
                <a:lnTo>
                  <a:pt x="652" y="153"/>
                </a:lnTo>
                <a:lnTo>
                  <a:pt x="652" y="154"/>
                </a:lnTo>
                <a:lnTo>
                  <a:pt x="652" y="154"/>
                </a:lnTo>
                <a:lnTo>
                  <a:pt x="654" y="158"/>
                </a:lnTo>
                <a:lnTo>
                  <a:pt x="654" y="158"/>
                </a:lnTo>
                <a:lnTo>
                  <a:pt x="654" y="159"/>
                </a:lnTo>
                <a:lnTo>
                  <a:pt x="654" y="161"/>
                </a:lnTo>
                <a:lnTo>
                  <a:pt x="655" y="161"/>
                </a:lnTo>
                <a:lnTo>
                  <a:pt x="657" y="159"/>
                </a:lnTo>
                <a:lnTo>
                  <a:pt x="657" y="158"/>
                </a:lnTo>
                <a:lnTo>
                  <a:pt x="657" y="158"/>
                </a:lnTo>
                <a:lnTo>
                  <a:pt x="657" y="156"/>
                </a:lnTo>
                <a:lnTo>
                  <a:pt x="657" y="156"/>
                </a:lnTo>
                <a:lnTo>
                  <a:pt x="655" y="153"/>
                </a:lnTo>
                <a:lnTo>
                  <a:pt x="655" y="153"/>
                </a:lnTo>
                <a:lnTo>
                  <a:pt x="655" y="151"/>
                </a:lnTo>
                <a:lnTo>
                  <a:pt x="657" y="149"/>
                </a:lnTo>
                <a:lnTo>
                  <a:pt x="661" y="149"/>
                </a:lnTo>
                <a:lnTo>
                  <a:pt x="662" y="149"/>
                </a:lnTo>
                <a:lnTo>
                  <a:pt x="662" y="148"/>
                </a:lnTo>
                <a:lnTo>
                  <a:pt x="662" y="144"/>
                </a:lnTo>
                <a:lnTo>
                  <a:pt x="664" y="143"/>
                </a:lnTo>
                <a:lnTo>
                  <a:pt x="666" y="139"/>
                </a:lnTo>
                <a:lnTo>
                  <a:pt x="667" y="137"/>
                </a:lnTo>
                <a:lnTo>
                  <a:pt x="669" y="137"/>
                </a:lnTo>
                <a:lnTo>
                  <a:pt x="667" y="136"/>
                </a:lnTo>
                <a:lnTo>
                  <a:pt x="667" y="132"/>
                </a:lnTo>
                <a:lnTo>
                  <a:pt x="667" y="131"/>
                </a:lnTo>
                <a:lnTo>
                  <a:pt x="669" y="129"/>
                </a:lnTo>
                <a:lnTo>
                  <a:pt x="669" y="129"/>
                </a:lnTo>
                <a:lnTo>
                  <a:pt x="671" y="127"/>
                </a:lnTo>
                <a:lnTo>
                  <a:pt x="671" y="127"/>
                </a:lnTo>
                <a:lnTo>
                  <a:pt x="672" y="127"/>
                </a:lnTo>
                <a:lnTo>
                  <a:pt x="672" y="129"/>
                </a:lnTo>
                <a:lnTo>
                  <a:pt x="672" y="129"/>
                </a:lnTo>
                <a:lnTo>
                  <a:pt x="672" y="131"/>
                </a:lnTo>
                <a:lnTo>
                  <a:pt x="672" y="131"/>
                </a:lnTo>
                <a:lnTo>
                  <a:pt x="671" y="132"/>
                </a:lnTo>
                <a:lnTo>
                  <a:pt x="669" y="134"/>
                </a:lnTo>
                <a:lnTo>
                  <a:pt x="671" y="136"/>
                </a:lnTo>
                <a:lnTo>
                  <a:pt x="671" y="136"/>
                </a:lnTo>
                <a:lnTo>
                  <a:pt x="671" y="134"/>
                </a:lnTo>
                <a:lnTo>
                  <a:pt x="683" y="122"/>
                </a:lnTo>
                <a:lnTo>
                  <a:pt x="683" y="122"/>
                </a:lnTo>
                <a:lnTo>
                  <a:pt x="684" y="122"/>
                </a:lnTo>
                <a:lnTo>
                  <a:pt x="684" y="120"/>
                </a:lnTo>
                <a:lnTo>
                  <a:pt x="686" y="120"/>
                </a:lnTo>
                <a:lnTo>
                  <a:pt x="686" y="120"/>
                </a:lnTo>
                <a:lnTo>
                  <a:pt x="686" y="120"/>
                </a:lnTo>
                <a:lnTo>
                  <a:pt x="688" y="119"/>
                </a:lnTo>
                <a:lnTo>
                  <a:pt x="686" y="119"/>
                </a:lnTo>
                <a:lnTo>
                  <a:pt x="684" y="119"/>
                </a:lnTo>
                <a:lnTo>
                  <a:pt x="684" y="119"/>
                </a:lnTo>
                <a:lnTo>
                  <a:pt x="684" y="115"/>
                </a:lnTo>
                <a:lnTo>
                  <a:pt x="684" y="114"/>
                </a:lnTo>
                <a:lnTo>
                  <a:pt x="679" y="109"/>
                </a:lnTo>
                <a:lnTo>
                  <a:pt x="679" y="109"/>
                </a:lnTo>
                <a:lnTo>
                  <a:pt x="672" y="105"/>
                </a:lnTo>
                <a:lnTo>
                  <a:pt x="671" y="103"/>
                </a:lnTo>
                <a:lnTo>
                  <a:pt x="669" y="103"/>
                </a:lnTo>
                <a:lnTo>
                  <a:pt x="667" y="103"/>
                </a:lnTo>
                <a:lnTo>
                  <a:pt x="662" y="105"/>
                </a:lnTo>
                <a:lnTo>
                  <a:pt x="662" y="107"/>
                </a:lnTo>
                <a:lnTo>
                  <a:pt x="662" y="107"/>
                </a:lnTo>
                <a:lnTo>
                  <a:pt x="664" y="107"/>
                </a:lnTo>
                <a:lnTo>
                  <a:pt x="666" y="107"/>
                </a:lnTo>
                <a:lnTo>
                  <a:pt x="667" y="109"/>
                </a:lnTo>
                <a:lnTo>
                  <a:pt x="667" y="109"/>
                </a:lnTo>
                <a:lnTo>
                  <a:pt x="669" y="109"/>
                </a:lnTo>
                <a:lnTo>
                  <a:pt x="669" y="110"/>
                </a:lnTo>
                <a:lnTo>
                  <a:pt x="667" y="112"/>
                </a:lnTo>
                <a:lnTo>
                  <a:pt x="666" y="114"/>
                </a:lnTo>
                <a:lnTo>
                  <a:pt x="662" y="114"/>
                </a:lnTo>
                <a:lnTo>
                  <a:pt x="661" y="112"/>
                </a:lnTo>
                <a:lnTo>
                  <a:pt x="661" y="110"/>
                </a:lnTo>
                <a:lnTo>
                  <a:pt x="659" y="109"/>
                </a:lnTo>
                <a:lnTo>
                  <a:pt x="657" y="107"/>
                </a:lnTo>
                <a:lnTo>
                  <a:pt x="655" y="105"/>
                </a:lnTo>
                <a:lnTo>
                  <a:pt x="654" y="102"/>
                </a:lnTo>
                <a:lnTo>
                  <a:pt x="654" y="102"/>
                </a:lnTo>
                <a:lnTo>
                  <a:pt x="655" y="100"/>
                </a:lnTo>
                <a:lnTo>
                  <a:pt x="654" y="97"/>
                </a:lnTo>
                <a:lnTo>
                  <a:pt x="654" y="95"/>
                </a:lnTo>
                <a:lnTo>
                  <a:pt x="652" y="93"/>
                </a:lnTo>
                <a:lnTo>
                  <a:pt x="649" y="90"/>
                </a:lnTo>
                <a:lnTo>
                  <a:pt x="649" y="88"/>
                </a:lnTo>
                <a:lnTo>
                  <a:pt x="647" y="90"/>
                </a:lnTo>
                <a:lnTo>
                  <a:pt x="645" y="90"/>
                </a:lnTo>
                <a:lnTo>
                  <a:pt x="645" y="88"/>
                </a:lnTo>
                <a:lnTo>
                  <a:pt x="644" y="86"/>
                </a:lnTo>
                <a:lnTo>
                  <a:pt x="645" y="86"/>
                </a:lnTo>
                <a:lnTo>
                  <a:pt x="645" y="86"/>
                </a:lnTo>
                <a:lnTo>
                  <a:pt x="647" y="86"/>
                </a:lnTo>
                <a:lnTo>
                  <a:pt x="650" y="85"/>
                </a:lnTo>
                <a:lnTo>
                  <a:pt x="652" y="85"/>
                </a:lnTo>
                <a:lnTo>
                  <a:pt x="652" y="85"/>
                </a:lnTo>
                <a:lnTo>
                  <a:pt x="654" y="83"/>
                </a:lnTo>
                <a:lnTo>
                  <a:pt x="654" y="81"/>
                </a:lnTo>
                <a:lnTo>
                  <a:pt x="655" y="81"/>
                </a:lnTo>
                <a:lnTo>
                  <a:pt x="654" y="80"/>
                </a:lnTo>
                <a:lnTo>
                  <a:pt x="654" y="80"/>
                </a:lnTo>
                <a:lnTo>
                  <a:pt x="654" y="78"/>
                </a:lnTo>
                <a:lnTo>
                  <a:pt x="652" y="81"/>
                </a:lnTo>
                <a:lnTo>
                  <a:pt x="650" y="83"/>
                </a:lnTo>
                <a:lnTo>
                  <a:pt x="649" y="85"/>
                </a:lnTo>
                <a:lnTo>
                  <a:pt x="645" y="85"/>
                </a:lnTo>
                <a:lnTo>
                  <a:pt x="644" y="83"/>
                </a:lnTo>
                <a:lnTo>
                  <a:pt x="644" y="83"/>
                </a:lnTo>
                <a:lnTo>
                  <a:pt x="640" y="85"/>
                </a:lnTo>
                <a:lnTo>
                  <a:pt x="640" y="86"/>
                </a:lnTo>
                <a:lnTo>
                  <a:pt x="638" y="86"/>
                </a:lnTo>
                <a:lnTo>
                  <a:pt x="637" y="90"/>
                </a:lnTo>
                <a:lnTo>
                  <a:pt x="633" y="92"/>
                </a:lnTo>
                <a:lnTo>
                  <a:pt x="632" y="93"/>
                </a:lnTo>
                <a:lnTo>
                  <a:pt x="632" y="93"/>
                </a:lnTo>
                <a:lnTo>
                  <a:pt x="630" y="93"/>
                </a:lnTo>
                <a:lnTo>
                  <a:pt x="628" y="93"/>
                </a:lnTo>
                <a:lnTo>
                  <a:pt x="628" y="95"/>
                </a:lnTo>
                <a:lnTo>
                  <a:pt x="623" y="100"/>
                </a:lnTo>
                <a:lnTo>
                  <a:pt x="623" y="102"/>
                </a:lnTo>
                <a:lnTo>
                  <a:pt x="620" y="102"/>
                </a:lnTo>
                <a:lnTo>
                  <a:pt x="618" y="103"/>
                </a:lnTo>
                <a:lnTo>
                  <a:pt x="618" y="103"/>
                </a:lnTo>
                <a:lnTo>
                  <a:pt x="618" y="105"/>
                </a:lnTo>
                <a:lnTo>
                  <a:pt x="620" y="105"/>
                </a:lnTo>
                <a:lnTo>
                  <a:pt x="621" y="105"/>
                </a:lnTo>
                <a:lnTo>
                  <a:pt x="623" y="105"/>
                </a:lnTo>
                <a:lnTo>
                  <a:pt x="625" y="107"/>
                </a:lnTo>
                <a:lnTo>
                  <a:pt x="625" y="107"/>
                </a:lnTo>
                <a:lnTo>
                  <a:pt x="627" y="107"/>
                </a:lnTo>
                <a:lnTo>
                  <a:pt x="628" y="107"/>
                </a:lnTo>
                <a:lnTo>
                  <a:pt x="630" y="107"/>
                </a:lnTo>
                <a:lnTo>
                  <a:pt x="632" y="107"/>
                </a:lnTo>
                <a:lnTo>
                  <a:pt x="633" y="107"/>
                </a:lnTo>
                <a:lnTo>
                  <a:pt x="635" y="109"/>
                </a:lnTo>
                <a:lnTo>
                  <a:pt x="635" y="110"/>
                </a:lnTo>
                <a:lnTo>
                  <a:pt x="635" y="110"/>
                </a:lnTo>
                <a:lnTo>
                  <a:pt x="632" y="115"/>
                </a:lnTo>
                <a:lnTo>
                  <a:pt x="630" y="122"/>
                </a:lnTo>
                <a:lnTo>
                  <a:pt x="628" y="124"/>
                </a:lnTo>
                <a:lnTo>
                  <a:pt x="625" y="127"/>
                </a:lnTo>
                <a:lnTo>
                  <a:pt x="621" y="127"/>
                </a:lnTo>
                <a:lnTo>
                  <a:pt x="620" y="129"/>
                </a:lnTo>
                <a:lnTo>
                  <a:pt x="618" y="129"/>
                </a:lnTo>
                <a:lnTo>
                  <a:pt x="618" y="129"/>
                </a:lnTo>
                <a:lnTo>
                  <a:pt x="616" y="127"/>
                </a:lnTo>
                <a:lnTo>
                  <a:pt x="616" y="126"/>
                </a:lnTo>
                <a:lnTo>
                  <a:pt x="615" y="126"/>
                </a:lnTo>
                <a:lnTo>
                  <a:pt x="611" y="127"/>
                </a:lnTo>
                <a:lnTo>
                  <a:pt x="611" y="127"/>
                </a:lnTo>
                <a:lnTo>
                  <a:pt x="611" y="127"/>
                </a:lnTo>
                <a:lnTo>
                  <a:pt x="610" y="127"/>
                </a:lnTo>
                <a:lnTo>
                  <a:pt x="610" y="127"/>
                </a:lnTo>
                <a:lnTo>
                  <a:pt x="610" y="126"/>
                </a:lnTo>
                <a:lnTo>
                  <a:pt x="610" y="126"/>
                </a:lnTo>
                <a:lnTo>
                  <a:pt x="610" y="126"/>
                </a:lnTo>
                <a:lnTo>
                  <a:pt x="608" y="126"/>
                </a:lnTo>
                <a:lnTo>
                  <a:pt x="608" y="127"/>
                </a:lnTo>
                <a:lnTo>
                  <a:pt x="608" y="127"/>
                </a:lnTo>
                <a:lnTo>
                  <a:pt x="608" y="129"/>
                </a:lnTo>
                <a:lnTo>
                  <a:pt x="606" y="129"/>
                </a:lnTo>
                <a:lnTo>
                  <a:pt x="604" y="129"/>
                </a:lnTo>
                <a:lnTo>
                  <a:pt x="604" y="126"/>
                </a:lnTo>
                <a:lnTo>
                  <a:pt x="604" y="124"/>
                </a:lnTo>
                <a:lnTo>
                  <a:pt x="604" y="122"/>
                </a:lnTo>
                <a:lnTo>
                  <a:pt x="604" y="122"/>
                </a:lnTo>
                <a:lnTo>
                  <a:pt x="603" y="122"/>
                </a:lnTo>
                <a:lnTo>
                  <a:pt x="603" y="122"/>
                </a:lnTo>
                <a:lnTo>
                  <a:pt x="603" y="122"/>
                </a:lnTo>
                <a:lnTo>
                  <a:pt x="601" y="120"/>
                </a:lnTo>
                <a:lnTo>
                  <a:pt x="601" y="120"/>
                </a:lnTo>
                <a:lnTo>
                  <a:pt x="603" y="119"/>
                </a:lnTo>
                <a:lnTo>
                  <a:pt x="604" y="115"/>
                </a:lnTo>
                <a:lnTo>
                  <a:pt x="606" y="114"/>
                </a:lnTo>
                <a:lnTo>
                  <a:pt x="606" y="112"/>
                </a:lnTo>
                <a:lnTo>
                  <a:pt x="606" y="112"/>
                </a:lnTo>
                <a:lnTo>
                  <a:pt x="608" y="112"/>
                </a:lnTo>
                <a:lnTo>
                  <a:pt x="608" y="112"/>
                </a:lnTo>
                <a:lnTo>
                  <a:pt x="610" y="110"/>
                </a:lnTo>
                <a:lnTo>
                  <a:pt x="608" y="109"/>
                </a:lnTo>
                <a:lnTo>
                  <a:pt x="606" y="109"/>
                </a:lnTo>
                <a:lnTo>
                  <a:pt x="604" y="110"/>
                </a:lnTo>
                <a:lnTo>
                  <a:pt x="604" y="110"/>
                </a:lnTo>
                <a:lnTo>
                  <a:pt x="603" y="112"/>
                </a:lnTo>
                <a:lnTo>
                  <a:pt x="601" y="112"/>
                </a:lnTo>
                <a:lnTo>
                  <a:pt x="599" y="110"/>
                </a:lnTo>
                <a:lnTo>
                  <a:pt x="599" y="109"/>
                </a:lnTo>
                <a:lnTo>
                  <a:pt x="598" y="109"/>
                </a:lnTo>
                <a:lnTo>
                  <a:pt x="598" y="109"/>
                </a:lnTo>
                <a:lnTo>
                  <a:pt x="598" y="107"/>
                </a:lnTo>
                <a:lnTo>
                  <a:pt x="598" y="107"/>
                </a:lnTo>
                <a:lnTo>
                  <a:pt x="598" y="105"/>
                </a:lnTo>
                <a:lnTo>
                  <a:pt x="599" y="105"/>
                </a:lnTo>
                <a:lnTo>
                  <a:pt x="601" y="103"/>
                </a:lnTo>
                <a:lnTo>
                  <a:pt x="603" y="103"/>
                </a:lnTo>
                <a:lnTo>
                  <a:pt x="603" y="102"/>
                </a:lnTo>
                <a:lnTo>
                  <a:pt x="603" y="102"/>
                </a:lnTo>
                <a:lnTo>
                  <a:pt x="603" y="100"/>
                </a:lnTo>
                <a:lnTo>
                  <a:pt x="604" y="100"/>
                </a:lnTo>
                <a:lnTo>
                  <a:pt x="604" y="98"/>
                </a:lnTo>
                <a:lnTo>
                  <a:pt x="606" y="98"/>
                </a:lnTo>
                <a:lnTo>
                  <a:pt x="608" y="97"/>
                </a:lnTo>
                <a:lnTo>
                  <a:pt x="608" y="95"/>
                </a:lnTo>
                <a:lnTo>
                  <a:pt x="606" y="97"/>
                </a:lnTo>
                <a:lnTo>
                  <a:pt x="601" y="102"/>
                </a:lnTo>
                <a:lnTo>
                  <a:pt x="599" y="102"/>
                </a:lnTo>
                <a:lnTo>
                  <a:pt x="598" y="102"/>
                </a:lnTo>
                <a:lnTo>
                  <a:pt x="598" y="102"/>
                </a:lnTo>
                <a:lnTo>
                  <a:pt x="598" y="102"/>
                </a:lnTo>
                <a:lnTo>
                  <a:pt x="596" y="103"/>
                </a:lnTo>
                <a:lnTo>
                  <a:pt x="596" y="105"/>
                </a:lnTo>
                <a:lnTo>
                  <a:pt x="596" y="103"/>
                </a:lnTo>
                <a:lnTo>
                  <a:pt x="594" y="103"/>
                </a:lnTo>
                <a:lnTo>
                  <a:pt x="594" y="103"/>
                </a:lnTo>
                <a:lnTo>
                  <a:pt x="594" y="102"/>
                </a:lnTo>
                <a:lnTo>
                  <a:pt x="594" y="102"/>
                </a:lnTo>
                <a:lnTo>
                  <a:pt x="593" y="102"/>
                </a:lnTo>
                <a:lnTo>
                  <a:pt x="589" y="105"/>
                </a:lnTo>
                <a:lnTo>
                  <a:pt x="586" y="107"/>
                </a:lnTo>
                <a:lnTo>
                  <a:pt x="586" y="109"/>
                </a:lnTo>
                <a:lnTo>
                  <a:pt x="584" y="112"/>
                </a:lnTo>
                <a:lnTo>
                  <a:pt x="584" y="112"/>
                </a:lnTo>
                <a:lnTo>
                  <a:pt x="582" y="110"/>
                </a:lnTo>
                <a:lnTo>
                  <a:pt x="582" y="112"/>
                </a:lnTo>
                <a:lnTo>
                  <a:pt x="581" y="115"/>
                </a:lnTo>
                <a:lnTo>
                  <a:pt x="581" y="112"/>
                </a:lnTo>
                <a:lnTo>
                  <a:pt x="579" y="110"/>
                </a:lnTo>
                <a:lnTo>
                  <a:pt x="576" y="109"/>
                </a:lnTo>
                <a:lnTo>
                  <a:pt x="576" y="107"/>
                </a:lnTo>
                <a:lnTo>
                  <a:pt x="574" y="103"/>
                </a:lnTo>
                <a:lnTo>
                  <a:pt x="574" y="102"/>
                </a:lnTo>
                <a:lnTo>
                  <a:pt x="576" y="102"/>
                </a:lnTo>
                <a:lnTo>
                  <a:pt x="576" y="102"/>
                </a:lnTo>
                <a:lnTo>
                  <a:pt x="579" y="98"/>
                </a:lnTo>
                <a:lnTo>
                  <a:pt x="579" y="98"/>
                </a:lnTo>
                <a:lnTo>
                  <a:pt x="582" y="95"/>
                </a:lnTo>
                <a:lnTo>
                  <a:pt x="586" y="92"/>
                </a:lnTo>
                <a:lnTo>
                  <a:pt x="588" y="90"/>
                </a:lnTo>
                <a:lnTo>
                  <a:pt x="591" y="88"/>
                </a:lnTo>
                <a:lnTo>
                  <a:pt x="594" y="86"/>
                </a:lnTo>
                <a:lnTo>
                  <a:pt x="596" y="86"/>
                </a:lnTo>
                <a:lnTo>
                  <a:pt x="596" y="85"/>
                </a:lnTo>
                <a:lnTo>
                  <a:pt x="594" y="85"/>
                </a:lnTo>
                <a:lnTo>
                  <a:pt x="591" y="86"/>
                </a:lnTo>
                <a:lnTo>
                  <a:pt x="591" y="88"/>
                </a:lnTo>
                <a:lnTo>
                  <a:pt x="584" y="88"/>
                </a:lnTo>
                <a:lnTo>
                  <a:pt x="582" y="88"/>
                </a:lnTo>
                <a:lnTo>
                  <a:pt x="582" y="88"/>
                </a:lnTo>
                <a:lnTo>
                  <a:pt x="581" y="88"/>
                </a:lnTo>
                <a:lnTo>
                  <a:pt x="581" y="88"/>
                </a:lnTo>
                <a:lnTo>
                  <a:pt x="582" y="86"/>
                </a:lnTo>
                <a:lnTo>
                  <a:pt x="582" y="86"/>
                </a:lnTo>
                <a:lnTo>
                  <a:pt x="586" y="86"/>
                </a:lnTo>
                <a:lnTo>
                  <a:pt x="588" y="85"/>
                </a:lnTo>
                <a:lnTo>
                  <a:pt x="589" y="81"/>
                </a:lnTo>
                <a:lnTo>
                  <a:pt x="596" y="76"/>
                </a:lnTo>
                <a:lnTo>
                  <a:pt x="598" y="73"/>
                </a:lnTo>
                <a:lnTo>
                  <a:pt x="598" y="69"/>
                </a:lnTo>
                <a:lnTo>
                  <a:pt x="596" y="69"/>
                </a:lnTo>
                <a:lnTo>
                  <a:pt x="594" y="68"/>
                </a:lnTo>
                <a:lnTo>
                  <a:pt x="593" y="68"/>
                </a:lnTo>
                <a:lnTo>
                  <a:pt x="591" y="69"/>
                </a:lnTo>
                <a:lnTo>
                  <a:pt x="593" y="71"/>
                </a:lnTo>
                <a:lnTo>
                  <a:pt x="593" y="73"/>
                </a:lnTo>
                <a:lnTo>
                  <a:pt x="593" y="73"/>
                </a:lnTo>
                <a:lnTo>
                  <a:pt x="593" y="76"/>
                </a:lnTo>
                <a:lnTo>
                  <a:pt x="591" y="76"/>
                </a:lnTo>
                <a:lnTo>
                  <a:pt x="591" y="76"/>
                </a:lnTo>
                <a:lnTo>
                  <a:pt x="589" y="76"/>
                </a:lnTo>
                <a:lnTo>
                  <a:pt x="589" y="78"/>
                </a:lnTo>
                <a:lnTo>
                  <a:pt x="589" y="78"/>
                </a:lnTo>
                <a:lnTo>
                  <a:pt x="588" y="80"/>
                </a:lnTo>
                <a:lnTo>
                  <a:pt x="584" y="81"/>
                </a:lnTo>
                <a:lnTo>
                  <a:pt x="581" y="83"/>
                </a:lnTo>
                <a:lnTo>
                  <a:pt x="579" y="83"/>
                </a:lnTo>
                <a:lnTo>
                  <a:pt x="577" y="83"/>
                </a:lnTo>
                <a:lnTo>
                  <a:pt x="576" y="83"/>
                </a:lnTo>
                <a:lnTo>
                  <a:pt x="574" y="85"/>
                </a:lnTo>
                <a:lnTo>
                  <a:pt x="574" y="85"/>
                </a:lnTo>
                <a:lnTo>
                  <a:pt x="574" y="85"/>
                </a:lnTo>
                <a:lnTo>
                  <a:pt x="574" y="86"/>
                </a:lnTo>
                <a:lnTo>
                  <a:pt x="572" y="86"/>
                </a:lnTo>
                <a:lnTo>
                  <a:pt x="572" y="86"/>
                </a:lnTo>
                <a:lnTo>
                  <a:pt x="571" y="85"/>
                </a:lnTo>
                <a:lnTo>
                  <a:pt x="571" y="85"/>
                </a:lnTo>
                <a:lnTo>
                  <a:pt x="571" y="85"/>
                </a:lnTo>
                <a:lnTo>
                  <a:pt x="569" y="85"/>
                </a:lnTo>
                <a:lnTo>
                  <a:pt x="567" y="86"/>
                </a:lnTo>
                <a:lnTo>
                  <a:pt x="567" y="88"/>
                </a:lnTo>
                <a:lnTo>
                  <a:pt x="567" y="92"/>
                </a:lnTo>
                <a:lnTo>
                  <a:pt x="565" y="93"/>
                </a:lnTo>
                <a:lnTo>
                  <a:pt x="567" y="93"/>
                </a:lnTo>
                <a:lnTo>
                  <a:pt x="569" y="93"/>
                </a:lnTo>
                <a:lnTo>
                  <a:pt x="572" y="92"/>
                </a:lnTo>
                <a:lnTo>
                  <a:pt x="572" y="90"/>
                </a:lnTo>
                <a:lnTo>
                  <a:pt x="574" y="92"/>
                </a:lnTo>
                <a:lnTo>
                  <a:pt x="574" y="92"/>
                </a:lnTo>
                <a:lnTo>
                  <a:pt x="574" y="93"/>
                </a:lnTo>
                <a:lnTo>
                  <a:pt x="572" y="93"/>
                </a:lnTo>
                <a:lnTo>
                  <a:pt x="571" y="95"/>
                </a:lnTo>
                <a:lnTo>
                  <a:pt x="571" y="95"/>
                </a:lnTo>
                <a:lnTo>
                  <a:pt x="567" y="97"/>
                </a:lnTo>
                <a:lnTo>
                  <a:pt x="565" y="97"/>
                </a:lnTo>
                <a:lnTo>
                  <a:pt x="565" y="97"/>
                </a:lnTo>
                <a:lnTo>
                  <a:pt x="564" y="93"/>
                </a:lnTo>
                <a:lnTo>
                  <a:pt x="562" y="97"/>
                </a:lnTo>
                <a:lnTo>
                  <a:pt x="560" y="97"/>
                </a:lnTo>
                <a:lnTo>
                  <a:pt x="559" y="98"/>
                </a:lnTo>
                <a:lnTo>
                  <a:pt x="557" y="98"/>
                </a:lnTo>
                <a:lnTo>
                  <a:pt x="555" y="98"/>
                </a:lnTo>
                <a:lnTo>
                  <a:pt x="554" y="98"/>
                </a:lnTo>
                <a:lnTo>
                  <a:pt x="555" y="97"/>
                </a:lnTo>
                <a:lnTo>
                  <a:pt x="552" y="97"/>
                </a:lnTo>
                <a:lnTo>
                  <a:pt x="548" y="97"/>
                </a:lnTo>
                <a:lnTo>
                  <a:pt x="547" y="98"/>
                </a:lnTo>
                <a:lnTo>
                  <a:pt x="545" y="100"/>
                </a:lnTo>
                <a:lnTo>
                  <a:pt x="545" y="100"/>
                </a:lnTo>
                <a:lnTo>
                  <a:pt x="545" y="100"/>
                </a:lnTo>
                <a:lnTo>
                  <a:pt x="545" y="102"/>
                </a:lnTo>
                <a:lnTo>
                  <a:pt x="543" y="102"/>
                </a:lnTo>
                <a:lnTo>
                  <a:pt x="543" y="102"/>
                </a:lnTo>
                <a:lnTo>
                  <a:pt x="540" y="103"/>
                </a:lnTo>
                <a:lnTo>
                  <a:pt x="538" y="105"/>
                </a:lnTo>
                <a:lnTo>
                  <a:pt x="540" y="105"/>
                </a:lnTo>
                <a:lnTo>
                  <a:pt x="543" y="107"/>
                </a:lnTo>
                <a:lnTo>
                  <a:pt x="543" y="109"/>
                </a:lnTo>
                <a:lnTo>
                  <a:pt x="545" y="109"/>
                </a:lnTo>
                <a:lnTo>
                  <a:pt x="547" y="109"/>
                </a:lnTo>
                <a:lnTo>
                  <a:pt x="547" y="109"/>
                </a:lnTo>
                <a:lnTo>
                  <a:pt x="547" y="110"/>
                </a:lnTo>
                <a:lnTo>
                  <a:pt x="545" y="110"/>
                </a:lnTo>
                <a:lnTo>
                  <a:pt x="543" y="110"/>
                </a:lnTo>
                <a:lnTo>
                  <a:pt x="542" y="109"/>
                </a:lnTo>
                <a:lnTo>
                  <a:pt x="540" y="109"/>
                </a:lnTo>
                <a:lnTo>
                  <a:pt x="540" y="109"/>
                </a:lnTo>
                <a:lnTo>
                  <a:pt x="538" y="109"/>
                </a:lnTo>
                <a:lnTo>
                  <a:pt x="535" y="109"/>
                </a:lnTo>
                <a:lnTo>
                  <a:pt x="533" y="109"/>
                </a:lnTo>
                <a:lnTo>
                  <a:pt x="535" y="110"/>
                </a:lnTo>
                <a:lnTo>
                  <a:pt x="537" y="112"/>
                </a:lnTo>
                <a:lnTo>
                  <a:pt x="537" y="114"/>
                </a:lnTo>
                <a:lnTo>
                  <a:pt x="535" y="114"/>
                </a:lnTo>
                <a:lnTo>
                  <a:pt x="535" y="112"/>
                </a:lnTo>
                <a:lnTo>
                  <a:pt x="533" y="112"/>
                </a:lnTo>
                <a:lnTo>
                  <a:pt x="531" y="110"/>
                </a:lnTo>
                <a:lnTo>
                  <a:pt x="531" y="110"/>
                </a:lnTo>
                <a:lnTo>
                  <a:pt x="530" y="110"/>
                </a:lnTo>
                <a:lnTo>
                  <a:pt x="528" y="110"/>
                </a:lnTo>
                <a:lnTo>
                  <a:pt x="526" y="110"/>
                </a:lnTo>
                <a:lnTo>
                  <a:pt x="525" y="112"/>
                </a:lnTo>
                <a:lnTo>
                  <a:pt x="525" y="112"/>
                </a:lnTo>
                <a:lnTo>
                  <a:pt x="523" y="112"/>
                </a:lnTo>
                <a:lnTo>
                  <a:pt x="521" y="109"/>
                </a:lnTo>
                <a:lnTo>
                  <a:pt x="521" y="109"/>
                </a:lnTo>
                <a:lnTo>
                  <a:pt x="520" y="109"/>
                </a:lnTo>
                <a:lnTo>
                  <a:pt x="518" y="107"/>
                </a:lnTo>
                <a:lnTo>
                  <a:pt x="516" y="107"/>
                </a:lnTo>
                <a:lnTo>
                  <a:pt x="516" y="105"/>
                </a:lnTo>
                <a:lnTo>
                  <a:pt x="514" y="102"/>
                </a:lnTo>
                <a:lnTo>
                  <a:pt x="514" y="102"/>
                </a:lnTo>
                <a:lnTo>
                  <a:pt x="514" y="102"/>
                </a:lnTo>
                <a:lnTo>
                  <a:pt x="513" y="102"/>
                </a:lnTo>
                <a:lnTo>
                  <a:pt x="511" y="100"/>
                </a:lnTo>
                <a:lnTo>
                  <a:pt x="511" y="100"/>
                </a:lnTo>
                <a:lnTo>
                  <a:pt x="506" y="100"/>
                </a:lnTo>
                <a:lnTo>
                  <a:pt x="504" y="100"/>
                </a:lnTo>
                <a:lnTo>
                  <a:pt x="504" y="98"/>
                </a:lnTo>
                <a:lnTo>
                  <a:pt x="504" y="97"/>
                </a:lnTo>
                <a:lnTo>
                  <a:pt x="503" y="93"/>
                </a:lnTo>
                <a:lnTo>
                  <a:pt x="503" y="92"/>
                </a:lnTo>
                <a:lnTo>
                  <a:pt x="503" y="92"/>
                </a:lnTo>
                <a:lnTo>
                  <a:pt x="501" y="93"/>
                </a:lnTo>
                <a:lnTo>
                  <a:pt x="501" y="93"/>
                </a:lnTo>
                <a:lnTo>
                  <a:pt x="499" y="92"/>
                </a:lnTo>
                <a:lnTo>
                  <a:pt x="499" y="92"/>
                </a:lnTo>
                <a:lnTo>
                  <a:pt x="499" y="90"/>
                </a:lnTo>
                <a:lnTo>
                  <a:pt x="498" y="90"/>
                </a:lnTo>
                <a:lnTo>
                  <a:pt x="498" y="88"/>
                </a:lnTo>
                <a:lnTo>
                  <a:pt x="498" y="88"/>
                </a:lnTo>
                <a:lnTo>
                  <a:pt x="498" y="86"/>
                </a:lnTo>
                <a:lnTo>
                  <a:pt x="498" y="85"/>
                </a:lnTo>
                <a:lnTo>
                  <a:pt x="498" y="85"/>
                </a:lnTo>
                <a:lnTo>
                  <a:pt x="496" y="85"/>
                </a:lnTo>
                <a:lnTo>
                  <a:pt x="492" y="85"/>
                </a:lnTo>
                <a:lnTo>
                  <a:pt x="491" y="85"/>
                </a:lnTo>
                <a:lnTo>
                  <a:pt x="491" y="86"/>
                </a:lnTo>
                <a:lnTo>
                  <a:pt x="486" y="92"/>
                </a:lnTo>
                <a:lnTo>
                  <a:pt x="482" y="93"/>
                </a:lnTo>
                <a:lnTo>
                  <a:pt x="482" y="95"/>
                </a:lnTo>
                <a:lnTo>
                  <a:pt x="481" y="93"/>
                </a:lnTo>
                <a:lnTo>
                  <a:pt x="479" y="93"/>
                </a:lnTo>
                <a:lnTo>
                  <a:pt x="475" y="95"/>
                </a:lnTo>
                <a:lnTo>
                  <a:pt x="467" y="93"/>
                </a:lnTo>
                <a:lnTo>
                  <a:pt x="464" y="93"/>
                </a:lnTo>
                <a:lnTo>
                  <a:pt x="460" y="90"/>
                </a:lnTo>
                <a:lnTo>
                  <a:pt x="455" y="86"/>
                </a:lnTo>
                <a:lnTo>
                  <a:pt x="453" y="86"/>
                </a:lnTo>
                <a:lnTo>
                  <a:pt x="453" y="88"/>
                </a:lnTo>
                <a:lnTo>
                  <a:pt x="453" y="88"/>
                </a:lnTo>
                <a:lnTo>
                  <a:pt x="453" y="90"/>
                </a:lnTo>
                <a:lnTo>
                  <a:pt x="452" y="92"/>
                </a:lnTo>
                <a:lnTo>
                  <a:pt x="448" y="93"/>
                </a:lnTo>
                <a:lnTo>
                  <a:pt x="448" y="95"/>
                </a:lnTo>
                <a:lnTo>
                  <a:pt x="447" y="95"/>
                </a:lnTo>
                <a:lnTo>
                  <a:pt x="447" y="95"/>
                </a:lnTo>
                <a:lnTo>
                  <a:pt x="447" y="95"/>
                </a:lnTo>
                <a:lnTo>
                  <a:pt x="447" y="93"/>
                </a:lnTo>
                <a:lnTo>
                  <a:pt x="447" y="93"/>
                </a:lnTo>
                <a:lnTo>
                  <a:pt x="447" y="92"/>
                </a:lnTo>
                <a:lnTo>
                  <a:pt x="447" y="90"/>
                </a:lnTo>
                <a:lnTo>
                  <a:pt x="447" y="90"/>
                </a:lnTo>
                <a:lnTo>
                  <a:pt x="447" y="88"/>
                </a:lnTo>
                <a:lnTo>
                  <a:pt x="447" y="88"/>
                </a:lnTo>
                <a:lnTo>
                  <a:pt x="445" y="88"/>
                </a:lnTo>
                <a:lnTo>
                  <a:pt x="445" y="86"/>
                </a:lnTo>
                <a:lnTo>
                  <a:pt x="445" y="86"/>
                </a:lnTo>
                <a:lnTo>
                  <a:pt x="447" y="86"/>
                </a:lnTo>
                <a:lnTo>
                  <a:pt x="447" y="86"/>
                </a:lnTo>
                <a:lnTo>
                  <a:pt x="448" y="85"/>
                </a:lnTo>
                <a:lnTo>
                  <a:pt x="448" y="85"/>
                </a:lnTo>
                <a:lnTo>
                  <a:pt x="447" y="83"/>
                </a:lnTo>
                <a:lnTo>
                  <a:pt x="445" y="83"/>
                </a:lnTo>
                <a:lnTo>
                  <a:pt x="445" y="83"/>
                </a:lnTo>
                <a:lnTo>
                  <a:pt x="445" y="81"/>
                </a:lnTo>
                <a:lnTo>
                  <a:pt x="443" y="80"/>
                </a:lnTo>
                <a:lnTo>
                  <a:pt x="443" y="78"/>
                </a:lnTo>
                <a:lnTo>
                  <a:pt x="441" y="80"/>
                </a:lnTo>
                <a:lnTo>
                  <a:pt x="438" y="83"/>
                </a:lnTo>
                <a:lnTo>
                  <a:pt x="438" y="81"/>
                </a:lnTo>
                <a:lnTo>
                  <a:pt x="438" y="81"/>
                </a:lnTo>
                <a:lnTo>
                  <a:pt x="438" y="80"/>
                </a:lnTo>
                <a:lnTo>
                  <a:pt x="438" y="80"/>
                </a:lnTo>
                <a:lnTo>
                  <a:pt x="438" y="78"/>
                </a:lnTo>
                <a:lnTo>
                  <a:pt x="438" y="78"/>
                </a:lnTo>
                <a:lnTo>
                  <a:pt x="438" y="78"/>
                </a:lnTo>
                <a:lnTo>
                  <a:pt x="436" y="78"/>
                </a:lnTo>
                <a:lnTo>
                  <a:pt x="436" y="76"/>
                </a:lnTo>
                <a:lnTo>
                  <a:pt x="436" y="76"/>
                </a:lnTo>
                <a:lnTo>
                  <a:pt x="435" y="75"/>
                </a:lnTo>
                <a:lnTo>
                  <a:pt x="433" y="76"/>
                </a:lnTo>
                <a:lnTo>
                  <a:pt x="433" y="76"/>
                </a:lnTo>
                <a:lnTo>
                  <a:pt x="431" y="78"/>
                </a:lnTo>
                <a:lnTo>
                  <a:pt x="431" y="78"/>
                </a:lnTo>
                <a:lnTo>
                  <a:pt x="430" y="80"/>
                </a:lnTo>
                <a:lnTo>
                  <a:pt x="426" y="81"/>
                </a:lnTo>
                <a:lnTo>
                  <a:pt x="421" y="80"/>
                </a:lnTo>
                <a:lnTo>
                  <a:pt x="418" y="76"/>
                </a:lnTo>
                <a:lnTo>
                  <a:pt x="416" y="75"/>
                </a:lnTo>
                <a:lnTo>
                  <a:pt x="418" y="73"/>
                </a:lnTo>
                <a:lnTo>
                  <a:pt x="419" y="71"/>
                </a:lnTo>
                <a:lnTo>
                  <a:pt x="421" y="71"/>
                </a:lnTo>
                <a:lnTo>
                  <a:pt x="423" y="69"/>
                </a:lnTo>
                <a:lnTo>
                  <a:pt x="423" y="69"/>
                </a:lnTo>
                <a:lnTo>
                  <a:pt x="425" y="69"/>
                </a:lnTo>
                <a:lnTo>
                  <a:pt x="425" y="68"/>
                </a:lnTo>
                <a:lnTo>
                  <a:pt x="426" y="68"/>
                </a:lnTo>
                <a:lnTo>
                  <a:pt x="425" y="66"/>
                </a:lnTo>
                <a:lnTo>
                  <a:pt x="423" y="64"/>
                </a:lnTo>
                <a:lnTo>
                  <a:pt x="423" y="66"/>
                </a:lnTo>
                <a:lnTo>
                  <a:pt x="421" y="66"/>
                </a:lnTo>
                <a:lnTo>
                  <a:pt x="419" y="66"/>
                </a:lnTo>
                <a:lnTo>
                  <a:pt x="418" y="66"/>
                </a:lnTo>
                <a:lnTo>
                  <a:pt x="418" y="66"/>
                </a:lnTo>
                <a:lnTo>
                  <a:pt x="418" y="64"/>
                </a:lnTo>
                <a:lnTo>
                  <a:pt x="416" y="64"/>
                </a:lnTo>
                <a:lnTo>
                  <a:pt x="416" y="64"/>
                </a:lnTo>
                <a:lnTo>
                  <a:pt x="414" y="64"/>
                </a:lnTo>
                <a:lnTo>
                  <a:pt x="411" y="68"/>
                </a:lnTo>
                <a:lnTo>
                  <a:pt x="409" y="69"/>
                </a:lnTo>
                <a:lnTo>
                  <a:pt x="408" y="69"/>
                </a:lnTo>
                <a:lnTo>
                  <a:pt x="406" y="69"/>
                </a:lnTo>
                <a:lnTo>
                  <a:pt x="404" y="69"/>
                </a:lnTo>
                <a:lnTo>
                  <a:pt x="404" y="69"/>
                </a:lnTo>
                <a:lnTo>
                  <a:pt x="402" y="73"/>
                </a:lnTo>
                <a:lnTo>
                  <a:pt x="402" y="73"/>
                </a:lnTo>
                <a:lnTo>
                  <a:pt x="401" y="73"/>
                </a:lnTo>
                <a:lnTo>
                  <a:pt x="399" y="73"/>
                </a:lnTo>
                <a:lnTo>
                  <a:pt x="399" y="75"/>
                </a:lnTo>
                <a:lnTo>
                  <a:pt x="397" y="75"/>
                </a:lnTo>
                <a:lnTo>
                  <a:pt x="397" y="73"/>
                </a:lnTo>
                <a:lnTo>
                  <a:pt x="397" y="73"/>
                </a:lnTo>
                <a:lnTo>
                  <a:pt x="397" y="73"/>
                </a:lnTo>
                <a:lnTo>
                  <a:pt x="396" y="71"/>
                </a:lnTo>
                <a:lnTo>
                  <a:pt x="396" y="71"/>
                </a:lnTo>
                <a:lnTo>
                  <a:pt x="396" y="71"/>
                </a:lnTo>
                <a:lnTo>
                  <a:pt x="392" y="73"/>
                </a:lnTo>
                <a:lnTo>
                  <a:pt x="392" y="73"/>
                </a:lnTo>
                <a:lnTo>
                  <a:pt x="391" y="76"/>
                </a:lnTo>
                <a:lnTo>
                  <a:pt x="391" y="78"/>
                </a:lnTo>
                <a:lnTo>
                  <a:pt x="391" y="76"/>
                </a:lnTo>
                <a:lnTo>
                  <a:pt x="391" y="75"/>
                </a:lnTo>
                <a:lnTo>
                  <a:pt x="391" y="71"/>
                </a:lnTo>
                <a:lnTo>
                  <a:pt x="392" y="69"/>
                </a:lnTo>
                <a:lnTo>
                  <a:pt x="391" y="68"/>
                </a:lnTo>
                <a:lnTo>
                  <a:pt x="391" y="68"/>
                </a:lnTo>
                <a:lnTo>
                  <a:pt x="389" y="69"/>
                </a:lnTo>
                <a:lnTo>
                  <a:pt x="387" y="69"/>
                </a:lnTo>
                <a:lnTo>
                  <a:pt x="387" y="69"/>
                </a:lnTo>
                <a:lnTo>
                  <a:pt x="385" y="71"/>
                </a:lnTo>
                <a:lnTo>
                  <a:pt x="385" y="71"/>
                </a:lnTo>
                <a:lnTo>
                  <a:pt x="382" y="69"/>
                </a:lnTo>
                <a:lnTo>
                  <a:pt x="380" y="69"/>
                </a:lnTo>
                <a:lnTo>
                  <a:pt x="380" y="69"/>
                </a:lnTo>
                <a:lnTo>
                  <a:pt x="380" y="69"/>
                </a:lnTo>
                <a:lnTo>
                  <a:pt x="379" y="68"/>
                </a:lnTo>
                <a:lnTo>
                  <a:pt x="380" y="68"/>
                </a:lnTo>
                <a:lnTo>
                  <a:pt x="380" y="68"/>
                </a:lnTo>
                <a:lnTo>
                  <a:pt x="380" y="66"/>
                </a:lnTo>
                <a:lnTo>
                  <a:pt x="380" y="66"/>
                </a:lnTo>
                <a:lnTo>
                  <a:pt x="380" y="64"/>
                </a:lnTo>
                <a:lnTo>
                  <a:pt x="379" y="66"/>
                </a:lnTo>
                <a:lnTo>
                  <a:pt x="379" y="66"/>
                </a:lnTo>
                <a:lnTo>
                  <a:pt x="377" y="68"/>
                </a:lnTo>
                <a:lnTo>
                  <a:pt x="377" y="68"/>
                </a:lnTo>
                <a:lnTo>
                  <a:pt x="377" y="68"/>
                </a:lnTo>
                <a:lnTo>
                  <a:pt x="374" y="68"/>
                </a:lnTo>
                <a:lnTo>
                  <a:pt x="372" y="68"/>
                </a:lnTo>
                <a:lnTo>
                  <a:pt x="372" y="68"/>
                </a:lnTo>
                <a:lnTo>
                  <a:pt x="372" y="66"/>
                </a:lnTo>
                <a:lnTo>
                  <a:pt x="374" y="64"/>
                </a:lnTo>
                <a:lnTo>
                  <a:pt x="374" y="64"/>
                </a:lnTo>
                <a:lnTo>
                  <a:pt x="375" y="63"/>
                </a:lnTo>
                <a:lnTo>
                  <a:pt x="375" y="63"/>
                </a:lnTo>
                <a:lnTo>
                  <a:pt x="375" y="63"/>
                </a:lnTo>
                <a:lnTo>
                  <a:pt x="374" y="63"/>
                </a:lnTo>
                <a:lnTo>
                  <a:pt x="372" y="63"/>
                </a:lnTo>
                <a:lnTo>
                  <a:pt x="370" y="63"/>
                </a:lnTo>
                <a:lnTo>
                  <a:pt x="368" y="64"/>
                </a:lnTo>
                <a:lnTo>
                  <a:pt x="367" y="66"/>
                </a:lnTo>
                <a:lnTo>
                  <a:pt x="362" y="64"/>
                </a:lnTo>
                <a:lnTo>
                  <a:pt x="360" y="64"/>
                </a:lnTo>
                <a:lnTo>
                  <a:pt x="358" y="63"/>
                </a:lnTo>
                <a:lnTo>
                  <a:pt x="358" y="63"/>
                </a:lnTo>
                <a:lnTo>
                  <a:pt x="357" y="61"/>
                </a:lnTo>
                <a:lnTo>
                  <a:pt x="353" y="54"/>
                </a:lnTo>
                <a:lnTo>
                  <a:pt x="351" y="51"/>
                </a:lnTo>
                <a:lnTo>
                  <a:pt x="351" y="49"/>
                </a:lnTo>
                <a:lnTo>
                  <a:pt x="351" y="47"/>
                </a:lnTo>
                <a:lnTo>
                  <a:pt x="351" y="47"/>
                </a:lnTo>
                <a:lnTo>
                  <a:pt x="350" y="46"/>
                </a:lnTo>
                <a:lnTo>
                  <a:pt x="350" y="46"/>
                </a:lnTo>
                <a:lnTo>
                  <a:pt x="350" y="46"/>
                </a:lnTo>
                <a:lnTo>
                  <a:pt x="348" y="46"/>
                </a:lnTo>
                <a:lnTo>
                  <a:pt x="348" y="42"/>
                </a:lnTo>
                <a:lnTo>
                  <a:pt x="346" y="41"/>
                </a:lnTo>
                <a:lnTo>
                  <a:pt x="343" y="37"/>
                </a:lnTo>
                <a:lnTo>
                  <a:pt x="341" y="37"/>
                </a:lnTo>
                <a:lnTo>
                  <a:pt x="341" y="36"/>
                </a:lnTo>
                <a:lnTo>
                  <a:pt x="340" y="34"/>
                </a:lnTo>
                <a:lnTo>
                  <a:pt x="340" y="34"/>
                </a:lnTo>
                <a:lnTo>
                  <a:pt x="340" y="32"/>
                </a:lnTo>
                <a:lnTo>
                  <a:pt x="338" y="32"/>
                </a:lnTo>
                <a:lnTo>
                  <a:pt x="338" y="32"/>
                </a:lnTo>
                <a:lnTo>
                  <a:pt x="338" y="32"/>
                </a:lnTo>
                <a:lnTo>
                  <a:pt x="338" y="32"/>
                </a:lnTo>
                <a:lnTo>
                  <a:pt x="336" y="32"/>
                </a:lnTo>
                <a:lnTo>
                  <a:pt x="335" y="30"/>
                </a:lnTo>
                <a:lnTo>
                  <a:pt x="335" y="30"/>
                </a:lnTo>
                <a:lnTo>
                  <a:pt x="335" y="30"/>
                </a:lnTo>
                <a:lnTo>
                  <a:pt x="333" y="32"/>
                </a:lnTo>
                <a:lnTo>
                  <a:pt x="336" y="34"/>
                </a:lnTo>
                <a:lnTo>
                  <a:pt x="336" y="36"/>
                </a:lnTo>
                <a:lnTo>
                  <a:pt x="336" y="37"/>
                </a:lnTo>
                <a:lnTo>
                  <a:pt x="336" y="39"/>
                </a:lnTo>
                <a:lnTo>
                  <a:pt x="335" y="39"/>
                </a:lnTo>
                <a:lnTo>
                  <a:pt x="333" y="37"/>
                </a:lnTo>
                <a:lnTo>
                  <a:pt x="331" y="37"/>
                </a:lnTo>
                <a:lnTo>
                  <a:pt x="329" y="37"/>
                </a:lnTo>
                <a:lnTo>
                  <a:pt x="331" y="39"/>
                </a:lnTo>
                <a:lnTo>
                  <a:pt x="331" y="39"/>
                </a:lnTo>
                <a:lnTo>
                  <a:pt x="329" y="39"/>
                </a:lnTo>
                <a:lnTo>
                  <a:pt x="329" y="39"/>
                </a:lnTo>
                <a:lnTo>
                  <a:pt x="329" y="41"/>
                </a:lnTo>
                <a:lnTo>
                  <a:pt x="328" y="41"/>
                </a:lnTo>
                <a:lnTo>
                  <a:pt x="328" y="41"/>
                </a:lnTo>
                <a:lnTo>
                  <a:pt x="326" y="41"/>
                </a:lnTo>
                <a:lnTo>
                  <a:pt x="326" y="44"/>
                </a:lnTo>
                <a:lnTo>
                  <a:pt x="324" y="46"/>
                </a:lnTo>
                <a:lnTo>
                  <a:pt x="323" y="46"/>
                </a:lnTo>
                <a:lnTo>
                  <a:pt x="321" y="47"/>
                </a:lnTo>
                <a:lnTo>
                  <a:pt x="316" y="46"/>
                </a:lnTo>
                <a:lnTo>
                  <a:pt x="314" y="44"/>
                </a:lnTo>
                <a:lnTo>
                  <a:pt x="312" y="41"/>
                </a:lnTo>
                <a:lnTo>
                  <a:pt x="311" y="37"/>
                </a:lnTo>
                <a:lnTo>
                  <a:pt x="307" y="36"/>
                </a:lnTo>
                <a:lnTo>
                  <a:pt x="307" y="34"/>
                </a:lnTo>
                <a:lnTo>
                  <a:pt x="306" y="32"/>
                </a:lnTo>
                <a:lnTo>
                  <a:pt x="306" y="32"/>
                </a:lnTo>
                <a:lnTo>
                  <a:pt x="306" y="30"/>
                </a:lnTo>
                <a:lnTo>
                  <a:pt x="304" y="32"/>
                </a:lnTo>
                <a:lnTo>
                  <a:pt x="304" y="32"/>
                </a:lnTo>
                <a:lnTo>
                  <a:pt x="304" y="32"/>
                </a:lnTo>
                <a:lnTo>
                  <a:pt x="304" y="32"/>
                </a:lnTo>
                <a:lnTo>
                  <a:pt x="302" y="30"/>
                </a:lnTo>
                <a:lnTo>
                  <a:pt x="302" y="30"/>
                </a:lnTo>
                <a:lnTo>
                  <a:pt x="304" y="29"/>
                </a:lnTo>
                <a:lnTo>
                  <a:pt x="302" y="27"/>
                </a:lnTo>
                <a:lnTo>
                  <a:pt x="299" y="24"/>
                </a:lnTo>
                <a:lnTo>
                  <a:pt x="297" y="20"/>
                </a:lnTo>
                <a:lnTo>
                  <a:pt x="295" y="22"/>
                </a:lnTo>
                <a:lnTo>
                  <a:pt x="294" y="25"/>
                </a:lnTo>
                <a:lnTo>
                  <a:pt x="294" y="27"/>
                </a:lnTo>
                <a:lnTo>
                  <a:pt x="292" y="27"/>
                </a:lnTo>
                <a:lnTo>
                  <a:pt x="290" y="27"/>
                </a:lnTo>
                <a:lnTo>
                  <a:pt x="292" y="24"/>
                </a:lnTo>
                <a:lnTo>
                  <a:pt x="292" y="22"/>
                </a:lnTo>
                <a:lnTo>
                  <a:pt x="292" y="22"/>
                </a:lnTo>
                <a:lnTo>
                  <a:pt x="292" y="22"/>
                </a:lnTo>
                <a:lnTo>
                  <a:pt x="292" y="22"/>
                </a:lnTo>
                <a:lnTo>
                  <a:pt x="289" y="15"/>
                </a:lnTo>
                <a:lnTo>
                  <a:pt x="289" y="13"/>
                </a:lnTo>
                <a:lnTo>
                  <a:pt x="289" y="13"/>
                </a:lnTo>
                <a:lnTo>
                  <a:pt x="287" y="13"/>
                </a:lnTo>
                <a:lnTo>
                  <a:pt x="287" y="15"/>
                </a:lnTo>
                <a:lnTo>
                  <a:pt x="287" y="15"/>
                </a:lnTo>
                <a:lnTo>
                  <a:pt x="285" y="17"/>
                </a:lnTo>
                <a:lnTo>
                  <a:pt x="285" y="17"/>
                </a:lnTo>
                <a:lnTo>
                  <a:pt x="285" y="17"/>
                </a:lnTo>
                <a:lnTo>
                  <a:pt x="284" y="15"/>
                </a:lnTo>
                <a:lnTo>
                  <a:pt x="282" y="17"/>
                </a:lnTo>
                <a:lnTo>
                  <a:pt x="282" y="19"/>
                </a:lnTo>
                <a:lnTo>
                  <a:pt x="282" y="22"/>
                </a:lnTo>
                <a:lnTo>
                  <a:pt x="284" y="25"/>
                </a:lnTo>
                <a:lnTo>
                  <a:pt x="284" y="25"/>
                </a:lnTo>
                <a:lnTo>
                  <a:pt x="282" y="25"/>
                </a:lnTo>
                <a:lnTo>
                  <a:pt x="280" y="24"/>
                </a:lnTo>
                <a:lnTo>
                  <a:pt x="280" y="20"/>
                </a:lnTo>
                <a:lnTo>
                  <a:pt x="278" y="19"/>
                </a:lnTo>
                <a:lnTo>
                  <a:pt x="277" y="19"/>
                </a:lnTo>
                <a:lnTo>
                  <a:pt x="277" y="17"/>
                </a:lnTo>
                <a:lnTo>
                  <a:pt x="275" y="15"/>
                </a:lnTo>
                <a:lnTo>
                  <a:pt x="275" y="13"/>
                </a:lnTo>
                <a:lnTo>
                  <a:pt x="272" y="13"/>
                </a:lnTo>
                <a:lnTo>
                  <a:pt x="272" y="15"/>
                </a:lnTo>
                <a:lnTo>
                  <a:pt x="272" y="17"/>
                </a:lnTo>
                <a:lnTo>
                  <a:pt x="272" y="17"/>
                </a:lnTo>
                <a:lnTo>
                  <a:pt x="273" y="19"/>
                </a:lnTo>
                <a:lnTo>
                  <a:pt x="275" y="20"/>
                </a:lnTo>
                <a:lnTo>
                  <a:pt x="275" y="22"/>
                </a:lnTo>
                <a:lnTo>
                  <a:pt x="273" y="22"/>
                </a:lnTo>
                <a:lnTo>
                  <a:pt x="275" y="24"/>
                </a:lnTo>
                <a:lnTo>
                  <a:pt x="275" y="25"/>
                </a:lnTo>
                <a:lnTo>
                  <a:pt x="275" y="25"/>
                </a:lnTo>
                <a:lnTo>
                  <a:pt x="275" y="27"/>
                </a:lnTo>
                <a:lnTo>
                  <a:pt x="275" y="27"/>
                </a:lnTo>
                <a:lnTo>
                  <a:pt x="275" y="29"/>
                </a:lnTo>
                <a:lnTo>
                  <a:pt x="275" y="29"/>
                </a:lnTo>
                <a:lnTo>
                  <a:pt x="275" y="29"/>
                </a:lnTo>
                <a:lnTo>
                  <a:pt x="275" y="29"/>
                </a:lnTo>
                <a:lnTo>
                  <a:pt x="277" y="29"/>
                </a:lnTo>
                <a:lnTo>
                  <a:pt x="277" y="29"/>
                </a:lnTo>
                <a:lnTo>
                  <a:pt x="278" y="30"/>
                </a:lnTo>
                <a:lnTo>
                  <a:pt x="278" y="32"/>
                </a:lnTo>
                <a:lnTo>
                  <a:pt x="278" y="32"/>
                </a:lnTo>
                <a:lnTo>
                  <a:pt x="278" y="34"/>
                </a:lnTo>
                <a:lnTo>
                  <a:pt x="277" y="34"/>
                </a:lnTo>
                <a:lnTo>
                  <a:pt x="277" y="32"/>
                </a:lnTo>
                <a:lnTo>
                  <a:pt x="275" y="32"/>
                </a:lnTo>
                <a:lnTo>
                  <a:pt x="275" y="34"/>
                </a:lnTo>
                <a:lnTo>
                  <a:pt x="277" y="37"/>
                </a:lnTo>
                <a:lnTo>
                  <a:pt x="277" y="37"/>
                </a:lnTo>
                <a:lnTo>
                  <a:pt x="273" y="37"/>
                </a:lnTo>
                <a:lnTo>
                  <a:pt x="272" y="36"/>
                </a:lnTo>
                <a:lnTo>
                  <a:pt x="272" y="34"/>
                </a:lnTo>
                <a:lnTo>
                  <a:pt x="272" y="30"/>
                </a:lnTo>
                <a:lnTo>
                  <a:pt x="270" y="29"/>
                </a:lnTo>
                <a:lnTo>
                  <a:pt x="270" y="30"/>
                </a:lnTo>
                <a:lnTo>
                  <a:pt x="270" y="30"/>
                </a:lnTo>
                <a:lnTo>
                  <a:pt x="270" y="30"/>
                </a:lnTo>
                <a:lnTo>
                  <a:pt x="270" y="32"/>
                </a:lnTo>
                <a:lnTo>
                  <a:pt x="270" y="32"/>
                </a:lnTo>
                <a:lnTo>
                  <a:pt x="270" y="32"/>
                </a:lnTo>
                <a:lnTo>
                  <a:pt x="268" y="32"/>
                </a:lnTo>
                <a:lnTo>
                  <a:pt x="268" y="32"/>
                </a:lnTo>
                <a:lnTo>
                  <a:pt x="268" y="32"/>
                </a:lnTo>
                <a:lnTo>
                  <a:pt x="268" y="30"/>
                </a:lnTo>
                <a:lnTo>
                  <a:pt x="268" y="27"/>
                </a:lnTo>
                <a:lnTo>
                  <a:pt x="268" y="27"/>
                </a:lnTo>
                <a:lnTo>
                  <a:pt x="268" y="25"/>
                </a:lnTo>
                <a:lnTo>
                  <a:pt x="268" y="24"/>
                </a:lnTo>
                <a:lnTo>
                  <a:pt x="268" y="24"/>
                </a:lnTo>
                <a:lnTo>
                  <a:pt x="268" y="22"/>
                </a:lnTo>
                <a:lnTo>
                  <a:pt x="268" y="22"/>
                </a:lnTo>
                <a:lnTo>
                  <a:pt x="268" y="20"/>
                </a:lnTo>
                <a:lnTo>
                  <a:pt x="268" y="22"/>
                </a:lnTo>
                <a:lnTo>
                  <a:pt x="267" y="22"/>
                </a:lnTo>
                <a:lnTo>
                  <a:pt x="267" y="22"/>
                </a:lnTo>
                <a:lnTo>
                  <a:pt x="265" y="22"/>
                </a:lnTo>
                <a:lnTo>
                  <a:pt x="265" y="19"/>
                </a:lnTo>
                <a:lnTo>
                  <a:pt x="263" y="19"/>
                </a:lnTo>
                <a:lnTo>
                  <a:pt x="261" y="17"/>
                </a:lnTo>
                <a:lnTo>
                  <a:pt x="260" y="15"/>
                </a:lnTo>
                <a:lnTo>
                  <a:pt x="260" y="15"/>
                </a:lnTo>
                <a:lnTo>
                  <a:pt x="258" y="15"/>
                </a:lnTo>
                <a:lnTo>
                  <a:pt x="258" y="13"/>
                </a:lnTo>
                <a:lnTo>
                  <a:pt x="256" y="13"/>
                </a:lnTo>
                <a:lnTo>
                  <a:pt x="256" y="15"/>
                </a:lnTo>
                <a:lnTo>
                  <a:pt x="258" y="17"/>
                </a:lnTo>
                <a:lnTo>
                  <a:pt x="258" y="19"/>
                </a:lnTo>
                <a:lnTo>
                  <a:pt x="256" y="17"/>
                </a:lnTo>
                <a:lnTo>
                  <a:pt x="256" y="19"/>
                </a:lnTo>
                <a:lnTo>
                  <a:pt x="256" y="20"/>
                </a:lnTo>
                <a:lnTo>
                  <a:pt x="256" y="22"/>
                </a:lnTo>
                <a:lnTo>
                  <a:pt x="255" y="24"/>
                </a:lnTo>
                <a:lnTo>
                  <a:pt x="255" y="24"/>
                </a:lnTo>
                <a:lnTo>
                  <a:pt x="253" y="24"/>
                </a:lnTo>
                <a:lnTo>
                  <a:pt x="253" y="24"/>
                </a:lnTo>
                <a:lnTo>
                  <a:pt x="250" y="20"/>
                </a:lnTo>
                <a:lnTo>
                  <a:pt x="250" y="19"/>
                </a:lnTo>
                <a:lnTo>
                  <a:pt x="250" y="19"/>
                </a:lnTo>
                <a:lnTo>
                  <a:pt x="248" y="17"/>
                </a:lnTo>
                <a:lnTo>
                  <a:pt x="248" y="19"/>
                </a:lnTo>
                <a:lnTo>
                  <a:pt x="248" y="20"/>
                </a:lnTo>
                <a:lnTo>
                  <a:pt x="248" y="20"/>
                </a:lnTo>
                <a:lnTo>
                  <a:pt x="248" y="20"/>
                </a:lnTo>
                <a:lnTo>
                  <a:pt x="248" y="22"/>
                </a:lnTo>
                <a:lnTo>
                  <a:pt x="248" y="22"/>
                </a:lnTo>
                <a:lnTo>
                  <a:pt x="246" y="20"/>
                </a:lnTo>
                <a:lnTo>
                  <a:pt x="246" y="20"/>
                </a:lnTo>
                <a:lnTo>
                  <a:pt x="245" y="20"/>
                </a:lnTo>
                <a:lnTo>
                  <a:pt x="243" y="20"/>
                </a:lnTo>
                <a:lnTo>
                  <a:pt x="243" y="22"/>
                </a:lnTo>
                <a:lnTo>
                  <a:pt x="245" y="24"/>
                </a:lnTo>
                <a:lnTo>
                  <a:pt x="246" y="25"/>
                </a:lnTo>
                <a:lnTo>
                  <a:pt x="245" y="27"/>
                </a:lnTo>
                <a:lnTo>
                  <a:pt x="243" y="27"/>
                </a:lnTo>
                <a:lnTo>
                  <a:pt x="241" y="25"/>
                </a:lnTo>
                <a:lnTo>
                  <a:pt x="241" y="25"/>
                </a:lnTo>
                <a:lnTo>
                  <a:pt x="241" y="27"/>
                </a:lnTo>
                <a:lnTo>
                  <a:pt x="241" y="29"/>
                </a:lnTo>
                <a:lnTo>
                  <a:pt x="239" y="29"/>
                </a:lnTo>
                <a:lnTo>
                  <a:pt x="238" y="29"/>
                </a:lnTo>
                <a:lnTo>
                  <a:pt x="239" y="29"/>
                </a:lnTo>
                <a:lnTo>
                  <a:pt x="243" y="30"/>
                </a:lnTo>
                <a:lnTo>
                  <a:pt x="243" y="30"/>
                </a:lnTo>
                <a:lnTo>
                  <a:pt x="246" y="29"/>
                </a:lnTo>
                <a:lnTo>
                  <a:pt x="246" y="29"/>
                </a:lnTo>
                <a:lnTo>
                  <a:pt x="248" y="29"/>
                </a:lnTo>
                <a:lnTo>
                  <a:pt x="250" y="30"/>
                </a:lnTo>
                <a:lnTo>
                  <a:pt x="251" y="30"/>
                </a:lnTo>
                <a:lnTo>
                  <a:pt x="253" y="30"/>
                </a:lnTo>
                <a:lnTo>
                  <a:pt x="253" y="30"/>
                </a:lnTo>
                <a:lnTo>
                  <a:pt x="251" y="32"/>
                </a:lnTo>
                <a:lnTo>
                  <a:pt x="253" y="32"/>
                </a:lnTo>
                <a:lnTo>
                  <a:pt x="253" y="34"/>
                </a:lnTo>
                <a:lnTo>
                  <a:pt x="256" y="32"/>
                </a:lnTo>
                <a:lnTo>
                  <a:pt x="256" y="32"/>
                </a:lnTo>
                <a:lnTo>
                  <a:pt x="256" y="34"/>
                </a:lnTo>
                <a:lnTo>
                  <a:pt x="256" y="36"/>
                </a:lnTo>
                <a:lnTo>
                  <a:pt x="255" y="36"/>
                </a:lnTo>
                <a:lnTo>
                  <a:pt x="255" y="37"/>
                </a:lnTo>
                <a:lnTo>
                  <a:pt x="255" y="37"/>
                </a:lnTo>
                <a:lnTo>
                  <a:pt x="256" y="37"/>
                </a:lnTo>
                <a:lnTo>
                  <a:pt x="256" y="37"/>
                </a:lnTo>
                <a:lnTo>
                  <a:pt x="256" y="37"/>
                </a:lnTo>
                <a:lnTo>
                  <a:pt x="258" y="39"/>
                </a:lnTo>
                <a:lnTo>
                  <a:pt x="260" y="39"/>
                </a:lnTo>
                <a:lnTo>
                  <a:pt x="261" y="39"/>
                </a:lnTo>
                <a:lnTo>
                  <a:pt x="263" y="41"/>
                </a:lnTo>
                <a:lnTo>
                  <a:pt x="263" y="41"/>
                </a:lnTo>
                <a:lnTo>
                  <a:pt x="263" y="41"/>
                </a:lnTo>
                <a:lnTo>
                  <a:pt x="261" y="41"/>
                </a:lnTo>
                <a:lnTo>
                  <a:pt x="261" y="42"/>
                </a:lnTo>
                <a:lnTo>
                  <a:pt x="261" y="42"/>
                </a:lnTo>
                <a:lnTo>
                  <a:pt x="261" y="44"/>
                </a:lnTo>
                <a:lnTo>
                  <a:pt x="261" y="44"/>
                </a:lnTo>
                <a:lnTo>
                  <a:pt x="263" y="44"/>
                </a:lnTo>
                <a:lnTo>
                  <a:pt x="263" y="46"/>
                </a:lnTo>
                <a:lnTo>
                  <a:pt x="265" y="46"/>
                </a:lnTo>
                <a:lnTo>
                  <a:pt x="267" y="47"/>
                </a:lnTo>
                <a:lnTo>
                  <a:pt x="268" y="47"/>
                </a:lnTo>
                <a:lnTo>
                  <a:pt x="270" y="47"/>
                </a:lnTo>
                <a:lnTo>
                  <a:pt x="272" y="47"/>
                </a:lnTo>
                <a:lnTo>
                  <a:pt x="273" y="44"/>
                </a:lnTo>
                <a:lnTo>
                  <a:pt x="273" y="44"/>
                </a:lnTo>
                <a:lnTo>
                  <a:pt x="275" y="44"/>
                </a:lnTo>
                <a:lnTo>
                  <a:pt x="275" y="44"/>
                </a:lnTo>
                <a:lnTo>
                  <a:pt x="275" y="44"/>
                </a:lnTo>
                <a:lnTo>
                  <a:pt x="275" y="44"/>
                </a:lnTo>
                <a:lnTo>
                  <a:pt x="277" y="44"/>
                </a:lnTo>
                <a:lnTo>
                  <a:pt x="277" y="42"/>
                </a:lnTo>
                <a:lnTo>
                  <a:pt x="278" y="42"/>
                </a:lnTo>
                <a:lnTo>
                  <a:pt x="278" y="42"/>
                </a:lnTo>
                <a:lnTo>
                  <a:pt x="280" y="42"/>
                </a:lnTo>
                <a:lnTo>
                  <a:pt x="282" y="42"/>
                </a:lnTo>
                <a:lnTo>
                  <a:pt x="284" y="42"/>
                </a:lnTo>
                <a:lnTo>
                  <a:pt x="285" y="42"/>
                </a:lnTo>
                <a:lnTo>
                  <a:pt x="289" y="41"/>
                </a:lnTo>
                <a:lnTo>
                  <a:pt x="290" y="41"/>
                </a:lnTo>
                <a:lnTo>
                  <a:pt x="294" y="41"/>
                </a:lnTo>
                <a:lnTo>
                  <a:pt x="295" y="41"/>
                </a:lnTo>
                <a:lnTo>
                  <a:pt x="301" y="44"/>
                </a:lnTo>
                <a:lnTo>
                  <a:pt x="302" y="46"/>
                </a:lnTo>
                <a:lnTo>
                  <a:pt x="304" y="47"/>
                </a:lnTo>
                <a:lnTo>
                  <a:pt x="304" y="47"/>
                </a:lnTo>
                <a:lnTo>
                  <a:pt x="304" y="49"/>
                </a:lnTo>
                <a:lnTo>
                  <a:pt x="306" y="49"/>
                </a:lnTo>
                <a:lnTo>
                  <a:pt x="307" y="51"/>
                </a:lnTo>
                <a:lnTo>
                  <a:pt x="306" y="51"/>
                </a:lnTo>
                <a:lnTo>
                  <a:pt x="306" y="53"/>
                </a:lnTo>
                <a:lnTo>
                  <a:pt x="306" y="53"/>
                </a:lnTo>
                <a:lnTo>
                  <a:pt x="307" y="54"/>
                </a:lnTo>
                <a:lnTo>
                  <a:pt x="309" y="56"/>
                </a:lnTo>
                <a:lnTo>
                  <a:pt x="309" y="56"/>
                </a:lnTo>
                <a:lnTo>
                  <a:pt x="311" y="58"/>
                </a:lnTo>
                <a:lnTo>
                  <a:pt x="314" y="58"/>
                </a:lnTo>
                <a:lnTo>
                  <a:pt x="319" y="59"/>
                </a:lnTo>
                <a:lnTo>
                  <a:pt x="319" y="59"/>
                </a:lnTo>
                <a:lnTo>
                  <a:pt x="318" y="59"/>
                </a:lnTo>
                <a:lnTo>
                  <a:pt x="316" y="61"/>
                </a:lnTo>
                <a:lnTo>
                  <a:pt x="314" y="64"/>
                </a:lnTo>
                <a:lnTo>
                  <a:pt x="314" y="66"/>
                </a:lnTo>
                <a:lnTo>
                  <a:pt x="311" y="69"/>
                </a:lnTo>
                <a:lnTo>
                  <a:pt x="309" y="69"/>
                </a:lnTo>
                <a:lnTo>
                  <a:pt x="311" y="71"/>
                </a:lnTo>
                <a:lnTo>
                  <a:pt x="314" y="73"/>
                </a:lnTo>
                <a:lnTo>
                  <a:pt x="314" y="75"/>
                </a:lnTo>
                <a:lnTo>
                  <a:pt x="314" y="76"/>
                </a:lnTo>
                <a:lnTo>
                  <a:pt x="314" y="78"/>
                </a:lnTo>
                <a:lnTo>
                  <a:pt x="312" y="90"/>
                </a:lnTo>
                <a:lnTo>
                  <a:pt x="312" y="93"/>
                </a:lnTo>
                <a:lnTo>
                  <a:pt x="312" y="95"/>
                </a:lnTo>
                <a:lnTo>
                  <a:pt x="314" y="97"/>
                </a:lnTo>
                <a:lnTo>
                  <a:pt x="318" y="98"/>
                </a:lnTo>
                <a:lnTo>
                  <a:pt x="319" y="98"/>
                </a:lnTo>
                <a:lnTo>
                  <a:pt x="319" y="100"/>
                </a:lnTo>
                <a:lnTo>
                  <a:pt x="321" y="100"/>
                </a:lnTo>
                <a:lnTo>
                  <a:pt x="321" y="100"/>
                </a:lnTo>
                <a:lnTo>
                  <a:pt x="323" y="100"/>
                </a:lnTo>
                <a:lnTo>
                  <a:pt x="324" y="100"/>
                </a:lnTo>
                <a:lnTo>
                  <a:pt x="321" y="102"/>
                </a:lnTo>
                <a:lnTo>
                  <a:pt x="318" y="100"/>
                </a:lnTo>
                <a:lnTo>
                  <a:pt x="314" y="100"/>
                </a:lnTo>
                <a:lnTo>
                  <a:pt x="311" y="98"/>
                </a:lnTo>
                <a:lnTo>
                  <a:pt x="309" y="97"/>
                </a:lnTo>
                <a:lnTo>
                  <a:pt x="307" y="97"/>
                </a:lnTo>
                <a:lnTo>
                  <a:pt x="306" y="97"/>
                </a:lnTo>
                <a:lnTo>
                  <a:pt x="301" y="100"/>
                </a:lnTo>
                <a:lnTo>
                  <a:pt x="299" y="102"/>
                </a:lnTo>
                <a:lnTo>
                  <a:pt x="297" y="102"/>
                </a:lnTo>
                <a:lnTo>
                  <a:pt x="295" y="105"/>
                </a:lnTo>
                <a:lnTo>
                  <a:pt x="295" y="109"/>
                </a:lnTo>
                <a:lnTo>
                  <a:pt x="297" y="115"/>
                </a:lnTo>
                <a:lnTo>
                  <a:pt x="295" y="117"/>
                </a:lnTo>
                <a:lnTo>
                  <a:pt x="294" y="120"/>
                </a:lnTo>
                <a:lnTo>
                  <a:pt x="292" y="122"/>
                </a:lnTo>
                <a:lnTo>
                  <a:pt x="292" y="119"/>
                </a:lnTo>
                <a:lnTo>
                  <a:pt x="292" y="119"/>
                </a:lnTo>
                <a:lnTo>
                  <a:pt x="292" y="119"/>
                </a:lnTo>
                <a:lnTo>
                  <a:pt x="294" y="117"/>
                </a:lnTo>
                <a:lnTo>
                  <a:pt x="294" y="117"/>
                </a:lnTo>
                <a:lnTo>
                  <a:pt x="294" y="115"/>
                </a:lnTo>
                <a:lnTo>
                  <a:pt x="295" y="115"/>
                </a:lnTo>
                <a:lnTo>
                  <a:pt x="295" y="115"/>
                </a:lnTo>
                <a:lnTo>
                  <a:pt x="295" y="115"/>
                </a:lnTo>
                <a:lnTo>
                  <a:pt x="294" y="114"/>
                </a:lnTo>
                <a:lnTo>
                  <a:pt x="294" y="112"/>
                </a:lnTo>
                <a:lnTo>
                  <a:pt x="292" y="107"/>
                </a:lnTo>
                <a:lnTo>
                  <a:pt x="290" y="107"/>
                </a:lnTo>
                <a:lnTo>
                  <a:pt x="290" y="107"/>
                </a:lnTo>
                <a:lnTo>
                  <a:pt x="289" y="107"/>
                </a:lnTo>
                <a:lnTo>
                  <a:pt x="287" y="107"/>
                </a:lnTo>
                <a:lnTo>
                  <a:pt x="284" y="109"/>
                </a:lnTo>
                <a:lnTo>
                  <a:pt x="282" y="109"/>
                </a:lnTo>
                <a:lnTo>
                  <a:pt x="282" y="105"/>
                </a:lnTo>
                <a:lnTo>
                  <a:pt x="282" y="105"/>
                </a:lnTo>
                <a:lnTo>
                  <a:pt x="282" y="103"/>
                </a:lnTo>
                <a:lnTo>
                  <a:pt x="280" y="102"/>
                </a:lnTo>
                <a:lnTo>
                  <a:pt x="278" y="103"/>
                </a:lnTo>
                <a:lnTo>
                  <a:pt x="278" y="103"/>
                </a:lnTo>
                <a:lnTo>
                  <a:pt x="278" y="105"/>
                </a:lnTo>
                <a:lnTo>
                  <a:pt x="277" y="107"/>
                </a:lnTo>
                <a:lnTo>
                  <a:pt x="273" y="109"/>
                </a:lnTo>
                <a:lnTo>
                  <a:pt x="273" y="109"/>
                </a:lnTo>
                <a:lnTo>
                  <a:pt x="272" y="110"/>
                </a:lnTo>
                <a:lnTo>
                  <a:pt x="268" y="112"/>
                </a:lnTo>
                <a:lnTo>
                  <a:pt x="265" y="114"/>
                </a:lnTo>
                <a:lnTo>
                  <a:pt x="263" y="115"/>
                </a:lnTo>
                <a:lnTo>
                  <a:pt x="263" y="115"/>
                </a:lnTo>
                <a:lnTo>
                  <a:pt x="261" y="114"/>
                </a:lnTo>
                <a:lnTo>
                  <a:pt x="258" y="114"/>
                </a:lnTo>
                <a:lnTo>
                  <a:pt x="256" y="112"/>
                </a:lnTo>
                <a:lnTo>
                  <a:pt x="253" y="112"/>
                </a:lnTo>
                <a:lnTo>
                  <a:pt x="251" y="110"/>
                </a:lnTo>
                <a:lnTo>
                  <a:pt x="251" y="110"/>
                </a:lnTo>
                <a:lnTo>
                  <a:pt x="251" y="109"/>
                </a:lnTo>
                <a:lnTo>
                  <a:pt x="250" y="109"/>
                </a:lnTo>
                <a:lnTo>
                  <a:pt x="250" y="107"/>
                </a:lnTo>
                <a:lnTo>
                  <a:pt x="248" y="107"/>
                </a:lnTo>
                <a:lnTo>
                  <a:pt x="248" y="109"/>
                </a:lnTo>
                <a:lnTo>
                  <a:pt x="246" y="109"/>
                </a:lnTo>
                <a:lnTo>
                  <a:pt x="245" y="110"/>
                </a:lnTo>
                <a:lnTo>
                  <a:pt x="243" y="110"/>
                </a:lnTo>
                <a:lnTo>
                  <a:pt x="239" y="112"/>
                </a:lnTo>
                <a:lnTo>
                  <a:pt x="233" y="114"/>
                </a:lnTo>
                <a:lnTo>
                  <a:pt x="226" y="114"/>
                </a:lnTo>
                <a:lnTo>
                  <a:pt x="226" y="114"/>
                </a:lnTo>
                <a:lnTo>
                  <a:pt x="224" y="114"/>
                </a:lnTo>
                <a:lnTo>
                  <a:pt x="222" y="114"/>
                </a:lnTo>
                <a:lnTo>
                  <a:pt x="221" y="114"/>
                </a:lnTo>
                <a:lnTo>
                  <a:pt x="217" y="114"/>
                </a:lnTo>
                <a:lnTo>
                  <a:pt x="216" y="114"/>
                </a:lnTo>
                <a:lnTo>
                  <a:pt x="212" y="114"/>
                </a:lnTo>
                <a:lnTo>
                  <a:pt x="211" y="114"/>
                </a:lnTo>
                <a:lnTo>
                  <a:pt x="209" y="114"/>
                </a:lnTo>
                <a:lnTo>
                  <a:pt x="207" y="112"/>
                </a:lnTo>
                <a:lnTo>
                  <a:pt x="205" y="110"/>
                </a:lnTo>
                <a:lnTo>
                  <a:pt x="202" y="109"/>
                </a:lnTo>
                <a:lnTo>
                  <a:pt x="200" y="105"/>
                </a:lnTo>
                <a:lnTo>
                  <a:pt x="200" y="102"/>
                </a:lnTo>
                <a:lnTo>
                  <a:pt x="200" y="97"/>
                </a:lnTo>
                <a:lnTo>
                  <a:pt x="200" y="97"/>
                </a:lnTo>
                <a:lnTo>
                  <a:pt x="199" y="95"/>
                </a:lnTo>
                <a:lnTo>
                  <a:pt x="199" y="93"/>
                </a:lnTo>
                <a:lnTo>
                  <a:pt x="199" y="93"/>
                </a:lnTo>
                <a:lnTo>
                  <a:pt x="197" y="93"/>
                </a:lnTo>
                <a:lnTo>
                  <a:pt x="197" y="93"/>
                </a:lnTo>
                <a:lnTo>
                  <a:pt x="195" y="95"/>
                </a:lnTo>
                <a:lnTo>
                  <a:pt x="195" y="97"/>
                </a:lnTo>
                <a:lnTo>
                  <a:pt x="195" y="100"/>
                </a:lnTo>
                <a:lnTo>
                  <a:pt x="195" y="102"/>
                </a:lnTo>
                <a:lnTo>
                  <a:pt x="195" y="103"/>
                </a:lnTo>
                <a:lnTo>
                  <a:pt x="194" y="103"/>
                </a:lnTo>
                <a:lnTo>
                  <a:pt x="194" y="105"/>
                </a:lnTo>
                <a:lnTo>
                  <a:pt x="194" y="107"/>
                </a:lnTo>
                <a:lnTo>
                  <a:pt x="194" y="107"/>
                </a:lnTo>
                <a:lnTo>
                  <a:pt x="195" y="109"/>
                </a:lnTo>
                <a:lnTo>
                  <a:pt x="192" y="109"/>
                </a:lnTo>
                <a:lnTo>
                  <a:pt x="192" y="109"/>
                </a:lnTo>
                <a:lnTo>
                  <a:pt x="192" y="107"/>
                </a:lnTo>
                <a:lnTo>
                  <a:pt x="190" y="107"/>
                </a:lnTo>
                <a:lnTo>
                  <a:pt x="188" y="107"/>
                </a:lnTo>
                <a:lnTo>
                  <a:pt x="187" y="103"/>
                </a:lnTo>
                <a:lnTo>
                  <a:pt x="185" y="105"/>
                </a:lnTo>
                <a:lnTo>
                  <a:pt x="183" y="103"/>
                </a:lnTo>
                <a:lnTo>
                  <a:pt x="182" y="102"/>
                </a:lnTo>
                <a:lnTo>
                  <a:pt x="182" y="102"/>
                </a:lnTo>
                <a:lnTo>
                  <a:pt x="180" y="102"/>
                </a:lnTo>
                <a:lnTo>
                  <a:pt x="180" y="103"/>
                </a:lnTo>
                <a:lnTo>
                  <a:pt x="180" y="103"/>
                </a:lnTo>
                <a:lnTo>
                  <a:pt x="178" y="103"/>
                </a:lnTo>
                <a:lnTo>
                  <a:pt x="177" y="102"/>
                </a:lnTo>
                <a:lnTo>
                  <a:pt x="177" y="102"/>
                </a:lnTo>
                <a:lnTo>
                  <a:pt x="175" y="102"/>
                </a:lnTo>
                <a:lnTo>
                  <a:pt x="173" y="102"/>
                </a:lnTo>
                <a:lnTo>
                  <a:pt x="173" y="103"/>
                </a:lnTo>
                <a:lnTo>
                  <a:pt x="172" y="105"/>
                </a:lnTo>
                <a:lnTo>
                  <a:pt x="173" y="107"/>
                </a:lnTo>
                <a:lnTo>
                  <a:pt x="175" y="109"/>
                </a:lnTo>
                <a:lnTo>
                  <a:pt x="175" y="110"/>
                </a:lnTo>
                <a:lnTo>
                  <a:pt x="175" y="115"/>
                </a:lnTo>
                <a:lnTo>
                  <a:pt x="175" y="117"/>
                </a:lnTo>
                <a:lnTo>
                  <a:pt x="177" y="119"/>
                </a:lnTo>
                <a:lnTo>
                  <a:pt x="177" y="119"/>
                </a:lnTo>
                <a:lnTo>
                  <a:pt x="177" y="120"/>
                </a:lnTo>
                <a:lnTo>
                  <a:pt x="175" y="120"/>
                </a:lnTo>
                <a:lnTo>
                  <a:pt x="166" y="119"/>
                </a:lnTo>
                <a:lnTo>
                  <a:pt x="166" y="119"/>
                </a:lnTo>
                <a:lnTo>
                  <a:pt x="166" y="117"/>
                </a:lnTo>
                <a:lnTo>
                  <a:pt x="165" y="117"/>
                </a:lnTo>
                <a:lnTo>
                  <a:pt x="165" y="117"/>
                </a:lnTo>
                <a:lnTo>
                  <a:pt x="163" y="117"/>
                </a:lnTo>
                <a:lnTo>
                  <a:pt x="163" y="119"/>
                </a:lnTo>
                <a:lnTo>
                  <a:pt x="163" y="119"/>
                </a:lnTo>
                <a:lnTo>
                  <a:pt x="163" y="119"/>
                </a:lnTo>
                <a:lnTo>
                  <a:pt x="160" y="120"/>
                </a:lnTo>
                <a:lnTo>
                  <a:pt x="160" y="122"/>
                </a:lnTo>
                <a:lnTo>
                  <a:pt x="160" y="122"/>
                </a:lnTo>
                <a:lnTo>
                  <a:pt x="158" y="124"/>
                </a:lnTo>
                <a:lnTo>
                  <a:pt x="158" y="126"/>
                </a:lnTo>
                <a:lnTo>
                  <a:pt x="158" y="126"/>
                </a:lnTo>
                <a:lnTo>
                  <a:pt x="158" y="127"/>
                </a:lnTo>
                <a:lnTo>
                  <a:pt x="158" y="127"/>
                </a:lnTo>
                <a:lnTo>
                  <a:pt x="160" y="129"/>
                </a:lnTo>
                <a:lnTo>
                  <a:pt x="160" y="127"/>
                </a:lnTo>
                <a:lnTo>
                  <a:pt x="161" y="127"/>
                </a:lnTo>
                <a:lnTo>
                  <a:pt x="163" y="127"/>
                </a:lnTo>
                <a:lnTo>
                  <a:pt x="163" y="129"/>
                </a:lnTo>
                <a:lnTo>
                  <a:pt x="163" y="129"/>
                </a:lnTo>
                <a:lnTo>
                  <a:pt x="163" y="131"/>
                </a:lnTo>
                <a:lnTo>
                  <a:pt x="165" y="131"/>
                </a:lnTo>
                <a:lnTo>
                  <a:pt x="166" y="131"/>
                </a:lnTo>
                <a:lnTo>
                  <a:pt x="166" y="131"/>
                </a:lnTo>
                <a:lnTo>
                  <a:pt x="168" y="132"/>
                </a:lnTo>
                <a:lnTo>
                  <a:pt x="170" y="134"/>
                </a:lnTo>
                <a:lnTo>
                  <a:pt x="170" y="136"/>
                </a:lnTo>
                <a:lnTo>
                  <a:pt x="168" y="134"/>
                </a:lnTo>
                <a:lnTo>
                  <a:pt x="166" y="132"/>
                </a:lnTo>
                <a:lnTo>
                  <a:pt x="163" y="132"/>
                </a:lnTo>
                <a:lnTo>
                  <a:pt x="163" y="132"/>
                </a:lnTo>
                <a:lnTo>
                  <a:pt x="161" y="132"/>
                </a:lnTo>
                <a:lnTo>
                  <a:pt x="161" y="134"/>
                </a:lnTo>
                <a:lnTo>
                  <a:pt x="163" y="136"/>
                </a:lnTo>
                <a:lnTo>
                  <a:pt x="165" y="137"/>
                </a:lnTo>
                <a:lnTo>
                  <a:pt x="166" y="139"/>
                </a:lnTo>
                <a:lnTo>
                  <a:pt x="168" y="141"/>
                </a:lnTo>
                <a:lnTo>
                  <a:pt x="170" y="143"/>
                </a:lnTo>
                <a:lnTo>
                  <a:pt x="166" y="141"/>
                </a:lnTo>
                <a:lnTo>
                  <a:pt x="165" y="141"/>
                </a:lnTo>
                <a:lnTo>
                  <a:pt x="163" y="141"/>
                </a:lnTo>
                <a:lnTo>
                  <a:pt x="163" y="143"/>
                </a:lnTo>
                <a:lnTo>
                  <a:pt x="163" y="143"/>
                </a:lnTo>
                <a:lnTo>
                  <a:pt x="163" y="144"/>
                </a:lnTo>
                <a:lnTo>
                  <a:pt x="161" y="143"/>
                </a:lnTo>
                <a:lnTo>
                  <a:pt x="160" y="137"/>
                </a:lnTo>
                <a:lnTo>
                  <a:pt x="156" y="136"/>
                </a:lnTo>
                <a:lnTo>
                  <a:pt x="155" y="136"/>
                </a:lnTo>
                <a:lnTo>
                  <a:pt x="155" y="137"/>
                </a:lnTo>
                <a:lnTo>
                  <a:pt x="155" y="137"/>
                </a:lnTo>
                <a:lnTo>
                  <a:pt x="155" y="139"/>
                </a:lnTo>
                <a:lnTo>
                  <a:pt x="155" y="137"/>
                </a:lnTo>
                <a:lnTo>
                  <a:pt x="155" y="132"/>
                </a:lnTo>
                <a:lnTo>
                  <a:pt x="153" y="129"/>
                </a:lnTo>
                <a:lnTo>
                  <a:pt x="153" y="127"/>
                </a:lnTo>
                <a:lnTo>
                  <a:pt x="155" y="126"/>
                </a:lnTo>
                <a:lnTo>
                  <a:pt x="153" y="126"/>
                </a:lnTo>
                <a:lnTo>
                  <a:pt x="149" y="124"/>
                </a:lnTo>
                <a:lnTo>
                  <a:pt x="148" y="124"/>
                </a:lnTo>
                <a:lnTo>
                  <a:pt x="146" y="124"/>
                </a:lnTo>
                <a:lnTo>
                  <a:pt x="144" y="122"/>
                </a:lnTo>
                <a:lnTo>
                  <a:pt x="141" y="122"/>
                </a:lnTo>
                <a:lnTo>
                  <a:pt x="139" y="122"/>
                </a:lnTo>
                <a:lnTo>
                  <a:pt x="136" y="124"/>
                </a:lnTo>
                <a:lnTo>
                  <a:pt x="136" y="124"/>
                </a:lnTo>
                <a:lnTo>
                  <a:pt x="138" y="124"/>
                </a:lnTo>
                <a:lnTo>
                  <a:pt x="138" y="124"/>
                </a:lnTo>
                <a:lnTo>
                  <a:pt x="139" y="126"/>
                </a:lnTo>
                <a:lnTo>
                  <a:pt x="139" y="127"/>
                </a:lnTo>
                <a:lnTo>
                  <a:pt x="138" y="127"/>
                </a:lnTo>
                <a:lnTo>
                  <a:pt x="138" y="127"/>
                </a:lnTo>
                <a:lnTo>
                  <a:pt x="138" y="129"/>
                </a:lnTo>
                <a:lnTo>
                  <a:pt x="139" y="131"/>
                </a:lnTo>
                <a:lnTo>
                  <a:pt x="138" y="132"/>
                </a:lnTo>
                <a:lnTo>
                  <a:pt x="136" y="137"/>
                </a:lnTo>
                <a:lnTo>
                  <a:pt x="136" y="139"/>
                </a:lnTo>
                <a:lnTo>
                  <a:pt x="136" y="139"/>
                </a:lnTo>
                <a:lnTo>
                  <a:pt x="139" y="139"/>
                </a:lnTo>
                <a:lnTo>
                  <a:pt x="139" y="139"/>
                </a:lnTo>
                <a:lnTo>
                  <a:pt x="139" y="141"/>
                </a:lnTo>
                <a:lnTo>
                  <a:pt x="139" y="141"/>
                </a:lnTo>
                <a:lnTo>
                  <a:pt x="139" y="141"/>
                </a:lnTo>
                <a:lnTo>
                  <a:pt x="139" y="143"/>
                </a:lnTo>
                <a:lnTo>
                  <a:pt x="138" y="143"/>
                </a:lnTo>
                <a:lnTo>
                  <a:pt x="138" y="143"/>
                </a:lnTo>
                <a:lnTo>
                  <a:pt x="136" y="143"/>
                </a:lnTo>
                <a:lnTo>
                  <a:pt x="136" y="143"/>
                </a:lnTo>
                <a:lnTo>
                  <a:pt x="134" y="143"/>
                </a:lnTo>
                <a:lnTo>
                  <a:pt x="134" y="143"/>
                </a:lnTo>
                <a:lnTo>
                  <a:pt x="136" y="143"/>
                </a:lnTo>
                <a:lnTo>
                  <a:pt x="136" y="144"/>
                </a:lnTo>
                <a:lnTo>
                  <a:pt x="136" y="144"/>
                </a:lnTo>
                <a:lnTo>
                  <a:pt x="138" y="146"/>
                </a:lnTo>
                <a:lnTo>
                  <a:pt x="138" y="146"/>
                </a:lnTo>
                <a:lnTo>
                  <a:pt x="138" y="146"/>
                </a:lnTo>
                <a:lnTo>
                  <a:pt x="138" y="146"/>
                </a:lnTo>
                <a:lnTo>
                  <a:pt x="138" y="148"/>
                </a:lnTo>
                <a:lnTo>
                  <a:pt x="139" y="148"/>
                </a:lnTo>
                <a:lnTo>
                  <a:pt x="139" y="148"/>
                </a:lnTo>
                <a:lnTo>
                  <a:pt x="139" y="146"/>
                </a:lnTo>
                <a:lnTo>
                  <a:pt x="139" y="146"/>
                </a:lnTo>
                <a:lnTo>
                  <a:pt x="146" y="148"/>
                </a:lnTo>
                <a:lnTo>
                  <a:pt x="146" y="149"/>
                </a:lnTo>
                <a:lnTo>
                  <a:pt x="146" y="149"/>
                </a:lnTo>
                <a:lnTo>
                  <a:pt x="144" y="149"/>
                </a:lnTo>
                <a:lnTo>
                  <a:pt x="144" y="149"/>
                </a:lnTo>
                <a:lnTo>
                  <a:pt x="143" y="149"/>
                </a:lnTo>
                <a:lnTo>
                  <a:pt x="143" y="149"/>
                </a:lnTo>
                <a:lnTo>
                  <a:pt x="141" y="149"/>
                </a:lnTo>
                <a:lnTo>
                  <a:pt x="141" y="149"/>
                </a:lnTo>
                <a:lnTo>
                  <a:pt x="141" y="149"/>
                </a:lnTo>
                <a:lnTo>
                  <a:pt x="141" y="151"/>
                </a:lnTo>
                <a:lnTo>
                  <a:pt x="141" y="151"/>
                </a:lnTo>
                <a:lnTo>
                  <a:pt x="139" y="149"/>
                </a:lnTo>
                <a:lnTo>
                  <a:pt x="139" y="149"/>
                </a:lnTo>
                <a:lnTo>
                  <a:pt x="138" y="149"/>
                </a:lnTo>
                <a:lnTo>
                  <a:pt x="138" y="149"/>
                </a:lnTo>
                <a:lnTo>
                  <a:pt x="138" y="149"/>
                </a:lnTo>
                <a:lnTo>
                  <a:pt x="136" y="148"/>
                </a:lnTo>
                <a:lnTo>
                  <a:pt x="136" y="148"/>
                </a:lnTo>
                <a:lnTo>
                  <a:pt x="134" y="148"/>
                </a:lnTo>
                <a:lnTo>
                  <a:pt x="131" y="141"/>
                </a:lnTo>
                <a:lnTo>
                  <a:pt x="131" y="141"/>
                </a:lnTo>
                <a:lnTo>
                  <a:pt x="129" y="141"/>
                </a:lnTo>
                <a:lnTo>
                  <a:pt x="129" y="143"/>
                </a:lnTo>
                <a:lnTo>
                  <a:pt x="129" y="143"/>
                </a:lnTo>
                <a:lnTo>
                  <a:pt x="131" y="146"/>
                </a:lnTo>
                <a:lnTo>
                  <a:pt x="129" y="144"/>
                </a:lnTo>
                <a:lnTo>
                  <a:pt x="126" y="143"/>
                </a:lnTo>
                <a:lnTo>
                  <a:pt x="126" y="143"/>
                </a:lnTo>
                <a:lnTo>
                  <a:pt x="124" y="143"/>
                </a:lnTo>
                <a:lnTo>
                  <a:pt x="122" y="144"/>
                </a:lnTo>
                <a:lnTo>
                  <a:pt x="122" y="144"/>
                </a:lnTo>
                <a:lnTo>
                  <a:pt x="121" y="144"/>
                </a:lnTo>
                <a:lnTo>
                  <a:pt x="121" y="146"/>
                </a:lnTo>
                <a:lnTo>
                  <a:pt x="121" y="148"/>
                </a:lnTo>
                <a:lnTo>
                  <a:pt x="121" y="148"/>
                </a:lnTo>
                <a:lnTo>
                  <a:pt x="119" y="148"/>
                </a:lnTo>
                <a:lnTo>
                  <a:pt x="117" y="148"/>
                </a:lnTo>
                <a:lnTo>
                  <a:pt x="117" y="146"/>
                </a:lnTo>
                <a:lnTo>
                  <a:pt x="115" y="149"/>
                </a:lnTo>
                <a:lnTo>
                  <a:pt x="115" y="151"/>
                </a:lnTo>
                <a:lnTo>
                  <a:pt x="117" y="153"/>
                </a:lnTo>
                <a:lnTo>
                  <a:pt x="117" y="153"/>
                </a:lnTo>
                <a:lnTo>
                  <a:pt x="117" y="156"/>
                </a:lnTo>
                <a:lnTo>
                  <a:pt x="117" y="161"/>
                </a:lnTo>
                <a:lnTo>
                  <a:pt x="115" y="163"/>
                </a:lnTo>
                <a:lnTo>
                  <a:pt x="115" y="165"/>
                </a:lnTo>
                <a:lnTo>
                  <a:pt x="114" y="166"/>
                </a:lnTo>
                <a:lnTo>
                  <a:pt x="112" y="168"/>
                </a:lnTo>
                <a:lnTo>
                  <a:pt x="110" y="168"/>
                </a:lnTo>
                <a:lnTo>
                  <a:pt x="107" y="170"/>
                </a:lnTo>
                <a:lnTo>
                  <a:pt x="105" y="170"/>
                </a:lnTo>
                <a:lnTo>
                  <a:pt x="104" y="170"/>
                </a:lnTo>
                <a:lnTo>
                  <a:pt x="104" y="168"/>
                </a:lnTo>
                <a:lnTo>
                  <a:pt x="104" y="168"/>
                </a:lnTo>
                <a:lnTo>
                  <a:pt x="102" y="166"/>
                </a:lnTo>
                <a:lnTo>
                  <a:pt x="102" y="168"/>
                </a:lnTo>
                <a:lnTo>
                  <a:pt x="100" y="168"/>
                </a:lnTo>
                <a:lnTo>
                  <a:pt x="100" y="168"/>
                </a:lnTo>
                <a:lnTo>
                  <a:pt x="98" y="168"/>
                </a:lnTo>
                <a:lnTo>
                  <a:pt x="97" y="170"/>
                </a:lnTo>
                <a:lnTo>
                  <a:pt x="97" y="173"/>
                </a:lnTo>
                <a:lnTo>
                  <a:pt x="98" y="175"/>
                </a:lnTo>
                <a:lnTo>
                  <a:pt x="97" y="176"/>
                </a:lnTo>
                <a:lnTo>
                  <a:pt x="97" y="178"/>
                </a:lnTo>
                <a:lnTo>
                  <a:pt x="97" y="178"/>
                </a:lnTo>
                <a:lnTo>
                  <a:pt x="97" y="188"/>
                </a:lnTo>
                <a:lnTo>
                  <a:pt x="97" y="188"/>
                </a:lnTo>
                <a:lnTo>
                  <a:pt x="98" y="190"/>
                </a:lnTo>
                <a:lnTo>
                  <a:pt x="100" y="190"/>
                </a:lnTo>
                <a:lnTo>
                  <a:pt x="100" y="190"/>
                </a:lnTo>
                <a:lnTo>
                  <a:pt x="105" y="195"/>
                </a:lnTo>
                <a:lnTo>
                  <a:pt x="107" y="197"/>
                </a:lnTo>
                <a:lnTo>
                  <a:pt x="107" y="199"/>
                </a:lnTo>
                <a:lnTo>
                  <a:pt x="109" y="200"/>
                </a:lnTo>
                <a:lnTo>
                  <a:pt x="110" y="200"/>
                </a:lnTo>
                <a:lnTo>
                  <a:pt x="112" y="200"/>
                </a:lnTo>
                <a:lnTo>
                  <a:pt x="114" y="202"/>
                </a:lnTo>
                <a:lnTo>
                  <a:pt x="114" y="202"/>
                </a:lnTo>
                <a:lnTo>
                  <a:pt x="115" y="205"/>
                </a:lnTo>
                <a:lnTo>
                  <a:pt x="114" y="205"/>
                </a:lnTo>
                <a:lnTo>
                  <a:pt x="112" y="204"/>
                </a:lnTo>
                <a:lnTo>
                  <a:pt x="110" y="202"/>
                </a:lnTo>
                <a:lnTo>
                  <a:pt x="109" y="204"/>
                </a:lnTo>
                <a:lnTo>
                  <a:pt x="107" y="204"/>
                </a:lnTo>
                <a:lnTo>
                  <a:pt x="105" y="205"/>
                </a:lnTo>
                <a:lnTo>
                  <a:pt x="100" y="212"/>
                </a:lnTo>
                <a:lnTo>
                  <a:pt x="98" y="214"/>
                </a:lnTo>
                <a:lnTo>
                  <a:pt x="97" y="214"/>
                </a:lnTo>
                <a:lnTo>
                  <a:pt x="92" y="217"/>
                </a:lnTo>
                <a:lnTo>
                  <a:pt x="90" y="219"/>
                </a:lnTo>
                <a:lnTo>
                  <a:pt x="85" y="221"/>
                </a:lnTo>
                <a:lnTo>
                  <a:pt x="83" y="221"/>
                </a:lnTo>
                <a:lnTo>
                  <a:pt x="80" y="219"/>
                </a:lnTo>
                <a:lnTo>
                  <a:pt x="80" y="219"/>
                </a:lnTo>
                <a:lnTo>
                  <a:pt x="78" y="217"/>
                </a:lnTo>
                <a:lnTo>
                  <a:pt x="78" y="216"/>
                </a:lnTo>
                <a:lnTo>
                  <a:pt x="78" y="214"/>
                </a:lnTo>
                <a:lnTo>
                  <a:pt x="78" y="212"/>
                </a:lnTo>
                <a:lnTo>
                  <a:pt x="76" y="212"/>
                </a:lnTo>
                <a:lnTo>
                  <a:pt x="76" y="214"/>
                </a:lnTo>
                <a:lnTo>
                  <a:pt x="76" y="216"/>
                </a:lnTo>
                <a:lnTo>
                  <a:pt x="75" y="217"/>
                </a:lnTo>
                <a:lnTo>
                  <a:pt x="75" y="217"/>
                </a:lnTo>
                <a:lnTo>
                  <a:pt x="73" y="219"/>
                </a:lnTo>
                <a:lnTo>
                  <a:pt x="73" y="219"/>
                </a:lnTo>
                <a:lnTo>
                  <a:pt x="71" y="221"/>
                </a:lnTo>
                <a:lnTo>
                  <a:pt x="71" y="221"/>
                </a:lnTo>
                <a:lnTo>
                  <a:pt x="71" y="224"/>
                </a:lnTo>
                <a:lnTo>
                  <a:pt x="71" y="226"/>
                </a:lnTo>
                <a:lnTo>
                  <a:pt x="70" y="227"/>
                </a:lnTo>
                <a:lnTo>
                  <a:pt x="68" y="233"/>
                </a:lnTo>
                <a:lnTo>
                  <a:pt x="68" y="234"/>
                </a:lnTo>
                <a:lnTo>
                  <a:pt x="68" y="238"/>
                </a:lnTo>
                <a:lnTo>
                  <a:pt x="68" y="239"/>
                </a:lnTo>
                <a:lnTo>
                  <a:pt x="68" y="241"/>
                </a:lnTo>
                <a:lnTo>
                  <a:pt x="68" y="241"/>
                </a:lnTo>
                <a:lnTo>
                  <a:pt x="68" y="241"/>
                </a:lnTo>
                <a:lnTo>
                  <a:pt x="70" y="239"/>
                </a:lnTo>
                <a:lnTo>
                  <a:pt x="70" y="239"/>
                </a:lnTo>
                <a:lnTo>
                  <a:pt x="71" y="241"/>
                </a:lnTo>
                <a:lnTo>
                  <a:pt x="70" y="243"/>
                </a:lnTo>
                <a:lnTo>
                  <a:pt x="65" y="246"/>
                </a:lnTo>
                <a:lnTo>
                  <a:pt x="63" y="248"/>
                </a:lnTo>
                <a:lnTo>
                  <a:pt x="61" y="249"/>
                </a:lnTo>
                <a:lnTo>
                  <a:pt x="61" y="251"/>
                </a:lnTo>
                <a:lnTo>
                  <a:pt x="63" y="251"/>
                </a:lnTo>
                <a:lnTo>
                  <a:pt x="63" y="253"/>
                </a:lnTo>
                <a:lnTo>
                  <a:pt x="65" y="253"/>
                </a:lnTo>
                <a:lnTo>
                  <a:pt x="65" y="255"/>
                </a:lnTo>
                <a:lnTo>
                  <a:pt x="65" y="258"/>
                </a:lnTo>
                <a:lnTo>
                  <a:pt x="63" y="260"/>
                </a:lnTo>
                <a:lnTo>
                  <a:pt x="63" y="263"/>
                </a:lnTo>
                <a:lnTo>
                  <a:pt x="59" y="263"/>
                </a:lnTo>
                <a:lnTo>
                  <a:pt x="54" y="265"/>
                </a:lnTo>
                <a:lnTo>
                  <a:pt x="53" y="263"/>
                </a:lnTo>
                <a:lnTo>
                  <a:pt x="53" y="261"/>
                </a:lnTo>
                <a:lnTo>
                  <a:pt x="51" y="261"/>
                </a:lnTo>
                <a:lnTo>
                  <a:pt x="53" y="265"/>
                </a:lnTo>
                <a:lnTo>
                  <a:pt x="53" y="266"/>
                </a:lnTo>
                <a:lnTo>
                  <a:pt x="51" y="270"/>
                </a:lnTo>
                <a:lnTo>
                  <a:pt x="51" y="268"/>
                </a:lnTo>
                <a:lnTo>
                  <a:pt x="49" y="268"/>
                </a:lnTo>
                <a:lnTo>
                  <a:pt x="49" y="268"/>
                </a:lnTo>
                <a:lnTo>
                  <a:pt x="48" y="268"/>
                </a:lnTo>
                <a:lnTo>
                  <a:pt x="46" y="268"/>
                </a:lnTo>
                <a:lnTo>
                  <a:pt x="46" y="266"/>
                </a:lnTo>
                <a:lnTo>
                  <a:pt x="46" y="266"/>
                </a:lnTo>
                <a:lnTo>
                  <a:pt x="46" y="265"/>
                </a:lnTo>
                <a:lnTo>
                  <a:pt x="44" y="266"/>
                </a:lnTo>
                <a:lnTo>
                  <a:pt x="44" y="266"/>
                </a:lnTo>
                <a:lnTo>
                  <a:pt x="42" y="265"/>
                </a:lnTo>
                <a:lnTo>
                  <a:pt x="42" y="265"/>
                </a:lnTo>
                <a:lnTo>
                  <a:pt x="42" y="266"/>
                </a:lnTo>
                <a:lnTo>
                  <a:pt x="42" y="268"/>
                </a:lnTo>
                <a:lnTo>
                  <a:pt x="42" y="268"/>
                </a:lnTo>
                <a:lnTo>
                  <a:pt x="42" y="272"/>
                </a:lnTo>
                <a:lnTo>
                  <a:pt x="42" y="273"/>
                </a:lnTo>
                <a:lnTo>
                  <a:pt x="42" y="275"/>
                </a:lnTo>
                <a:lnTo>
                  <a:pt x="41" y="277"/>
                </a:lnTo>
                <a:lnTo>
                  <a:pt x="37" y="280"/>
                </a:lnTo>
                <a:lnTo>
                  <a:pt x="36" y="282"/>
                </a:lnTo>
                <a:lnTo>
                  <a:pt x="36" y="283"/>
                </a:lnTo>
                <a:lnTo>
                  <a:pt x="36" y="283"/>
                </a:lnTo>
                <a:lnTo>
                  <a:pt x="36" y="285"/>
                </a:lnTo>
                <a:lnTo>
                  <a:pt x="36" y="285"/>
                </a:lnTo>
                <a:lnTo>
                  <a:pt x="36" y="287"/>
                </a:lnTo>
                <a:lnTo>
                  <a:pt x="32" y="289"/>
                </a:lnTo>
                <a:lnTo>
                  <a:pt x="32" y="290"/>
                </a:lnTo>
                <a:lnTo>
                  <a:pt x="31" y="297"/>
                </a:lnTo>
                <a:lnTo>
                  <a:pt x="32" y="297"/>
                </a:lnTo>
                <a:lnTo>
                  <a:pt x="36" y="299"/>
                </a:lnTo>
                <a:lnTo>
                  <a:pt x="36" y="300"/>
                </a:lnTo>
                <a:lnTo>
                  <a:pt x="37" y="300"/>
                </a:lnTo>
                <a:lnTo>
                  <a:pt x="37" y="302"/>
                </a:lnTo>
                <a:lnTo>
                  <a:pt x="37" y="302"/>
                </a:lnTo>
                <a:lnTo>
                  <a:pt x="39" y="302"/>
                </a:lnTo>
                <a:lnTo>
                  <a:pt x="39" y="302"/>
                </a:lnTo>
                <a:lnTo>
                  <a:pt x="39" y="302"/>
                </a:lnTo>
                <a:lnTo>
                  <a:pt x="39" y="304"/>
                </a:lnTo>
                <a:lnTo>
                  <a:pt x="39" y="304"/>
                </a:lnTo>
                <a:lnTo>
                  <a:pt x="39" y="304"/>
                </a:lnTo>
                <a:lnTo>
                  <a:pt x="41" y="304"/>
                </a:lnTo>
                <a:lnTo>
                  <a:pt x="41" y="304"/>
                </a:lnTo>
                <a:lnTo>
                  <a:pt x="46" y="307"/>
                </a:lnTo>
                <a:lnTo>
                  <a:pt x="48" y="309"/>
                </a:lnTo>
                <a:lnTo>
                  <a:pt x="49" y="309"/>
                </a:lnTo>
                <a:lnTo>
                  <a:pt x="49" y="309"/>
                </a:lnTo>
                <a:lnTo>
                  <a:pt x="51" y="309"/>
                </a:lnTo>
                <a:lnTo>
                  <a:pt x="51" y="311"/>
                </a:lnTo>
                <a:lnTo>
                  <a:pt x="51" y="311"/>
                </a:lnTo>
                <a:lnTo>
                  <a:pt x="53" y="311"/>
                </a:lnTo>
                <a:lnTo>
                  <a:pt x="54" y="311"/>
                </a:lnTo>
                <a:lnTo>
                  <a:pt x="58" y="311"/>
                </a:lnTo>
                <a:lnTo>
                  <a:pt x="59" y="311"/>
                </a:lnTo>
                <a:lnTo>
                  <a:pt x="63" y="309"/>
                </a:lnTo>
                <a:lnTo>
                  <a:pt x="65" y="307"/>
                </a:lnTo>
                <a:lnTo>
                  <a:pt x="66" y="307"/>
                </a:lnTo>
                <a:lnTo>
                  <a:pt x="68" y="307"/>
                </a:lnTo>
                <a:lnTo>
                  <a:pt x="68" y="307"/>
                </a:lnTo>
                <a:lnTo>
                  <a:pt x="65" y="311"/>
                </a:lnTo>
                <a:lnTo>
                  <a:pt x="63" y="311"/>
                </a:lnTo>
                <a:lnTo>
                  <a:pt x="63" y="312"/>
                </a:lnTo>
                <a:lnTo>
                  <a:pt x="59" y="312"/>
                </a:lnTo>
                <a:lnTo>
                  <a:pt x="56" y="312"/>
                </a:lnTo>
                <a:lnTo>
                  <a:pt x="53" y="314"/>
                </a:lnTo>
                <a:lnTo>
                  <a:pt x="51" y="314"/>
                </a:lnTo>
                <a:lnTo>
                  <a:pt x="51" y="314"/>
                </a:lnTo>
                <a:lnTo>
                  <a:pt x="51" y="316"/>
                </a:lnTo>
                <a:lnTo>
                  <a:pt x="53" y="319"/>
                </a:lnTo>
                <a:lnTo>
                  <a:pt x="54" y="321"/>
                </a:lnTo>
                <a:lnTo>
                  <a:pt x="56" y="323"/>
                </a:lnTo>
                <a:lnTo>
                  <a:pt x="58" y="323"/>
                </a:lnTo>
                <a:lnTo>
                  <a:pt x="58" y="324"/>
                </a:lnTo>
                <a:lnTo>
                  <a:pt x="58" y="326"/>
                </a:lnTo>
                <a:lnTo>
                  <a:pt x="61" y="329"/>
                </a:lnTo>
                <a:lnTo>
                  <a:pt x="63" y="329"/>
                </a:lnTo>
                <a:lnTo>
                  <a:pt x="65" y="329"/>
                </a:lnTo>
                <a:lnTo>
                  <a:pt x="65" y="329"/>
                </a:lnTo>
                <a:lnTo>
                  <a:pt x="68" y="328"/>
                </a:lnTo>
                <a:lnTo>
                  <a:pt x="70" y="328"/>
                </a:lnTo>
                <a:lnTo>
                  <a:pt x="68" y="328"/>
                </a:lnTo>
                <a:lnTo>
                  <a:pt x="66" y="331"/>
                </a:lnTo>
                <a:lnTo>
                  <a:pt x="70" y="331"/>
                </a:lnTo>
                <a:lnTo>
                  <a:pt x="76" y="328"/>
                </a:lnTo>
                <a:lnTo>
                  <a:pt x="83" y="326"/>
                </a:lnTo>
                <a:lnTo>
                  <a:pt x="85" y="324"/>
                </a:lnTo>
                <a:lnTo>
                  <a:pt x="85" y="323"/>
                </a:lnTo>
                <a:lnTo>
                  <a:pt x="87" y="324"/>
                </a:lnTo>
                <a:lnTo>
                  <a:pt x="85" y="328"/>
                </a:lnTo>
                <a:lnTo>
                  <a:pt x="85" y="331"/>
                </a:lnTo>
                <a:lnTo>
                  <a:pt x="83" y="329"/>
                </a:lnTo>
                <a:lnTo>
                  <a:pt x="82" y="329"/>
                </a:lnTo>
                <a:lnTo>
                  <a:pt x="80" y="329"/>
                </a:lnTo>
                <a:lnTo>
                  <a:pt x="80" y="329"/>
                </a:lnTo>
                <a:lnTo>
                  <a:pt x="76" y="333"/>
                </a:lnTo>
                <a:lnTo>
                  <a:pt x="75" y="333"/>
                </a:lnTo>
                <a:lnTo>
                  <a:pt x="75" y="333"/>
                </a:lnTo>
                <a:lnTo>
                  <a:pt x="75" y="333"/>
                </a:lnTo>
                <a:lnTo>
                  <a:pt x="75" y="333"/>
                </a:lnTo>
                <a:lnTo>
                  <a:pt x="73" y="334"/>
                </a:lnTo>
                <a:lnTo>
                  <a:pt x="71" y="334"/>
                </a:lnTo>
                <a:lnTo>
                  <a:pt x="70" y="334"/>
                </a:lnTo>
                <a:lnTo>
                  <a:pt x="68" y="336"/>
                </a:lnTo>
                <a:lnTo>
                  <a:pt x="66" y="334"/>
                </a:lnTo>
                <a:lnTo>
                  <a:pt x="63" y="334"/>
                </a:lnTo>
                <a:lnTo>
                  <a:pt x="61" y="334"/>
                </a:lnTo>
                <a:lnTo>
                  <a:pt x="59" y="334"/>
                </a:lnTo>
                <a:lnTo>
                  <a:pt x="58" y="333"/>
                </a:lnTo>
                <a:lnTo>
                  <a:pt x="56" y="333"/>
                </a:lnTo>
                <a:lnTo>
                  <a:pt x="56" y="333"/>
                </a:lnTo>
                <a:lnTo>
                  <a:pt x="56" y="338"/>
                </a:lnTo>
                <a:lnTo>
                  <a:pt x="54" y="339"/>
                </a:lnTo>
                <a:lnTo>
                  <a:pt x="54" y="341"/>
                </a:lnTo>
                <a:lnTo>
                  <a:pt x="53" y="343"/>
                </a:lnTo>
                <a:lnTo>
                  <a:pt x="54" y="343"/>
                </a:lnTo>
                <a:lnTo>
                  <a:pt x="54" y="350"/>
                </a:lnTo>
                <a:lnTo>
                  <a:pt x="56" y="353"/>
                </a:lnTo>
                <a:lnTo>
                  <a:pt x="58" y="355"/>
                </a:lnTo>
                <a:lnTo>
                  <a:pt x="63" y="362"/>
                </a:lnTo>
                <a:lnTo>
                  <a:pt x="63" y="362"/>
                </a:lnTo>
                <a:lnTo>
                  <a:pt x="63" y="363"/>
                </a:lnTo>
                <a:lnTo>
                  <a:pt x="63" y="363"/>
                </a:lnTo>
                <a:lnTo>
                  <a:pt x="61" y="363"/>
                </a:lnTo>
                <a:lnTo>
                  <a:pt x="61" y="363"/>
                </a:lnTo>
                <a:lnTo>
                  <a:pt x="58" y="365"/>
                </a:lnTo>
                <a:lnTo>
                  <a:pt x="58" y="363"/>
                </a:lnTo>
                <a:lnTo>
                  <a:pt x="58" y="362"/>
                </a:lnTo>
                <a:lnTo>
                  <a:pt x="58" y="360"/>
                </a:lnTo>
                <a:lnTo>
                  <a:pt x="58" y="360"/>
                </a:lnTo>
                <a:lnTo>
                  <a:pt x="56" y="358"/>
                </a:lnTo>
                <a:lnTo>
                  <a:pt x="54" y="360"/>
                </a:lnTo>
                <a:lnTo>
                  <a:pt x="51" y="362"/>
                </a:lnTo>
                <a:lnTo>
                  <a:pt x="51" y="360"/>
                </a:lnTo>
                <a:lnTo>
                  <a:pt x="51" y="356"/>
                </a:lnTo>
                <a:lnTo>
                  <a:pt x="51" y="356"/>
                </a:lnTo>
                <a:lnTo>
                  <a:pt x="51" y="355"/>
                </a:lnTo>
                <a:lnTo>
                  <a:pt x="49" y="351"/>
                </a:lnTo>
                <a:lnTo>
                  <a:pt x="49" y="351"/>
                </a:lnTo>
                <a:lnTo>
                  <a:pt x="48" y="350"/>
                </a:lnTo>
                <a:lnTo>
                  <a:pt x="46" y="348"/>
                </a:lnTo>
                <a:lnTo>
                  <a:pt x="44" y="348"/>
                </a:lnTo>
                <a:lnTo>
                  <a:pt x="42" y="343"/>
                </a:lnTo>
                <a:lnTo>
                  <a:pt x="42" y="343"/>
                </a:lnTo>
                <a:lnTo>
                  <a:pt x="41" y="341"/>
                </a:lnTo>
                <a:lnTo>
                  <a:pt x="32" y="339"/>
                </a:lnTo>
                <a:lnTo>
                  <a:pt x="31" y="336"/>
                </a:lnTo>
                <a:lnTo>
                  <a:pt x="29" y="336"/>
                </a:lnTo>
                <a:lnTo>
                  <a:pt x="25" y="336"/>
                </a:lnTo>
                <a:lnTo>
                  <a:pt x="24" y="338"/>
                </a:lnTo>
                <a:lnTo>
                  <a:pt x="22" y="338"/>
                </a:lnTo>
                <a:lnTo>
                  <a:pt x="22" y="336"/>
                </a:lnTo>
                <a:lnTo>
                  <a:pt x="22" y="334"/>
                </a:lnTo>
                <a:lnTo>
                  <a:pt x="20" y="333"/>
                </a:lnTo>
                <a:lnTo>
                  <a:pt x="19" y="334"/>
                </a:lnTo>
                <a:lnTo>
                  <a:pt x="19" y="336"/>
                </a:lnTo>
                <a:lnTo>
                  <a:pt x="20" y="341"/>
                </a:lnTo>
                <a:lnTo>
                  <a:pt x="20" y="346"/>
                </a:lnTo>
                <a:lnTo>
                  <a:pt x="20" y="348"/>
                </a:lnTo>
                <a:lnTo>
                  <a:pt x="22" y="348"/>
                </a:lnTo>
                <a:lnTo>
                  <a:pt x="22" y="350"/>
                </a:lnTo>
                <a:lnTo>
                  <a:pt x="24" y="355"/>
                </a:lnTo>
                <a:lnTo>
                  <a:pt x="22" y="356"/>
                </a:lnTo>
                <a:lnTo>
                  <a:pt x="20" y="356"/>
                </a:lnTo>
                <a:lnTo>
                  <a:pt x="19" y="368"/>
                </a:lnTo>
                <a:lnTo>
                  <a:pt x="19" y="367"/>
                </a:lnTo>
                <a:lnTo>
                  <a:pt x="19" y="365"/>
                </a:lnTo>
                <a:lnTo>
                  <a:pt x="19" y="363"/>
                </a:lnTo>
                <a:lnTo>
                  <a:pt x="19" y="362"/>
                </a:lnTo>
                <a:lnTo>
                  <a:pt x="17" y="362"/>
                </a:lnTo>
                <a:lnTo>
                  <a:pt x="15" y="367"/>
                </a:lnTo>
                <a:lnTo>
                  <a:pt x="14" y="367"/>
                </a:lnTo>
                <a:lnTo>
                  <a:pt x="15" y="362"/>
                </a:lnTo>
                <a:lnTo>
                  <a:pt x="17" y="358"/>
                </a:lnTo>
                <a:lnTo>
                  <a:pt x="17" y="356"/>
                </a:lnTo>
                <a:lnTo>
                  <a:pt x="17" y="356"/>
                </a:lnTo>
                <a:lnTo>
                  <a:pt x="15" y="353"/>
                </a:lnTo>
                <a:lnTo>
                  <a:pt x="15" y="353"/>
                </a:lnTo>
                <a:lnTo>
                  <a:pt x="15" y="351"/>
                </a:lnTo>
                <a:lnTo>
                  <a:pt x="15" y="350"/>
                </a:lnTo>
                <a:lnTo>
                  <a:pt x="17" y="348"/>
                </a:lnTo>
                <a:lnTo>
                  <a:pt x="15" y="346"/>
                </a:lnTo>
                <a:lnTo>
                  <a:pt x="15" y="345"/>
                </a:lnTo>
                <a:lnTo>
                  <a:pt x="14" y="343"/>
                </a:lnTo>
                <a:lnTo>
                  <a:pt x="12" y="343"/>
                </a:lnTo>
                <a:lnTo>
                  <a:pt x="10" y="343"/>
                </a:lnTo>
                <a:lnTo>
                  <a:pt x="10" y="341"/>
                </a:lnTo>
                <a:lnTo>
                  <a:pt x="10" y="341"/>
                </a:lnTo>
                <a:lnTo>
                  <a:pt x="10" y="339"/>
                </a:lnTo>
                <a:lnTo>
                  <a:pt x="8" y="339"/>
                </a:lnTo>
                <a:lnTo>
                  <a:pt x="8" y="338"/>
                </a:lnTo>
                <a:lnTo>
                  <a:pt x="5" y="336"/>
                </a:lnTo>
                <a:lnTo>
                  <a:pt x="2" y="336"/>
                </a:lnTo>
                <a:lnTo>
                  <a:pt x="0" y="336"/>
                </a:lnTo>
                <a:lnTo>
                  <a:pt x="0" y="443"/>
                </a:lnTo>
                <a:lnTo>
                  <a:pt x="2" y="443"/>
                </a:lnTo>
                <a:lnTo>
                  <a:pt x="3" y="443"/>
                </a:lnTo>
                <a:lnTo>
                  <a:pt x="5" y="445"/>
                </a:lnTo>
                <a:lnTo>
                  <a:pt x="3" y="446"/>
                </a:lnTo>
                <a:lnTo>
                  <a:pt x="2" y="448"/>
                </a:lnTo>
                <a:lnTo>
                  <a:pt x="0" y="448"/>
                </a:lnTo>
                <a:lnTo>
                  <a:pt x="0" y="448"/>
                </a:lnTo>
                <a:lnTo>
                  <a:pt x="0" y="450"/>
                </a:lnTo>
                <a:lnTo>
                  <a:pt x="0" y="448"/>
                </a:lnTo>
                <a:lnTo>
                  <a:pt x="2" y="448"/>
                </a:lnTo>
                <a:lnTo>
                  <a:pt x="2" y="450"/>
                </a:lnTo>
                <a:lnTo>
                  <a:pt x="2" y="450"/>
                </a:lnTo>
                <a:lnTo>
                  <a:pt x="2" y="452"/>
                </a:lnTo>
                <a:lnTo>
                  <a:pt x="2" y="452"/>
                </a:lnTo>
                <a:lnTo>
                  <a:pt x="2" y="452"/>
                </a:lnTo>
                <a:lnTo>
                  <a:pt x="2" y="452"/>
                </a:lnTo>
                <a:lnTo>
                  <a:pt x="0" y="452"/>
                </a:lnTo>
                <a:lnTo>
                  <a:pt x="0" y="452"/>
                </a:lnTo>
                <a:lnTo>
                  <a:pt x="0" y="1294"/>
                </a:lnTo>
                <a:lnTo>
                  <a:pt x="776" y="1294"/>
                </a:lnTo>
                <a:lnTo>
                  <a:pt x="776" y="480"/>
                </a:lnTo>
                <a:lnTo>
                  <a:pt x="771" y="477"/>
                </a:lnTo>
                <a:close/>
              </a:path>
            </a:pathLst>
          </a:custGeom>
          <a:solidFill>
            <a:srgbClr val="0B184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lt1"/>
              </a:solidFill>
            </a:endParaRPr>
          </a:p>
        </p:txBody>
      </p:sp>
      <p:grpSp>
        <p:nvGrpSpPr>
          <p:cNvPr id="40" name="Group 39">
            <a:extLst>
              <a:ext uri="{FF2B5EF4-FFF2-40B4-BE49-F238E27FC236}">
                <a16:creationId xmlns:a16="http://schemas.microsoft.com/office/drawing/2014/main" id="{45663BF2-4019-FD7B-F63F-23D11AAD4455}"/>
              </a:ext>
            </a:extLst>
          </p:cNvPr>
          <p:cNvGrpSpPr/>
          <p:nvPr userDrawn="1"/>
        </p:nvGrpSpPr>
        <p:grpSpPr>
          <a:xfrm>
            <a:off x="2712997" y="3067279"/>
            <a:ext cx="1786643" cy="1959876"/>
            <a:chOff x="8780911" y="3606954"/>
            <a:chExt cx="2102096" cy="2312020"/>
          </a:xfrm>
        </p:grpSpPr>
        <p:sp>
          <p:nvSpPr>
            <p:cNvPr id="41" name="Rectangle: Rounded Corners 47">
              <a:extLst>
                <a:ext uri="{FF2B5EF4-FFF2-40B4-BE49-F238E27FC236}">
                  <a16:creationId xmlns:a16="http://schemas.microsoft.com/office/drawing/2014/main" id="{31E9166F-B011-DE1F-CB5A-8784105B00B6}"/>
                </a:ext>
              </a:extLst>
            </p:cNvPr>
            <p:cNvSpPr/>
            <p:nvPr/>
          </p:nvSpPr>
          <p:spPr>
            <a:xfrm>
              <a:off x="8780911" y="3606954"/>
              <a:ext cx="2102096" cy="2312020"/>
            </a:xfrm>
            <a:prstGeom prst="roundRect">
              <a:avLst>
                <a:gd name="adj" fmla="val 15919"/>
              </a:avLst>
            </a:prstGeom>
            <a:solidFill>
              <a:srgbClr val="0273F0"/>
            </a:solidFill>
            <a:ln w="28575">
              <a:noFill/>
            </a:ln>
            <a:effectLst>
              <a:outerShdw blurRad="241300" dist="762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00" b="1">
                <a:latin typeface="+mj-lt"/>
              </a:endParaRPr>
            </a:p>
          </p:txBody>
        </p:sp>
        <p:grpSp>
          <p:nvGrpSpPr>
            <p:cNvPr id="42" name="Group 41">
              <a:extLst>
                <a:ext uri="{FF2B5EF4-FFF2-40B4-BE49-F238E27FC236}">
                  <a16:creationId xmlns:a16="http://schemas.microsoft.com/office/drawing/2014/main" id="{20EF8353-F86F-3E7E-1AB0-C5B9BCA000A2}"/>
                </a:ext>
              </a:extLst>
            </p:cNvPr>
            <p:cNvGrpSpPr/>
            <p:nvPr/>
          </p:nvGrpSpPr>
          <p:grpSpPr>
            <a:xfrm>
              <a:off x="8834963" y="3840129"/>
              <a:ext cx="2040206" cy="1851478"/>
              <a:chOff x="8834963" y="3840129"/>
              <a:chExt cx="2040206" cy="1851478"/>
            </a:xfrm>
          </p:grpSpPr>
          <p:sp>
            <p:nvSpPr>
              <p:cNvPr id="43" name="TextBox 42">
                <a:extLst>
                  <a:ext uri="{FF2B5EF4-FFF2-40B4-BE49-F238E27FC236}">
                    <a16:creationId xmlns:a16="http://schemas.microsoft.com/office/drawing/2014/main" id="{F40BD04F-1034-38E5-988A-65D464FADF1B}"/>
                  </a:ext>
                </a:extLst>
              </p:cNvPr>
              <p:cNvSpPr txBox="1"/>
              <p:nvPr/>
            </p:nvSpPr>
            <p:spPr>
              <a:xfrm>
                <a:off x="8952351" y="3840129"/>
                <a:ext cx="1796480" cy="762462"/>
              </a:xfrm>
              <a:prstGeom prst="rect">
                <a:avLst/>
              </a:prstGeom>
              <a:noFill/>
            </p:spPr>
            <p:txBody>
              <a:bodyPr wrap="square" rtlCol="0">
                <a:spAutoFit/>
              </a:bodyPr>
              <a:lstStyle>
                <a:defPPr>
                  <a:defRPr lang="en-US"/>
                </a:defPPr>
                <a:lvl1pPr>
                  <a:defRPr sz="4400" b="1">
                    <a:solidFill>
                      <a:schemeClr val="accent2"/>
                    </a:solidFill>
                    <a:latin typeface="+mj-lt"/>
                    <a:cs typeface="Sora ExtraBold" pitchFamily="2" charset="0"/>
                  </a:defRPr>
                </a:lvl1pPr>
              </a:lstStyle>
              <a:p>
                <a:pPr algn="ctr"/>
                <a:r>
                  <a:rPr lang="en-US" sz="3600" b="0" i="0">
                    <a:solidFill>
                      <a:schemeClr val="bg1"/>
                    </a:solidFill>
                    <a:latin typeface="GT America Mono Regular" pitchFamily="2" charset="77"/>
                  </a:rPr>
                  <a:t>40%</a:t>
                </a:r>
              </a:p>
            </p:txBody>
          </p:sp>
          <p:sp>
            <p:nvSpPr>
              <p:cNvPr id="44" name="TextBox 43">
                <a:extLst>
                  <a:ext uri="{FF2B5EF4-FFF2-40B4-BE49-F238E27FC236}">
                    <a16:creationId xmlns:a16="http://schemas.microsoft.com/office/drawing/2014/main" id="{9F2D7D59-572B-E8E7-6E83-88AF1C498B3D}"/>
                  </a:ext>
                </a:extLst>
              </p:cNvPr>
              <p:cNvSpPr txBox="1"/>
              <p:nvPr/>
            </p:nvSpPr>
            <p:spPr>
              <a:xfrm>
                <a:off x="8834963" y="4557672"/>
                <a:ext cx="2040206" cy="1133935"/>
              </a:xfrm>
              <a:prstGeom prst="rect">
                <a:avLst/>
              </a:prstGeom>
              <a:noFill/>
            </p:spPr>
            <p:txBody>
              <a:bodyPr wrap="square" rtlCol="0">
                <a:spAutoFit/>
              </a:bodyPr>
              <a:lstStyle/>
              <a:p>
                <a:pPr algn="ctr">
                  <a:lnSpc>
                    <a:spcPct val="120000"/>
                  </a:lnSpc>
                </a:pPr>
                <a:r>
                  <a:rPr lang="en-US" sz="1200" b="0" i="0">
                    <a:solidFill>
                      <a:schemeClr val="bg1"/>
                    </a:solidFill>
                    <a:latin typeface="GT America Regular" pitchFamily="2" charset="77"/>
                  </a:rPr>
                  <a:t>Lorem ipsum dolor </a:t>
                </a:r>
                <a:br>
                  <a:rPr lang="en-US" sz="1200" b="0" i="0">
                    <a:solidFill>
                      <a:schemeClr val="bg1"/>
                    </a:solidFill>
                    <a:latin typeface="GT America Regular" pitchFamily="2" charset="77"/>
                  </a:rPr>
                </a:br>
                <a:r>
                  <a:rPr lang="en-US" sz="1200" b="0" i="0">
                    <a:solidFill>
                      <a:schemeClr val="bg1"/>
                    </a:solidFill>
                    <a:latin typeface="GT America Regular" pitchFamily="2" charset="77"/>
                  </a:rPr>
                  <a:t>sit </a:t>
                </a:r>
                <a:r>
                  <a:rPr lang="en-US" sz="1200" b="0" i="0" err="1">
                    <a:solidFill>
                      <a:schemeClr val="bg1"/>
                    </a:solidFill>
                    <a:latin typeface="GT America Regular" pitchFamily="2" charset="77"/>
                  </a:rPr>
                  <a:t>amet</a:t>
                </a:r>
                <a:r>
                  <a:rPr lang="en-US" sz="1200" b="0" i="0">
                    <a:solidFill>
                      <a:schemeClr val="bg1"/>
                    </a:solidFill>
                    <a:latin typeface="GT America Regular" pitchFamily="2" charset="77"/>
                  </a:rPr>
                  <a:t>, con sec</a:t>
                </a:r>
                <a:br>
                  <a:rPr lang="en-US" sz="1200" b="0" i="0">
                    <a:solidFill>
                      <a:schemeClr val="bg1"/>
                    </a:solidFill>
                    <a:latin typeface="GT America Regular" pitchFamily="2" charset="77"/>
                  </a:rPr>
                </a:br>
                <a:r>
                  <a:rPr lang="en-US" sz="1200" b="0" i="0" err="1">
                    <a:solidFill>
                      <a:schemeClr val="bg1"/>
                    </a:solidFill>
                    <a:latin typeface="GT America Regular" pitchFamily="2" charset="77"/>
                  </a:rPr>
                  <a:t>tetur</a:t>
                </a:r>
                <a:r>
                  <a:rPr lang="en-US" sz="1200" b="0" i="0">
                    <a:solidFill>
                      <a:schemeClr val="bg1"/>
                    </a:solidFill>
                    <a:latin typeface="GT America Regular" pitchFamily="2" charset="77"/>
                  </a:rPr>
                  <a:t> </a:t>
                </a:r>
                <a:r>
                  <a:rPr lang="en-US" sz="1200" b="0" i="0" err="1">
                    <a:solidFill>
                      <a:schemeClr val="bg1"/>
                    </a:solidFill>
                    <a:latin typeface="GT America Regular" pitchFamily="2" charset="77"/>
                  </a:rPr>
                  <a:t>adipiscing</a:t>
                </a:r>
                <a:r>
                  <a:rPr lang="en-US" sz="1200" b="0" i="0">
                    <a:solidFill>
                      <a:schemeClr val="bg1"/>
                    </a:solidFill>
                    <a:latin typeface="GT America Regular" pitchFamily="2" charset="77"/>
                  </a:rPr>
                  <a:t> </a:t>
                </a:r>
                <a:br>
                  <a:rPr lang="en-US" sz="1200" b="0" i="0">
                    <a:solidFill>
                      <a:schemeClr val="bg1"/>
                    </a:solidFill>
                    <a:latin typeface="GT America Regular" pitchFamily="2" charset="77"/>
                  </a:rPr>
                </a:br>
                <a:r>
                  <a:rPr lang="en-US" sz="1200" b="0" i="0">
                    <a:solidFill>
                      <a:schemeClr val="bg1"/>
                    </a:solidFill>
                    <a:latin typeface="GT America Regular" pitchFamily="2" charset="77"/>
                  </a:rPr>
                  <a:t>Nam</a:t>
                </a:r>
              </a:p>
            </p:txBody>
          </p:sp>
        </p:grpSp>
      </p:grpSp>
      <p:sp>
        <p:nvSpPr>
          <p:cNvPr id="9" name="Date Placeholder 3">
            <a:extLst>
              <a:ext uri="{FF2B5EF4-FFF2-40B4-BE49-F238E27FC236}">
                <a16:creationId xmlns:a16="http://schemas.microsoft.com/office/drawing/2014/main" id="{7EE5F1AD-ABA4-3E9F-3100-90072385D206}"/>
              </a:ext>
            </a:extLst>
          </p:cNvPr>
          <p:cNvSpPr>
            <a:spLocks noGrp="1"/>
          </p:cNvSpPr>
          <p:nvPr>
            <p:ph type="dt" sz="half" idx="10"/>
          </p:nvPr>
        </p:nvSpPr>
        <p:spPr>
          <a:xfrm>
            <a:off x="1436012" y="6450272"/>
            <a:ext cx="2150924" cy="365125"/>
          </a:xfrm>
        </p:spPr>
        <p:txBody>
          <a:bodyPr/>
          <a:lstStyle>
            <a:lvl1pPr>
              <a:defRPr sz="700" b="0" i="0" spc="-55" baseline="0">
                <a:solidFill>
                  <a:srgbClr val="0E0F0F"/>
                </a:solidFill>
                <a:latin typeface="GT America Regular" pitchFamily="2" charset="77"/>
              </a:defRPr>
            </a:lvl1pPr>
          </a:lstStyle>
          <a:p>
            <a:r>
              <a:rPr lang="en-US"/>
              <a:t>Empowering</a:t>
            </a:r>
            <a:br>
              <a:rPr lang="en-US"/>
            </a:br>
            <a:r>
              <a:rPr lang="en-US"/>
              <a:t>Tomorrow Together.</a:t>
            </a:r>
          </a:p>
        </p:txBody>
      </p:sp>
      <p:pic>
        <p:nvPicPr>
          <p:cNvPr id="10" name="Picture 9" descr="A blue and black logo&#10;&#10;Description automatically generated">
            <a:extLst>
              <a:ext uri="{FF2B5EF4-FFF2-40B4-BE49-F238E27FC236}">
                <a16:creationId xmlns:a16="http://schemas.microsoft.com/office/drawing/2014/main" id="{565CEA19-FC1D-5C1A-E27B-971D39B081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9937" y="6192755"/>
            <a:ext cx="1000539" cy="692316"/>
          </a:xfrm>
          <a:prstGeom prst="rect">
            <a:avLst/>
          </a:prstGeom>
        </p:spPr>
      </p:pic>
      <p:sp>
        <p:nvSpPr>
          <p:cNvPr id="11" name="Date Placeholder 3">
            <a:extLst>
              <a:ext uri="{FF2B5EF4-FFF2-40B4-BE49-F238E27FC236}">
                <a16:creationId xmlns:a16="http://schemas.microsoft.com/office/drawing/2014/main" id="{C6930B4C-29CE-A6DB-B63F-8575F237DE83}"/>
              </a:ext>
            </a:extLst>
          </p:cNvPr>
          <p:cNvSpPr txBox="1">
            <a:spLocks/>
          </p:cNvSpPr>
          <p:nvPr userDrawn="1"/>
        </p:nvSpPr>
        <p:spPr>
          <a:xfrm>
            <a:off x="3582474" y="6450272"/>
            <a:ext cx="2150924" cy="365125"/>
          </a:xfrm>
          <a:prstGeom prst="rect">
            <a:avLst/>
          </a:prstGeom>
        </p:spPr>
        <p:txBody>
          <a:bodyPr vert="horz" lIns="45720" tIns="22860" rIns="45720" bIns="22860" rtlCol="0" anchor="ctr"/>
          <a:lstStyle>
            <a:defPPr>
              <a:defRPr lang="en-US"/>
            </a:defPPr>
            <a:lvl1pPr marL="0" algn="l" defTabSz="457200" rtl="0" eaLnBrk="1" latinLnBrk="0" hangingPunct="1">
              <a:defRPr sz="1400" b="0" i="0" kern="1200" spc="-110" baseline="0">
                <a:solidFill>
                  <a:srgbClr val="0E0F0F"/>
                </a:solidFill>
                <a:latin typeface="GT America Trial Rg"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b="0" i="0">
                <a:latin typeface="GT America Regular" pitchFamily="2" charset="77"/>
              </a:rPr>
              <a:t>www. </a:t>
            </a:r>
            <a:r>
              <a:rPr lang="en-US" sz="700" b="0" i="0" err="1">
                <a:latin typeface="GT America Regular" pitchFamily="2" charset="77"/>
              </a:rPr>
              <a:t>buildskills.com.au</a:t>
            </a:r>
            <a:endParaRPr lang="en-US" sz="700" b="0" i="0">
              <a:latin typeface="GT America Regular" pitchFamily="2" charset="77"/>
            </a:endParaRPr>
          </a:p>
        </p:txBody>
      </p:sp>
      <p:sp>
        <p:nvSpPr>
          <p:cNvPr id="12" name="Date Placeholder 3">
            <a:extLst>
              <a:ext uri="{FF2B5EF4-FFF2-40B4-BE49-F238E27FC236}">
                <a16:creationId xmlns:a16="http://schemas.microsoft.com/office/drawing/2014/main" id="{7286F62A-ABD5-1A97-B4D8-92FCA261E541}"/>
              </a:ext>
            </a:extLst>
          </p:cNvPr>
          <p:cNvSpPr txBox="1">
            <a:spLocks/>
          </p:cNvSpPr>
          <p:nvPr userDrawn="1"/>
        </p:nvSpPr>
        <p:spPr>
          <a:xfrm>
            <a:off x="5738934" y="6450272"/>
            <a:ext cx="2150924" cy="365125"/>
          </a:xfrm>
          <a:prstGeom prst="rect">
            <a:avLst/>
          </a:prstGeom>
        </p:spPr>
        <p:txBody>
          <a:bodyPr vert="horz" lIns="45720" tIns="22860" rIns="45720" bIns="22860" rtlCol="0" anchor="ctr"/>
          <a:lstStyle>
            <a:defPPr>
              <a:defRPr lang="en-US"/>
            </a:defPPr>
            <a:lvl1pPr marL="0" algn="l" defTabSz="457200" rtl="0" eaLnBrk="1" latinLnBrk="0" hangingPunct="1">
              <a:defRPr sz="1400" b="0" i="0" kern="1200" spc="-110" baseline="0">
                <a:solidFill>
                  <a:srgbClr val="0E0F0F"/>
                </a:solidFill>
                <a:latin typeface="GT America Trial Rg"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b="0" i="0">
                <a:latin typeface="GT America Regular" pitchFamily="2" charset="77"/>
              </a:rPr>
              <a:t>2024 Workforce Plan</a:t>
            </a:r>
          </a:p>
        </p:txBody>
      </p:sp>
      <p:sp>
        <p:nvSpPr>
          <p:cNvPr id="13" name="Date Placeholder 3">
            <a:extLst>
              <a:ext uri="{FF2B5EF4-FFF2-40B4-BE49-F238E27FC236}">
                <a16:creationId xmlns:a16="http://schemas.microsoft.com/office/drawing/2014/main" id="{254DA6E4-557D-6A53-925B-A6C00C0097A0}"/>
              </a:ext>
            </a:extLst>
          </p:cNvPr>
          <p:cNvSpPr txBox="1">
            <a:spLocks/>
          </p:cNvSpPr>
          <p:nvPr userDrawn="1"/>
        </p:nvSpPr>
        <p:spPr>
          <a:xfrm>
            <a:off x="9266994" y="6440776"/>
            <a:ext cx="2150924" cy="365125"/>
          </a:xfrm>
          <a:prstGeom prst="rect">
            <a:avLst/>
          </a:prstGeom>
        </p:spPr>
        <p:txBody>
          <a:bodyPr vert="horz" lIns="45720" tIns="22860" rIns="45720" bIns="22860" rtlCol="0" anchor="ctr"/>
          <a:lstStyle>
            <a:defPPr>
              <a:defRPr lang="en-US"/>
            </a:defPPr>
            <a:lvl1pPr marL="0" algn="l" defTabSz="457200" rtl="0" eaLnBrk="1" latinLnBrk="0" hangingPunct="1">
              <a:defRPr sz="1400" b="0" i="0" kern="1200" spc="-110" baseline="0">
                <a:solidFill>
                  <a:srgbClr val="0E0F0F"/>
                </a:solidFill>
                <a:latin typeface="GT America Trial Rg"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AU" sz="700" b="0" i="0" smtClean="0">
                <a:latin typeface="GT America Regular" pitchFamily="2" charset="77"/>
              </a:rPr>
              <a:pPr algn="r"/>
              <a:t>‹#›</a:t>
            </a:fld>
            <a:endParaRPr lang="en-US" sz="700" b="0" i="0">
              <a:latin typeface="GT America Regular" pitchFamily="2" charset="77"/>
            </a:endParaRPr>
          </a:p>
        </p:txBody>
      </p:sp>
      <p:cxnSp>
        <p:nvCxnSpPr>
          <p:cNvPr id="14" name="Straight Connector 13">
            <a:extLst>
              <a:ext uri="{FF2B5EF4-FFF2-40B4-BE49-F238E27FC236}">
                <a16:creationId xmlns:a16="http://schemas.microsoft.com/office/drawing/2014/main" id="{3367B4E2-E555-61ED-1C12-CB5AD546CB73}"/>
              </a:ext>
            </a:extLst>
          </p:cNvPr>
          <p:cNvCxnSpPr>
            <a:cxnSpLocks/>
          </p:cNvCxnSpPr>
          <p:nvPr userDrawn="1"/>
        </p:nvCxnSpPr>
        <p:spPr>
          <a:xfrm>
            <a:off x="1430476" y="6316980"/>
            <a:ext cx="1015954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onveniently traveling">
            <a:extLst>
              <a:ext uri="{FF2B5EF4-FFF2-40B4-BE49-F238E27FC236}">
                <a16:creationId xmlns:a16="http://schemas.microsoft.com/office/drawing/2014/main" id="{64077D09-72A2-9D95-D184-0220ED6EEEE6}"/>
              </a:ext>
            </a:extLst>
          </p:cNvPr>
          <p:cNvSpPr txBox="1"/>
          <p:nvPr userDrawn="1"/>
        </p:nvSpPr>
        <p:spPr>
          <a:xfrm>
            <a:off x="9295412" y="5913477"/>
            <a:ext cx="2287486" cy="32829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25400" tIns="25400" rIns="25400" bIns="25400" anchor="ctr">
            <a:spAutoFit/>
          </a:bodyPr>
          <a:lstStyle>
            <a:lvl1pPr algn="l">
              <a:defRPr sz="4000" b="0">
                <a:solidFill>
                  <a:srgbClr val="FFFFFF"/>
                </a:solidFill>
                <a:latin typeface="Archivo Regular"/>
                <a:ea typeface="Archivo Regular"/>
                <a:cs typeface="Archivo Regular"/>
                <a:sym typeface="Archivo Regular"/>
              </a:defRPr>
            </a:lvl1pPr>
          </a:lstStyle>
          <a:p>
            <a:pPr algn="r"/>
            <a:r>
              <a:rPr lang="en-AU" sz="900" b="0" i="0">
                <a:solidFill>
                  <a:srgbClr val="0E0F0F"/>
                </a:solidFill>
                <a:latin typeface="GT America Mono Regular" pitchFamily="2" charset="77"/>
              </a:rPr>
              <a:t>Source: ABS, </a:t>
            </a:r>
            <a:r>
              <a:rPr lang="en-AU" sz="900" b="0" i="0" err="1">
                <a:solidFill>
                  <a:srgbClr val="0E0F0F"/>
                </a:solidFill>
                <a:latin typeface="GT America Mono Regular" pitchFamily="2" charset="77"/>
              </a:rPr>
              <a:t>Sobyra</a:t>
            </a:r>
            <a:endParaRPr lang="en-AU" sz="900" b="0" i="0">
              <a:solidFill>
                <a:srgbClr val="0E0F0F"/>
              </a:solidFill>
              <a:latin typeface="GT America Mono Regular" pitchFamily="2" charset="77"/>
            </a:endParaRPr>
          </a:p>
          <a:p>
            <a:pPr algn="r"/>
            <a:r>
              <a:rPr lang="en-AU" sz="900" b="0" i="0">
                <a:solidFill>
                  <a:srgbClr val="0E0F0F"/>
                </a:solidFill>
                <a:latin typeface="GT America Mono Regular" pitchFamily="2" charset="77"/>
              </a:rPr>
              <a:t>Notes: data seasonally adjusted</a:t>
            </a:r>
          </a:p>
        </p:txBody>
      </p:sp>
      <p:sp>
        <p:nvSpPr>
          <p:cNvPr id="16" name="Text Placeholder 17">
            <a:extLst>
              <a:ext uri="{FF2B5EF4-FFF2-40B4-BE49-F238E27FC236}">
                <a16:creationId xmlns:a16="http://schemas.microsoft.com/office/drawing/2014/main" id="{AAAB99C0-C2C8-EBFC-9F49-DB7DB9D8EA5A}"/>
              </a:ext>
            </a:extLst>
          </p:cNvPr>
          <p:cNvSpPr>
            <a:spLocks noGrp="1"/>
          </p:cNvSpPr>
          <p:nvPr>
            <p:ph type="body" sz="quarter" idx="11"/>
          </p:nvPr>
        </p:nvSpPr>
        <p:spPr>
          <a:xfrm>
            <a:off x="586582" y="628942"/>
            <a:ext cx="10831337" cy="856456"/>
          </a:xfrm>
        </p:spPr>
        <p:txBody>
          <a:bodyPr>
            <a:normAutofit/>
          </a:bodyPr>
          <a:lstStyle>
            <a:lvl1pPr marL="0" indent="0">
              <a:buNone/>
              <a:defRPr sz="3500" b="1" i="0">
                <a:solidFill>
                  <a:srgbClr val="0273F0"/>
                </a:solidFill>
                <a:latin typeface="+mj-lt"/>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18" name="Text Placeholder 17">
            <a:extLst>
              <a:ext uri="{FF2B5EF4-FFF2-40B4-BE49-F238E27FC236}">
                <a16:creationId xmlns:a16="http://schemas.microsoft.com/office/drawing/2014/main" id="{A925261C-39FB-ABAC-0A02-30AC7FD7181F}"/>
              </a:ext>
            </a:extLst>
          </p:cNvPr>
          <p:cNvSpPr>
            <a:spLocks noGrp="1"/>
          </p:cNvSpPr>
          <p:nvPr>
            <p:ph type="body" sz="quarter" idx="12" hasCustomPrompt="1"/>
          </p:nvPr>
        </p:nvSpPr>
        <p:spPr>
          <a:xfrm>
            <a:off x="586582" y="1290891"/>
            <a:ext cx="5427357" cy="856456"/>
          </a:xfrm>
        </p:spPr>
        <p:txBody>
          <a:bodyPr>
            <a:normAutofit/>
          </a:bodyPr>
          <a:lstStyle>
            <a:lvl1pPr marL="0" indent="0">
              <a:buNone/>
              <a:defRPr sz="1500" b="0" i="0">
                <a:solidFill>
                  <a:srgbClr val="0E0F0F"/>
                </a:solidFill>
                <a:latin typeface="GT America Regular" pitchFamily="2" charset="77"/>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Sub Header</a:t>
            </a:r>
          </a:p>
        </p:txBody>
      </p:sp>
      <p:grpSp>
        <p:nvGrpSpPr>
          <p:cNvPr id="45" name="Group 44">
            <a:extLst>
              <a:ext uri="{FF2B5EF4-FFF2-40B4-BE49-F238E27FC236}">
                <a16:creationId xmlns:a16="http://schemas.microsoft.com/office/drawing/2014/main" id="{2FEF3404-25CB-C95F-CA68-67F43491DE62}"/>
              </a:ext>
            </a:extLst>
          </p:cNvPr>
          <p:cNvGrpSpPr/>
          <p:nvPr userDrawn="1"/>
        </p:nvGrpSpPr>
        <p:grpSpPr>
          <a:xfrm>
            <a:off x="6405736" y="2724050"/>
            <a:ext cx="1151175" cy="475829"/>
            <a:chOff x="6110947" y="2911565"/>
            <a:chExt cx="1050504" cy="446313"/>
          </a:xfrm>
          <a:solidFill>
            <a:srgbClr val="42F5A6"/>
          </a:solidFill>
        </p:grpSpPr>
        <p:grpSp>
          <p:nvGrpSpPr>
            <p:cNvPr id="46" name="Group 45">
              <a:extLst>
                <a:ext uri="{FF2B5EF4-FFF2-40B4-BE49-F238E27FC236}">
                  <a16:creationId xmlns:a16="http://schemas.microsoft.com/office/drawing/2014/main" id="{C6B93658-0B88-0CFE-4DAD-FF7A605C7D0F}"/>
                </a:ext>
              </a:extLst>
            </p:cNvPr>
            <p:cNvGrpSpPr/>
            <p:nvPr/>
          </p:nvGrpSpPr>
          <p:grpSpPr>
            <a:xfrm flipV="1">
              <a:off x="6110947" y="2911565"/>
              <a:ext cx="1050504" cy="446313"/>
              <a:chOff x="1760596" y="411236"/>
              <a:chExt cx="1407900" cy="598152"/>
            </a:xfrm>
            <a:grpFill/>
            <a:effectLst>
              <a:outerShdw blurRad="241300" dist="76200" dir="2700000" algn="t" rotWithShape="0">
                <a:prstClr val="black">
                  <a:alpha val="10000"/>
                </a:prstClr>
              </a:outerShdw>
            </a:effectLst>
          </p:grpSpPr>
          <p:sp>
            <p:nvSpPr>
              <p:cNvPr id="56" name="Rectangle: Rounded Corners 75">
                <a:extLst>
                  <a:ext uri="{FF2B5EF4-FFF2-40B4-BE49-F238E27FC236}">
                    <a16:creationId xmlns:a16="http://schemas.microsoft.com/office/drawing/2014/main" id="{76A210E4-127B-82F1-8EDF-8311B66AB37C}"/>
                  </a:ext>
                </a:extLst>
              </p:cNvPr>
              <p:cNvSpPr/>
              <p:nvPr/>
            </p:nvSpPr>
            <p:spPr>
              <a:xfrm>
                <a:off x="1832334" y="576265"/>
                <a:ext cx="1336162" cy="433123"/>
              </a:xfrm>
              <a:prstGeom prst="roundRect">
                <a:avLst>
                  <a:gd name="adj" fmla="val 15838"/>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700">
                  <a:solidFill>
                    <a:schemeClr val="tx1">
                      <a:lumMod val="50000"/>
                      <a:lumOff val="50000"/>
                    </a:schemeClr>
                  </a:solidFill>
                </a:endParaRPr>
              </a:p>
            </p:txBody>
          </p:sp>
          <p:sp>
            <p:nvSpPr>
              <p:cNvPr id="68" name="Right Triangle 67">
                <a:extLst>
                  <a:ext uri="{FF2B5EF4-FFF2-40B4-BE49-F238E27FC236}">
                    <a16:creationId xmlns:a16="http://schemas.microsoft.com/office/drawing/2014/main" id="{75BCB9EC-CD9B-AE15-95F4-C4C23AABA0D9}"/>
                  </a:ext>
                </a:extLst>
              </p:cNvPr>
              <p:cNvSpPr/>
              <p:nvPr/>
            </p:nvSpPr>
            <p:spPr>
              <a:xfrm rot="18900000">
                <a:off x="1760596" y="411236"/>
                <a:ext cx="333375" cy="33337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900"/>
              </a:p>
            </p:txBody>
          </p:sp>
        </p:grpSp>
        <p:sp>
          <p:nvSpPr>
            <p:cNvPr id="51" name="TextBox 50">
              <a:extLst>
                <a:ext uri="{FF2B5EF4-FFF2-40B4-BE49-F238E27FC236}">
                  <a16:creationId xmlns:a16="http://schemas.microsoft.com/office/drawing/2014/main" id="{D2BAC012-B46E-4F2D-668C-001CD030DE25}"/>
                </a:ext>
              </a:extLst>
            </p:cNvPr>
            <p:cNvSpPr txBox="1"/>
            <p:nvPr/>
          </p:nvSpPr>
          <p:spPr>
            <a:xfrm>
              <a:off x="6164474" y="2934251"/>
              <a:ext cx="948007" cy="259817"/>
            </a:xfrm>
            <a:prstGeom prst="rect">
              <a:avLst/>
            </a:prstGeom>
            <a:grpFill/>
          </p:spPr>
          <p:txBody>
            <a:bodyPr wrap="square" rtlCol="0">
              <a:spAutoFit/>
            </a:bodyPr>
            <a:lstStyle>
              <a:defPPr>
                <a:defRPr lang="en-US"/>
              </a:defPPr>
              <a:lvl1pPr>
                <a:defRPr sz="1600">
                  <a:solidFill>
                    <a:schemeClr val="tx1">
                      <a:lumMod val="75000"/>
                      <a:lumOff val="25000"/>
                    </a:schemeClr>
                  </a:solidFill>
                  <a:latin typeface="+mj-lt"/>
                  <a:cs typeface="Sora ExtraBold" pitchFamily="2" charset="0"/>
                </a:defRPr>
              </a:lvl1pPr>
            </a:lstStyle>
            <a:p>
              <a:pPr algn="ctr"/>
              <a:r>
                <a:rPr lang="en-US" sz="1200" b="0" i="0">
                  <a:solidFill>
                    <a:srgbClr val="0B1849"/>
                  </a:solidFill>
                  <a:latin typeface="GT America Regular" pitchFamily="2" charset="77"/>
                </a:rPr>
                <a:t>North</a:t>
              </a:r>
            </a:p>
          </p:txBody>
        </p:sp>
      </p:grpSp>
      <p:sp>
        <p:nvSpPr>
          <p:cNvPr id="17" name="TextBox 16">
            <a:extLst>
              <a:ext uri="{FF2B5EF4-FFF2-40B4-BE49-F238E27FC236}">
                <a16:creationId xmlns:a16="http://schemas.microsoft.com/office/drawing/2014/main" id="{2804093B-04C9-E4D6-0FBF-8755444B7920}"/>
              </a:ext>
            </a:extLst>
          </p:cNvPr>
          <p:cNvSpPr txBox="1"/>
          <p:nvPr userDrawn="1"/>
        </p:nvSpPr>
        <p:spPr>
          <a:xfrm>
            <a:off x="7861732" y="3403046"/>
            <a:ext cx="1968639" cy="518027"/>
          </a:xfrm>
          <a:prstGeom prst="rect">
            <a:avLst/>
          </a:prstGeom>
          <a:noFill/>
        </p:spPr>
        <p:txBody>
          <a:bodyPr wrap="square" rtlCol="0">
            <a:spAutoFit/>
          </a:bodyPr>
          <a:lstStyle/>
          <a:p>
            <a:pPr>
              <a:lnSpc>
                <a:spcPct val="120000"/>
              </a:lnSpc>
            </a:pPr>
            <a:r>
              <a:rPr lang="en-US" sz="1200" b="0" i="0">
                <a:solidFill>
                  <a:srgbClr val="0B1849"/>
                </a:solidFill>
                <a:latin typeface="GT America Regular" pitchFamily="2" charset="77"/>
              </a:rPr>
              <a:t>Lorem ipsum dolor sit </a:t>
            </a:r>
            <a:r>
              <a:rPr lang="en-US" sz="1200" b="0" i="0" err="1">
                <a:solidFill>
                  <a:srgbClr val="0B1849"/>
                </a:solidFill>
                <a:latin typeface="GT America Regular" pitchFamily="2" charset="77"/>
              </a:rPr>
              <a:t>amet</a:t>
            </a:r>
            <a:r>
              <a:rPr lang="en-US" sz="1200" b="0" i="0">
                <a:solidFill>
                  <a:srgbClr val="0B1849"/>
                </a:solidFill>
                <a:latin typeface="GT America Regular" pitchFamily="2" charset="77"/>
              </a:rPr>
              <a:t>, </a:t>
            </a:r>
            <a:r>
              <a:rPr lang="en-US" sz="1200" b="0" i="0" err="1">
                <a:solidFill>
                  <a:srgbClr val="0B1849"/>
                </a:solidFill>
                <a:latin typeface="GT America Regular" pitchFamily="2" charset="77"/>
              </a:rPr>
              <a:t>consectetur</a:t>
            </a:r>
            <a:endParaRPr lang="en-US" sz="1200" b="0" i="0">
              <a:solidFill>
                <a:srgbClr val="0B1849"/>
              </a:solidFill>
              <a:latin typeface="GT America Regular" pitchFamily="2" charset="77"/>
            </a:endParaRPr>
          </a:p>
        </p:txBody>
      </p:sp>
      <p:sp>
        <p:nvSpPr>
          <p:cNvPr id="19" name="TextBox 18">
            <a:extLst>
              <a:ext uri="{FF2B5EF4-FFF2-40B4-BE49-F238E27FC236}">
                <a16:creationId xmlns:a16="http://schemas.microsoft.com/office/drawing/2014/main" id="{86F1762D-EC52-4495-CFCE-783C1D7F75ED}"/>
              </a:ext>
            </a:extLst>
          </p:cNvPr>
          <p:cNvSpPr txBox="1"/>
          <p:nvPr userDrawn="1"/>
        </p:nvSpPr>
        <p:spPr>
          <a:xfrm>
            <a:off x="7861732" y="4071837"/>
            <a:ext cx="1968639" cy="518027"/>
          </a:xfrm>
          <a:prstGeom prst="rect">
            <a:avLst/>
          </a:prstGeom>
          <a:noFill/>
        </p:spPr>
        <p:txBody>
          <a:bodyPr wrap="square" rtlCol="0">
            <a:spAutoFit/>
          </a:bodyPr>
          <a:lstStyle/>
          <a:p>
            <a:pPr>
              <a:lnSpc>
                <a:spcPct val="120000"/>
              </a:lnSpc>
            </a:pPr>
            <a:r>
              <a:rPr lang="en-US" sz="1200" b="0" i="0">
                <a:solidFill>
                  <a:srgbClr val="0E0F0F"/>
                </a:solidFill>
                <a:latin typeface="GT America Regular" pitchFamily="2" charset="77"/>
              </a:rPr>
              <a:t>Lorem ipsum dolor sit </a:t>
            </a:r>
            <a:r>
              <a:rPr lang="en-US" sz="1200" b="0" i="0" err="1">
                <a:solidFill>
                  <a:srgbClr val="0E0F0F"/>
                </a:solidFill>
                <a:latin typeface="GT America Regular" pitchFamily="2" charset="77"/>
              </a:rPr>
              <a:t>amet</a:t>
            </a:r>
            <a:r>
              <a:rPr lang="en-US" sz="1200" b="0" i="0">
                <a:solidFill>
                  <a:srgbClr val="0E0F0F"/>
                </a:solidFill>
                <a:latin typeface="GT America Regular" pitchFamily="2" charset="77"/>
              </a:rPr>
              <a:t>, </a:t>
            </a:r>
            <a:r>
              <a:rPr lang="en-US" sz="1200" b="0" i="0" err="1">
                <a:solidFill>
                  <a:srgbClr val="0E0F0F"/>
                </a:solidFill>
                <a:latin typeface="GT America Regular" pitchFamily="2" charset="77"/>
              </a:rPr>
              <a:t>consectetur</a:t>
            </a:r>
            <a:r>
              <a:rPr lang="en-US" sz="1200" b="0" i="0">
                <a:solidFill>
                  <a:srgbClr val="0E0F0F"/>
                </a:solidFill>
                <a:latin typeface="GT America Regular" pitchFamily="2" charset="77"/>
              </a:rPr>
              <a:t>, </a:t>
            </a:r>
          </a:p>
        </p:txBody>
      </p:sp>
      <p:grpSp>
        <p:nvGrpSpPr>
          <p:cNvPr id="20" name="Group 19">
            <a:extLst>
              <a:ext uri="{FF2B5EF4-FFF2-40B4-BE49-F238E27FC236}">
                <a16:creationId xmlns:a16="http://schemas.microsoft.com/office/drawing/2014/main" id="{7D2DFE1E-00BE-1085-B4C0-15C26D52775D}"/>
              </a:ext>
            </a:extLst>
          </p:cNvPr>
          <p:cNvGrpSpPr/>
          <p:nvPr userDrawn="1"/>
        </p:nvGrpSpPr>
        <p:grpSpPr>
          <a:xfrm flipH="1">
            <a:off x="7103005" y="3405706"/>
            <a:ext cx="639902" cy="557359"/>
            <a:chOff x="7230880" y="4091833"/>
            <a:chExt cx="583942" cy="522786"/>
          </a:xfrm>
        </p:grpSpPr>
        <p:sp>
          <p:nvSpPr>
            <p:cNvPr id="21" name="Rectangle: Rounded Corners 121">
              <a:extLst>
                <a:ext uri="{FF2B5EF4-FFF2-40B4-BE49-F238E27FC236}">
                  <a16:creationId xmlns:a16="http://schemas.microsoft.com/office/drawing/2014/main" id="{DB68DE26-A80D-3CFC-0862-901F9BEE1D38}"/>
                </a:ext>
              </a:extLst>
            </p:cNvPr>
            <p:cNvSpPr/>
            <p:nvPr/>
          </p:nvSpPr>
          <p:spPr>
            <a:xfrm>
              <a:off x="7261457" y="4091833"/>
              <a:ext cx="522788" cy="522786"/>
            </a:xfrm>
            <a:prstGeom prst="roundRect">
              <a:avLst>
                <a:gd name="adj" fmla="val 14994"/>
              </a:avLst>
            </a:prstGeom>
            <a:solidFill>
              <a:schemeClr val="bg1"/>
            </a:solidFill>
            <a:ln w="28575">
              <a:noFill/>
            </a:ln>
            <a:effectLst>
              <a:outerShdw blurRad="241300" dist="762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b="0" i="0">
                <a:solidFill>
                  <a:srgbClr val="0E0F0F"/>
                </a:solidFill>
                <a:latin typeface="GT America Regular" pitchFamily="2" charset="77"/>
              </a:endParaRPr>
            </a:p>
          </p:txBody>
        </p:sp>
        <p:sp>
          <p:nvSpPr>
            <p:cNvPr id="22" name="TextBox 21">
              <a:extLst>
                <a:ext uri="{FF2B5EF4-FFF2-40B4-BE49-F238E27FC236}">
                  <a16:creationId xmlns:a16="http://schemas.microsoft.com/office/drawing/2014/main" id="{047281BB-43E9-E202-2FF7-ACD63EEFF14D}"/>
                </a:ext>
              </a:extLst>
            </p:cNvPr>
            <p:cNvSpPr txBox="1"/>
            <p:nvPr/>
          </p:nvSpPr>
          <p:spPr>
            <a:xfrm>
              <a:off x="7230880" y="4279465"/>
              <a:ext cx="583942" cy="259817"/>
            </a:xfrm>
            <a:prstGeom prst="rect">
              <a:avLst/>
            </a:prstGeom>
            <a:noFill/>
          </p:spPr>
          <p:txBody>
            <a:bodyPr wrap="square" rtlCol="0">
              <a:spAutoFit/>
            </a:bodyPr>
            <a:lstStyle/>
            <a:p>
              <a:pPr algn="ctr"/>
              <a:r>
                <a:rPr lang="en-US" sz="1200" b="0" i="0">
                  <a:solidFill>
                    <a:srgbClr val="0E0F0F"/>
                  </a:solidFill>
                  <a:latin typeface="GT America Mono Regular" pitchFamily="2" charset="77"/>
                  <a:cs typeface="Sora ExtraBold" pitchFamily="2" charset="0"/>
                </a:rPr>
                <a:t>04</a:t>
              </a:r>
            </a:p>
          </p:txBody>
        </p:sp>
      </p:grpSp>
      <p:grpSp>
        <p:nvGrpSpPr>
          <p:cNvPr id="23" name="Group 22">
            <a:extLst>
              <a:ext uri="{FF2B5EF4-FFF2-40B4-BE49-F238E27FC236}">
                <a16:creationId xmlns:a16="http://schemas.microsoft.com/office/drawing/2014/main" id="{F64EAA47-AA07-ABAA-E968-A0FCF0EC5BED}"/>
              </a:ext>
            </a:extLst>
          </p:cNvPr>
          <p:cNvGrpSpPr/>
          <p:nvPr userDrawn="1"/>
        </p:nvGrpSpPr>
        <p:grpSpPr>
          <a:xfrm flipH="1">
            <a:off x="7091854" y="4186292"/>
            <a:ext cx="639902" cy="557359"/>
            <a:chOff x="7230880" y="4091833"/>
            <a:chExt cx="583942" cy="522786"/>
          </a:xfrm>
        </p:grpSpPr>
        <p:sp>
          <p:nvSpPr>
            <p:cNvPr id="24" name="Rectangle: Rounded Corners 121">
              <a:extLst>
                <a:ext uri="{FF2B5EF4-FFF2-40B4-BE49-F238E27FC236}">
                  <a16:creationId xmlns:a16="http://schemas.microsoft.com/office/drawing/2014/main" id="{3AAA4F0F-5041-4ACD-D859-57EB7696190A}"/>
                </a:ext>
              </a:extLst>
            </p:cNvPr>
            <p:cNvSpPr/>
            <p:nvPr/>
          </p:nvSpPr>
          <p:spPr>
            <a:xfrm>
              <a:off x="7261457" y="4091833"/>
              <a:ext cx="522788" cy="522786"/>
            </a:xfrm>
            <a:prstGeom prst="roundRect">
              <a:avLst>
                <a:gd name="adj" fmla="val 14994"/>
              </a:avLst>
            </a:prstGeom>
            <a:solidFill>
              <a:schemeClr val="bg1"/>
            </a:solidFill>
            <a:ln w="28575">
              <a:noFill/>
            </a:ln>
            <a:effectLst>
              <a:outerShdw blurRad="241300" dist="762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b="0" i="0">
                <a:solidFill>
                  <a:srgbClr val="0E0F0F"/>
                </a:solidFill>
                <a:latin typeface="GT America Regular" pitchFamily="2" charset="77"/>
              </a:endParaRPr>
            </a:p>
          </p:txBody>
        </p:sp>
        <p:sp>
          <p:nvSpPr>
            <p:cNvPr id="25" name="TextBox 24">
              <a:extLst>
                <a:ext uri="{FF2B5EF4-FFF2-40B4-BE49-F238E27FC236}">
                  <a16:creationId xmlns:a16="http://schemas.microsoft.com/office/drawing/2014/main" id="{89F50540-8424-043C-8C24-601AE795A4BE}"/>
                </a:ext>
              </a:extLst>
            </p:cNvPr>
            <p:cNvSpPr txBox="1"/>
            <p:nvPr/>
          </p:nvSpPr>
          <p:spPr>
            <a:xfrm>
              <a:off x="7230880" y="4279465"/>
              <a:ext cx="583942" cy="259817"/>
            </a:xfrm>
            <a:prstGeom prst="rect">
              <a:avLst/>
            </a:prstGeom>
            <a:noFill/>
          </p:spPr>
          <p:txBody>
            <a:bodyPr wrap="square" rtlCol="0">
              <a:spAutoFit/>
            </a:bodyPr>
            <a:lstStyle/>
            <a:p>
              <a:pPr algn="ctr"/>
              <a:r>
                <a:rPr lang="en-US" sz="1200" b="0" i="0">
                  <a:solidFill>
                    <a:srgbClr val="0E0F0F"/>
                  </a:solidFill>
                  <a:latin typeface="GT America Mono Regular" pitchFamily="2" charset="77"/>
                  <a:cs typeface="Sora ExtraBold" pitchFamily="2" charset="0"/>
                </a:rPr>
                <a:t>05</a:t>
              </a:r>
            </a:p>
          </p:txBody>
        </p:sp>
      </p:grpSp>
      <p:cxnSp>
        <p:nvCxnSpPr>
          <p:cNvPr id="2" name="Straight Connector 1">
            <a:extLst>
              <a:ext uri="{FF2B5EF4-FFF2-40B4-BE49-F238E27FC236}">
                <a16:creationId xmlns:a16="http://schemas.microsoft.com/office/drawing/2014/main" id="{7F1EB2D6-EA18-B93F-D1D7-FBA20F79831B}"/>
              </a:ext>
            </a:extLst>
          </p:cNvPr>
          <p:cNvCxnSpPr/>
          <p:nvPr userDrawn="1"/>
        </p:nvCxnSpPr>
        <p:spPr>
          <a:xfrm>
            <a:off x="584831" y="591015"/>
            <a:ext cx="10990135" cy="0"/>
          </a:xfrm>
          <a:prstGeom prst="line">
            <a:avLst/>
          </a:prstGeom>
          <a:ln w="12700">
            <a:solidFill>
              <a:srgbClr val="42F5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8142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Section Divider Layout">
    <p:bg>
      <p:bgPr>
        <a:blipFill dpi="0" rotWithShape="1">
          <a:blip r:embed="rId2">
            <a:lum/>
          </a:blip>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ECE35-4CE4-CE3A-8B51-E61BA98CC4CA}"/>
              </a:ext>
            </a:extLst>
          </p:cNvPr>
          <p:cNvSpPr>
            <a:spLocks noGrp="1"/>
          </p:cNvSpPr>
          <p:nvPr>
            <p:ph type="ctrTitle" hasCustomPrompt="1"/>
          </p:nvPr>
        </p:nvSpPr>
        <p:spPr>
          <a:xfrm>
            <a:off x="1285875" y="1817399"/>
            <a:ext cx="8315325" cy="2387600"/>
          </a:xfrm>
        </p:spPr>
        <p:txBody>
          <a:bodyPr anchor="b"/>
          <a:lstStyle>
            <a:lvl1pPr algn="l">
              <a:defRPr sz="3200"/>
            </a:lvl1pPr>
          </a:lstStyle>
          <a:p>
            <a:r>
              <a:rPr lang="en-US"/>
              <a:t>Section Breaker</a:t>
            </a:r>
          </a:p>
        </p:txBody>
      </p:sp>
      <p:sp>
        <p:nvSpPr>
          <p:cNvPr id="3" name="Subtitle 2">
            <a:extLst>
              <a:ext uri="{FF2B5EF4-FFF2-40B4-BE49-F238E27FC236}">
                <a16:creationId xmlns:a16="http://schemas.microsoft.com/office/drawing/2014/main" id="{91E4F824-848A-6CE0-D0F8-551F0BB588CE}"/>
              </a:ext>
            </a:extLst>
          </p:cNvPr>
          <p:cNvSpPr>
            <a:spLocks noGrp="1"/>
          </p:cNvSpPr>
          <p:nvPr>
            <p:ph type="subTitle" idx="1" hasCustomPrompt="1"/>
          </p:nvPr>
        </p:nvSpPr>
        <p:spPr>
          <a:xfrm>
            <a:off x="1285875" y="4511530"/>
            <a:ext cx="8315325" cy="1546369"/>
          </a:xfrm>
        </p:spPr>
        <p:txBody>
          <a:bodyPr/>
          <a:lstStyle>
            <a:lvl1pPr marL="0" marR="0" indent="0" algn="l" defTabSz="914400" rtl="0" eaLnBrk="1" fontAlgn="auto" latinLnBrk="0" hangingPunct="1">
              <a:lnSpc>
                <a:spcPct val="90000"/>
              </a:lnSpc>
              <a:spcBef>
                <a:spcPts val="1000"/>
              </a:spcBef>
              <a:spcAft>
                <a:spcPct val="0"/>
              </a:spcAft>
              <a:buClrTx/>
              <a:buSzTx/>
              <a:buFont typeface="Arial" pitchFamily="34" charset="0"/>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breaker title</a:t>
            </a:r>
          </a:p>
        </p:txBody>
      </p:sp>
      <p:sp>
        <p:nvSpPr>
          <p:cNvPr id="4" name="Rectangle 3">
            <a:extLst>
              <a:ext uri="{FF2B5EF4-FFF2-40B4-BE49-F238E27FC236}">
                <a16:creationId xmlns:a16="http://schemas.microsoft.com/office/drawing/2014/main" id="{CC688463-C30E-9FAD-1FD2-FD0F908D80A0}"/>
              </a:ext>
            </a:extLst>
          </p:cNvPr>
          <p:cNvSpPr/>
          <p:nvPr userDrawn="1"/>
        </p:nvSpPr>
        <p:spPr>
          <a:xfrm>
            <a:off x="1285875" y="4335405"/>
            <a:ext cx="7632123" cy="45719"/>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2F2F2"/>
                </a:solidFill>
                <a:latin typeface="Calibri"/>
                <a:ea typeface="+mn-ea"/>
                <a:cs typeface="+mn-cs"/>
              </a:defRPr>
            </a:lvl1pPr>
            <a:lvl2pPr marL="457200" algn="l" defTabSz="914400" rtl="0" eaLnBrk="1" latinLnBrk="0" hangingPunct="1">
              <a:defRPr sz="1800" kern="1200">
                <a:solidFill>
                  <a:srgbClr val="F2F2F2"/>
                </a:solidFill>
                <a:latin typeface="Calibri"/>
                <a:ea typeface="+mn-ea"/>
                <a:cs typeface="+mn-cs"/>
              </a:defRPr>
            </a:lvl2pPr>
            <a:lvl3pPr marL="914400" algn="l" defTabSz="914400" rtl="0" eaLnBrk="1" latinLnBrk="0" hangingPunct="1">
              <a:defRPr sz="1800" kern="1200">
                <a:solidFill>
                  <a:srgbClr val="F2F2F2"/>
                </a:solidFill>
                <a:latin typeface="Calibri"/>
                <a:ea typeface="+mn-ea"/>
                <a:cs typeface="+mn-cs"/>
              </a:defRPr>
            </a:lvl3pPr>
            <a:lvl4pPr marL="1371600" algn="l" defTabSz="914400" rtl="0" eaLnBrk="1" latinLnBrk="0" hangingPunct="1">
              <a:defRPr sz="1800" kern="1200">
                <a:solidFill>
                  <a:srgbClr val="F2F2F2"/>
                </a:solidFill>
                <a:latin typeface="Calibri"/>
                <a:ea typeface="+mn-ea"/>
                <a:cs typeface="+mn-cs"/>
              </a:defRPr>
            </a:lvl4pPr>
            <a:lvl5pPr marL="1828800" algn="l" defTabSz="914400" rtl="0" eaLnBrk="1" latinLnBrk="0" hangingPunct="1">
              <a:defRPr sz="1800" kern="1200">
                <a:solidFill>
                  <a:srgbClr val="F2F2F2"/>
                </a:solidFill>
                <a:latin typeface="Calibri"/>
                <a:ea typeface="+mn-ea"/>
                <a:cs typeface="+mn-cs"/>
              </a:defRPr>
            </a:lvl5pPr>
            <a:lvl6pPr marL="2286000" algn="l" defTabSz="914400" rtl="0" eaLnBrk="1" latinLnBrk="0" hangingPunct="1">
              <a:defRPr sz="1800" kern="1200">
                <a:solidFill>
                  <a:srgbClr val="F2F2F2"/>
                </a:solidFill>
                <a:latin typeface="Calibri"/>
                <a:ea typeface="+mn-ea"/>
                <a:cs typeface="+mn-cs"/>
              </a:defRPr>
            </a:lvl6pPr>
            <a:lvl7pPr marL="2743200" algn="l" defTabSz="914400" rtl="0" eaLnBrk="1" latinLnBrk="0" hangingPunct="1">
              <a:defRPr sz="1800" kern="1200">
                <a:solidFill>
                  <a:srgbClr val="F2F2F2"/>
                </a:solidFill>
                <a:latin typeface="Calibri"/>
                <a:ea typeface="+mn-ea"/>
                <a:cs typeface="+mn-cs"/>
              </a:defRPr>
            </a:lvl7pPr>
            <a:lvl8pPr marL="3200400" algn="l" defTabSz="914400" rtl="0" eaLnBrk="1" latinLnBrk="0" hangingPunct="1">
              <a:defRPr sz="1800" kern="1200">
                <a:solidFill>
                  <a:srgbClr val="F2F2F2"/>
                </a:solidFill>
                <a:latin typeface="Calibri"/>
                <a:ea typeface="+mn-ea"/>
                <a:cs typeface="+mn-cs"/>
              </a:defRPr>
            </a:lvl8pPr>
            <a:lvl9pPr marL="3657600" algn="l" defTabSz="914400" rtl="0" eaLnBrk="1" latinLnBrk="0" hangingPunct="1">
              <a:defRPr sz="1800" kern="1200">
                <a:solidFill>
                  <a:srgbClr val="F2F2F2"/>
                </a:solidFill>
                <a:latin typeface="Calibri"/>
                <a:ea typeface="+mn-ea"/>
                <a:cs typeface="+mn-cs"/>
              </a:defRPr>
            </a:lvl9pPr>
          </a:lstStyle>
          <a:p>
            <a:pPr algn="ctr"/>
            <a:endParaRPr lang="en-US" b="1"/>
          </a:p>
        </p:txBody>
      </p:sp>
      <p:pic>
        <p:nvPicPr>
          <p:cNvPr id="5" name="Picture 4">
            <a:extLst>
              <a:ext uri="{FF2B5EF4-FFF2-40B4-BE49-F238E27FC236}">
                <a16:creationId xmlns:a16="http://schemas.microsoft.com/office/drawing/2014/main" id="{13326189-4C97-D80F-7646-3600D46852B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15600" y="76200"/>
            <a:ext cx="1461796" cy="1335295"/>
          </a:xfrm>
          <a:prstGeom prst="rect">
            <a:avLst/>
          </a:prstGeom>
        </p:spPr>
      </p:pic>
    </p:spTree>
    <p:extLst>
      <p:ext uri="{BB962C8B-B14F-4D97-AF65-F5344CB8AC3E}">
        <p14:creationId xmlns:p14="http://schemas.microsoft.com/office/powerpoint/2010/main" val="3210087391"/>
      </p:ext>
    </p:extLst>
  </p:cSld>
  <p:clrMapOvr>
    <a:masterClrMapping/>
  </p:clrMapOvr>
  <p:transition/>
  <p:extLst>
    <p:ext uri="{DCECCB84-F9BA-43D5-87BE-67443E8EF086}">
      <p15:sldGuideLst xmlns:p15="http://schemas.microsoft.com/office/powerpoint/2012/main">
        <p15:guide id="1" orient="horz" pos="2160" userDrawn="1">
          <p15:clr>
            <a:srgbClr val="FBAE40"/>
          </p15:clr>
        </p15:guide>
        <p15:guide id="2" pos="801" userDrawn="1">
          <p15:clr>
            <a:srgbClr val="FBAE40"/>
          </p15:clr>
        </p15:guide>
        <p15:guide id="3" pos="1073" userDrawn="1">
          <p15:clr>
            <a:srgbClr val="FBAE40"/>
          </p15:clr>
        </p15:guide>
        <p15:guide id="4" pos="1186"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Freeform 6">
            <a:extLst>
              <a:ext uri="{FF2B5EF4-FFF2-40B4-BE49-F238E27FC236}">
                <a16:creationId xmlns:a16="http://schemas.microsoft.com/office/drawing/2014/main" id="{F4C18969-F9C3-9798-5E16-175EE215DD50}"/>
              </a:ext>
            </a:extLst>
          </p:cNvPr>
          <p:cNvSpPr>
            <a:spLocks noEditPoints="1"/>
          </p:cNvSpPr>
          <p:nvPr userDrawn="1"/>
        </p:nvSpPr>
        <p:spPr bwMode="auto">
          <a:xfrm>
            <a:off x="4284034" y="2359762"/>
            <a:ext cx="4828613" cy="2762762"/>
          </a:xfrm>
          <a:custGeom>
            <a:avLst/>
            <a:gdLst>
              <a:gd name="T0" fmla="*/ 489 w 776"/>
              <a:gd name="T1" fmla="*/ 412 h 444"/>
              <a:gd name="T2" fmla="*/ 387 w 776"/>
              <a:gd name="T3" fmla="*/ 373 h 444"/>
              <a:gd name="T4" fmla="*/ 377 w 776"/>
              <a:gd name="T5" fmla="*/ 390 h 444"/>
              <a:gd name="T6" fmla="*/ 370 w 776"/>
              <a:gd name="T7" fmla="*/ 385 h 444"/>
              <a:gd name="T8" fmla="*/ 375 w 776"/>
              <a:gd name="T9" fmla="*/ 392 h 444"/>
              <a:gd name="T10" fmla="*/ 616 w 776"/>
              <a:gd name="T11" fmla="*/ 242 h 444"/>
              <a:gd name="T12" fmla="*/ 618 w 776"/>
              <a:gd name="T13" fmla="*/ 215 h 444"/>
              <a:gd name="T14" fmla="*/ 609 w 776"/>
              <a:gd name="T15" fmla="*/ 186 h 444"/>
              <a:gd name="T16" fmla="*/ 580 w 776"/>
              <a:gd name="T17" fmla="*/ 168 h 444"/>
              <a:gd name="T18" fmla="*/ 550 w 776"/>
              <a:gd name="T19" fmla="*/ 174 h 444"/>
              <a:gd name="T20" fmla="*/ 528 w 776"/>
              <a:gd name="T21" fmla="*/ 180 h 444"/>
              <a:gd name="T22" fmla="*/ 536 w 776"/>
              <a:gd name="T23" fmla="*/ 191 h 444"/>
              <a:gd name="T24" fmla="*/ 511 w 776"/>
              <a:gd name="T25" fmla="*/ 183 h 444"/>
              <a:gd name="T26" fmla="*/ 477 w 776"/>
              <a:gd name="T27" fmla="*/ 171 h 444"/>
              <a:gd name="T28" fmla="*/ 450 w 776"/>
              <a:gd name="T29" fmla="*/ 178 h 444"/>
              <a:gd name="T30" fmla="*/ 411 w 776"/>
              <a:gd name="T31" fmla="*/ 171 h 444"/>
              <a:gd name="T32" fmla="*/ 343 w 776"/>
              <a:gd name="T33" fmla="*/ 176 h 444"/>
              <a:gd name="T34" fmla="*/ 322 w 776"/>
              <a:gd name="T35" fmla="*/ 183 h 444"/>
              <a:gd name="T36" fmla="*/ 282 w 776"/>
              <a:gd name="T37" fmla="*/ 149 h 444"/>
              <a:gd name="T38" fmla="*/ 246 w 776"/>
              <a:gd name="T39" fmla="*/ 125 h 444"/>
              <a:gd name="T40" fmla="*/ 222 w 776"/>
              <a:gd name="T41" fmla="*/ 107 h 444"/>
              <a:gd name="T42" fmla="*/ 203 w 776"/>
              <a:gd name="T43" fmla="*/ 78 h 444"/>
              <a:gd name="T44" fmla="*/ 193 w 776"/>
              <a:gd name="T45" fmla="*/ 64 h 444"/>
              <a:gd name="T46" fmla="*/ 163 w 776"/>
              <a:gd name="T47" fmla="*/ 56 h 444"/>
              <a:gd name="T48" fmla="*/ 149 w 776"/>
              <a:gd name="T49" fmla="*/ 62 h 444"/>
              <a:gd name="T50" fmla="*/ 134 w 776"/>
              <a:gd name="T51" fmla="*/ 67 h 444"/>
              <a:gd name="T52" fmla="*/ 124 w 776"/>
              <a:gd name="T53" fmla="*/ 32 h 444"/>
              <a:gd name="T54" fmla="*/ 105 w 776"/>
              <a:gd name="T55" fmla="*/ 18 h 444"/>
              <a:gd name="T56" fmla="*/ 74 w 776"/>
              <a:gd name="T57" fmla="*/ 13 h 444"/>
              <a:gd name="T58" fmla="*/ 39 w 776"/>
              <a:gd name="T59" fmla="*/ 15 h 444"/>
              <a:gd name="T60" fmla="*/ 20 w 776"/>
              <a:gd name="T61" fmla="*/ 10 h 444"/>
              <a:gd name="T62" fmla="*/ 0 w 776"/>
              <a:gd name="T63" fmla="*/ 351 h 444"/>
              <a:gd name="T64" fmla="*/ 40 w 776"/>
              <a:gd name="T65" fmla="*/ 378 h 444"/>
              <a:gd name="T66" fmla="*/ 56 w 776"/>
              <a:gd name="T67" fmla="*/ 380 h 444"/>
              <a:gd name="T68" fmla="*/ 103 w 776"/>
              <a:gd name="T69" fmla="*/ 380 h 444"/>
              <a:gd name="T70" fmla="*/ 134 w 776"/>
              <a:gd name="T71" fmla="*/ 382 h 444"/>
              <a:gd name="T72" fmla="*/ 190 w 776"/>
              <a:gd name="T73" fmla="*/ 407 h 444"/>
              <a:gd name="T74" fmla="*/ 227 w 776"/>
              <a:gd name="T75" fmla="*/ 416 h 444"/>
              <a:gd name="T76" fmla="*/ 251 w 776"/>
              <a:gd name="T77" fmla="*/ 402 h 444"/>
              <a:gd name="T78" fmla="*/ 278 w 776"/>
              <a:gd name="T79" fmla="*/ 383 h 444"/>
              <a:gd name="T80" fmla="*/ 317 w 776"/>
              <a:gd name="T81" fmla="*/ 370 h 444"/>
              <a:gd name="T82" fmla="*/ 293 w 776"/>
              <a:gd name="T83" fmla="*/ 360 h 444"/>
              <a:gd name="T84" fmla="*/ 321 w 776"/>
              <a:gd name="T85" fmla="*/ 346 h 444"/>
              <a:gd name="T86" fmla="*/ 348 w 776"/>
              <a:gd name="T87" fmla="*/ 343 h 444"/>
              <a:gd name="T88" fmla="*/ 346 w 776"/>
              <a:gd name="T89" fmla="*/ 371 h 444"/>
              <a:gd name="T90" fmla="*/ 322 w 776"/>
              <a:gd name="T91" fmla="*/ 375 h 444"/>
              <a:gd name="T92" fmla="*/ 366 w 776"/>
              <a:gd name="T93" fmla="*/ 377 h 444"/>
              <a:gd name="T94" fmla="*/ 377 w 776"/>
              <a:gd name="T95" fmla="*/ 366 h 444"/>
              <a:gd name="T96" fmla="*/ 390 w 776"/>
              <a:gd name="T97" fmla="*/ 382 h 444"/>
              <a:gd name="T98" fmla="*/ 390 w 776"/>
              <a:gd name="T99" fmla="*/ 395 h 444"/>
              <a:gd name="T100" fmla="*/ 424 w 776"/>
              <a:gd name="T101" fmla="*/ 417 h 444"/>
              <a:gd name="T102" fmla="*/ 462 w 776"/>
              <a:gd name="T103" fmla="*/ 439 h 444"/>
              <a:gd name="T104" fmla="*/ 473 w 776"/>
              <a:gd name="T105" fmla="*/ 434 h 444"/>
              <a:gd name="T106" fmla="*/ 473 w 776"/>
              <a:gd name="T107" fmla="*/ 422 h 444"/>
              <a:gd name="T108" fmla="*/ 460 w 776"/>
              <a:gd name="T109" fmla="*/ 424 h 444"/>
              <a:gd name="T110" fmla="*/ 450 w 776"/>
              <a:gd name="T111" fmla="*/ 411 h 444"/>
              <a:gd name="T112" fmla="*/ 492 w 776"/>
              <a:gd name="T113" fmla="*/ 404 h 444"/>
              <a:gd name="T114" fmla="*/ 657 w 776"/>
              <a:gd name="T115" fmla="*/ 329 h 444"/>
              <a:gd name="T116" fmla="*/ 721 w 776"/>
              <a:gd name="T117" fmla="*/ 327 h 444"/>
              <a:gd name="T118" fmla="*/ 757 w 776"/>
              <a:gd name="T119" fmla="*/ 309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76" h="444">
                <a:moveTo>
                  <a:pt x="489" y="411"/>
                </a:moveTo>
                <a:lnTo>
                  <a:pt x="487" y="411"/>
                </a:lnTo>
                <a:lnTo>
                  <a:pt x="487" y="411"/>
                </a:lnTo>
                <a:lnTo>
                  <a:pt x="485" y="411"/>
                </a:lnTo>
                <a:lnTo>
                  <a:pt x="484" y="411"/>
                </a:lnTo>
                <a:lnTo>
                  <a:pt x="479" y="411"/>
                </a:lnTo>
                <a:lnTo>
                  <a:pt x="475" y="411"/>
                </a:lnTo>
                <a:lnTo>
                  <a:pt x="473" y="411"/>
                </a:lnTo>
                <a:lnTo>
                  <a:pt x="475" y="412"/>
                </a:lnTo>
                <a:lnTo>
                  <a:pt x="475" y="412"/>
                </a:lnTo>
                <a:lnTo>
                  <a:pt x="477" y="414"/>
                </a:lnTo>
                <a:lnTo>
                  <a:pt x="480" y="414"/>
                </a:lnTo>
                <a:lnTo>
                  <a:pt x="482" y="414"/>
                </a:lnTo>
                <a:lnTo>
                  <a:pt x="482" y="414"/>
                </a:lnTo>
                <a:lnTo>
                  <a:pt x="484" y="412"/>
                </a:lnTo>
                <a:lnTo>
                  <a:pt x="484" y="412"/>
                </a:lnTo>
                <a:lnTo>
                  <a:pt x="489" y="412"/>
                </a:lnTo>
                <a:lnTo>
                  <a:pt x="489" y="412"/>
                </a:lnTo>
                <a:lnTo>
                  <a:pt x="490" y="412"/>
                </a:lnTo>
                <a:lnTo>
                  <a:pt x="490" y="411"/>
                </a:lnTo>
                <a:lnTo>
                  <a:pt x="489" y="411"/>
                </a:lnTo>
                <a:lnTo>
                  <a:pt x="489" y="411"/>
                </a:lnTo>
                <a:close/>
                <a:moveTo>
                  <a:pt x="372" y="378"/>
                </a:moveTo>
                <a:lnTo>
                  <a:pt x="372" y="380"/>
                </a:lnTo>
                <a:lnTo>
                  <a:pt x="372" y="380"/>
                </a:lnTo>
                <a:lnTo>
                  <a:pt x="375" y="382"/>
                </a:lnTo>
                <a:lnTo>
                  <a:pt x="375" y="382"/>
                </a:lnTo>
                <a:lnTo>
                  <a:pt x="378" y="383"/>
                </a:lnTo>
                <a:lnTo>
                  <a:pt x="380" y="382"/>
                </a:lnTo>
                <a:lnTo>
                  <a:pt x="383" y="378"/>
                </a:lnTo>
                <a:lnTo>
                  <a:pt x="383" y="378"/>
                </a:lnTo>
                <a:lnTo>
                  <a:pt x="387" y="378"/>
                </a:lnTo>
                <a:lnTo>
                  <a:pt x="389" y="378"/>
                </a:lnTo>
                <a:lnTo>
                  <a:pt x="390" y="377"/>
                </a:lnTo>
                <a:lnTo>
                  <a:pt x="387" y="375"/>
                </a:lnTo>
                <a:lnTo>
                  <a:pt x="387" y="373"/>
                </a:lnTo>
                <a:lnTo>
                  <a:pt x="385" y="373"/>
                </a:lnTo>
                <a:lnTo>
                  <a:pt x="383" y="373"/>
                </a:lnTo>
                <a:lnTo>
                  <a:pt x="380" y="373"/>
                </a:lnTo>
                <a:lnTo>
                  <a:pt x="378" y="373"/>
                </a:lnTo>
                <a:lnTo>
                  <a:pt x="375" y="373"/>
                </a:lnTo>
                <a:lnTo>
                  <a:pt x="375" y="373"/>
                </a:lnTo>
                <a:lnTo>
                  <a:pt x="373" y="371"/>
                </a:lnTo>
                <a:lnTo>
                  <a:pt x="373" y="371"/>
                </a:lnTo>
                <a:lnTo>
                  <a:pt x="373" y="371"/>
                </a:lnTo>
                <a:lnTo>
                  <a:pt x="372" y="371"/>
                </a:lnTo>
                <a:lnTo>
                  <a:pt x="372" y="373"/>
                </a:lnTo>
                <a:lnTo>
                  <a:pt x="372" y="373"/>
                </a:lnTo>
                <a:lnTo>
                  <a:pt x="373" y="373"/>
                </a:lnTo>
                <a:lnTo>
                  <a:pt x="370" y="377"/>
                </a:lnTo>
                <a:lnTo>
                  <a:pt x="372" y="378"/>
                </a:lnTo>
                <a:close/>
                <a:moveTo>
                  <a:pt x="378" y="392"/>
                </a:moveTo>
                <a:lnTo>
                  <a:pt x="377" y="392"/>
                </a:lnTo>
                <a:lnTo>
                  <a:pt x="377" y="390"/>
                </a:lnTo>
                <a:lnTo>
                  <a:pt x="377" y="390"/>
                </a:lnTo>
                <a:lnTo>
                  <a:pt x="377" y="390"/>
                </a:lnTo>
                <a:lnTo>
                  <a:pt x="377" y="390"/>
                </a:lnTo>
                <a:lnTo>
                  <a:pt x="375" y="390"/>
                </a:lnTo>
                <a:lnTo>
                  <a:pt x="375" y="390"/>
                </a:lnTo>
                <a:lnTo>
                  <a:pt x="375" y="390"/>
                </a:lnTo>
                <a:lnTo>
                  <a:pt x="375" y="388"/>
                </a:lnTo>
                <a:lnTo>
                  <a:pt x="373" y="388"/>
                </a:lnTo>
                <a:lnTo>
                  <a:pt x="373" y="387"/>
                </a:lnTo>
                <a:lnTo>
                  <a:pt x="373" y="387"/>
                </a:lnTo>
                <a:lnTo>
                  <a:pt x="375" y="387"/>
                </a:lnTo>
                <a:lnTo>
                  <a:pt x="373" y="387"/>
                </a:lnTo>
                <a:lnTo>
                  <a:pt x="373" y="385"/>
                </a:lnTo>
                <a:lnTo>
                  <a:pt x="373" y="385"/>
                </a:lnTo>
                <a:lnTo>
                  <a:pt x="372" y="385"/>
                </a:lnTo>
                <a:lnTo>
                  <a:pt x="372" y="385"/>
                </a:lnTo>
                <a:lnTo>
                  <a:pt x="370" y="385"/>
                </a:lnTo>
                <a:lnTo>
                  <a:pt x="370" y="385"/>
                </a:lnTo>
                <a:lnTo>
                  <a:pt x="365" y="385"/>
                </a:lnTo>
                <a:lnTo>
                  <a:pt x="363" y="387"/>
                </a:lnTo>
                <a:lnTo>
                  <a:pt x="361" y="387"/>
                </a:lnTo>
                <a:lnTo>
                  <a:pt x="360" y="388"/>
                </a:lnTo>
                <a:lnTo>
                  <a:pt x="358" y="390"/>
                </a:lnTo>
                <a:lnTo>
                  <a:pt x="356" y="392"/>
                </a:lnTo>
                <a:lnTo>
                  <a:pt x="358" y="392"/>
                </a:lnTo>
                <a:lnTo>
                  <a:pt x="361" y="392"/>
                </a:lnTo>
                <a:lnTo>
                  <a:pt x="361" y="392"/>
                </a:lnTo>
                <a:lnTo>
                  <a:pt x="363" y="392"/>
                </a:lnTo>
                <a:lnTo>
                  <a:pt x="365" y="392"/>
                </a:lnTo>
                <a:lnTo>
                  <a:pt x="365" y="392"/>
                </a:lnTo>
                <a:lnTo>
                  <a:pt x="365" y="392"/>
                </a:lnTo>
                <a:lnTo>
                  <a:pt x="366" y="392"/>
                </a:lnTo>
                <a:lnTo>
                  <a:pt x="366" y="392"/>
                </a:lnTo>
                <a:lnTo>
                  <a:pt x="370" y="390"/>
                </a:lnTo>
                <a:lnTo>
                  <a:pt x="372" y="392"/>
                </a:lnTo>
                <a:lnTo>
                  <a:pt x="375" y="392"/>
                </a:lnTo>
                <a:lnTo>
                  <a:pt x="377" y="394"/>
                </a:lnTo>
                <a:lnTo>
                  <a:pt x="377" y="394"/>
                </a:lnTo>
                <a:lnTo>
                  <a:pt x="377" y="395"/>
                </a:lnTo>
                <a:lnTo>
                  <a:pt x="377" y="395"/>
                </a:lnTo>
                <a:lnTo>
                  <a:pt x="377" y="395"/>
                </a:lnTo>
                <a:lnTo>
                  <a:pt x="378" y="394"/>
                </a:lnTo>
                <a:lnTo>
                  <a:pt x="378" y="394"/>
                </a:lnTo>
                <a:lnTo>
                  <a:pt x="378" y="392"/>
                </a:lnTo>
                <a:close/>
                <a:moveTo>
                  <a:pt x="757" y="297"/>
                </a:moveTo>
                <a:lnTo>
                  <a:pt x="720" y="281"/>
                </a:lnTo>
                <a:lnTo>
                  <a:pt x="701" y="273"/>
                </a:lnTo>
                <a:lnTo>
                  <a:pt x="664" y="259"/>
                </a:lnTo>
                <a:lnTo>
                  <a:pt x="645" y="251"/>
                </a:lnTo>
                <a:lnTo>
                  <a:pt x="626" y="244"/>
                </a:lnTo>
                <a:lnTo>
                  <a:pt x="625" y="242"/>
                </a:lnTo>
                <a:lnTo>
                  <a:pt x="619" y="242"/>
                </a:lnTo>
                <a:lnTo>
                  <a:pt x="618" y="242"/>
                </a:lnTo>
                <a:lnTo>
                  <a:pt x="616" y="242"/>
                </a:lnTo>
                <a:lnTo>
                  <a:pt x="616" y="241"/>
                </a:lnTo>
                <a:lnTo>
                  <a:pt x="623" y="234"/>
                </a:lnTo>
                <a:lnTo>
                  <a:pt x="623" y="232"/>
                </a:lnTo>
                <a:lnTo>
                  <a:pt x="625" y="231"/>
                </a:lnTo>
                <a:lnTo>
                  <a:pt x="625" y="227"/>
                </a:lnTo>
                <a:lnTo>
                  <a:pt x="625" y="227"/>
                </a:lnTo>
                <a:lnTo>
                  <a:pt x="623" y="224"/>
                </a:lnTo>
                <a:lnTo>
                  <a:pt x="621" y="224"/>
                </a:lnTo>
                <a:lnTo>
                  <a:pt x="619" y="224"/>
                </a:lnTo>
                <a:lnTo>
                  <a:pt x="619" y="224"/>
                </a:lnTo>
                <a:lnTo>
                  <a:pt x="619" y="222"/>
                </a:lnTo>
                <a:lnTo>
                  <a:pt x="618" y="222"/>
                </a:lnTo>
                <a:lnTo>
                  <a:pt x="618" y="222"/>
                </a:lnTo>
                <a:lnTo>
                  <a:pt x="618" y="220"/>
                </a:lnTo>
                <a:lnTo>
                  <a:pt x="618" y="217"/>
                </a:lnTo>
                <a:lnTo>
                  <a:pt x="618" y="217"/>
                </a:lnTo>
                <a:lnTo>
                  <a:pt x="618" y="217"/>
                </a:lnTo>
                <a:lnTo>
                  <a:pt x="618" y="215"/>
                </a:lnTo>
                <a:lnTo>
                  <a:pt x="618" y="214"/>
                </a:lnTo>
                <a:lnTo>
                  <a:pt x="616" y="214"/>
                </a:lnTo>
                <a:lnTo>
                  <a:pt x="616" y="212"/>
                </a:lnTo>
                <a:lnTo>
                  <a:pt x="613" y="210"/>
                </a:lnTo>
                <a:lnTo>
                  <a:pt x="611" y="208"/>
                </a:lnTo>
                <a:lnTo>
                  <a:pt x="611" y="207"/>
                </a:lnTo>
                <a:lnTo>
                  <a:pt x="611" y="207"/>
                </a:lnTo>
                <a:lnTo>
                  <a:pt x="613" y="205"/>
                </a:lnTo>
                <a:lnTo>
                  <a:pt x="613" y="205"/>
                </a:lnTo>
                <a:lnTo>
                  <a:pt x="613" y="203"/>
                </a:lnTo>
                <a:lnTo>
                  <a:pt x="611" y="202"/>
                </a:lnTo>
                <a:lnTo>
                  <a:pt x="611" y="202"/>
                </a:lnTo>
                <a:lnTo>
                  <a:pt x="609" y="197"/>
                </a:lnTo>
                <a:lnTo>
                  <a:pt x="609" y="195"/>
                </a:lnTo>
                <a:lnTo>
                  <a:pt x="608" y="195"/>
                </a:lnTo>
                <a:lnTo>
                  <a:pt x="608" y="191"/>
                </a:lnTo>
                <a:lnTo>
                  <a:pt x="609" y="188"/>
                </a:lnTo>
                <a:lnTo>
                  <a:pt x="609" y="186"/>
                </a:lnTo>
                <a:lnTo>
                  <a:pt x="606" y="185"/>
                </a:lnTo>
                <a:lnTo>
                  <a:pt x="604" y="183"/>
                </a:lnTo>
                <a:lnTo>
                  <a:pt x="606" y="181"/>
                </a:lnTo>
                <a:lnTo>
                  <a:pt x="606" y="180"/>
                </a:lnTo>
                <a:lnTo>
                  <a:pt x="606" y="180"/>
                </a:lnTo>
                <a:lnTo>
                  <a:pt x="602" y="178"/>
                </a:lnTo>
                <a:lnTo>
                  <a:pt x="601" y="178"/>
                </a:lnTo>
                <a:lnTo>
                  <a:pt x="601" y="178"/>
                </a:lnTo>
                <a:lnTo>
                  <a:pt x="599" y="176"/>
                </a:lnTo>
                <a:lnTo>
                  <a:pt x="599" y="176"/>
                </a:lnTo>
                <a:lnTo>
                  <a:pt x="597" y="174"/>
                </a:lnTo>
                <a:lnTo>
                  <a:pt x="597" y="174"/>
                </a:lnTo>
                <a:lnTo>
                  <a:pt x="597" y="174"/>
                </a:lnTo>
                <a:lnTo>
                  <a:pt x="594" y="173"/>
                </a:lnTo>
                <a:lnTo>
                  <a:pt x="584" y="169"/>
                </a:lnTo>
                <a:lnTo>
                  <a:pt x="582" y="169"/>
                </a:lnTo>
                <a:lnTo>
                  <a:pt x="580" y="168"/>
                </a:lnTo>
                <a:lnTo>
                  <a:pt x="580" y="168"/>
                </a:lnTo>
                <a:lnTo>
                  <a:pt x="579" y="169"/>
                </a:lnTo>
                <a:lnTo>
                  <a:pt x="577" y="169"/>
                </a:lnTo>
                <a:lnTo>
                  <a:pt x="577" y="169"/>
                </a:lnTo>
                <a:lnTo>
                  <a:pt x="567" y="173"/>
                </a:lnTo>
                <a:lnTo>
                  <a:pt x="565" y="173"/>
                </a:lnTo>
                <a:lnTo>
                  <a:pt x="565" y="171"/>
                </a:lnTo>
                <a:lnTo>
                  <a:pt x="563" y="169"/>
                </a:lnTo>
                <a:lnTo>
                  <a:pt x="562" y="169"/>
                </a:lnTo>
                <a:lnTo>
                  <a:pt x="562" y="169"/>
                </a:lnTo>
                <a:lnTo>
                  <a:pt x="560" y="169"/>
                </a:lnTo>
                <a:lnTo>
                  <a:pt x="558" y="169"/>
                </a:lnTo>
                <a:lnTo>
                  <a:pt x="558" y="169"/>
                </a:lnTo>
                <a:lnTo>
                  <a:pt x="555" y="169"/>
                </a:lnTo>
                <a:lnTo>
                  <a:pt x="555" y="169"/>
                </a:lnTo>
                <a:lnTo>
                  <a:pt x="553" y="171"/>
                </a:lnTo>
                <a:lnTo>
                  <a:pt x="552" y="173"/>
                </a:lnTo>
                <a:lnTo>
                  <a:pt x="552" y="173"/>
                </a:lnTo>
                <a:lnTo>
                  <a:pt x="550" y="174"/>
                </a:lnTo>
                <a:lnTo>
                  <a:pt x="550" y="180"/>
                </a:lnTo>
                <a:lnTo>
                  <a:pt x="548" y="180"/>
                </a:lnTo>
                <a:lnTo>
                  <a:pt x="546" y="180"/>
                </a:lnTo>
                <a:lnTo>
                  <a:pt x="546" y="178"/>
                </a:lnTo>
                <a:lnTo>
                  <a:pt x="545" y="178"/>
                </a:lnTo>
                <a:lnTo>
                  <a:pt x="543" y="178"/>
                </a:lnTo>
                <a:lnTo>
                  <a:pt x="543" y="178"/>
                </a:lnTo>
                <a:lnTo>
                  <a:pt x="538" y="180"/>
                </a:lnTo>
                <a:lnTo>
                  <a:pt x="535" y="180"/>
                </a:lnTo>
                <a:lnTo>
                  <a:pt x="535" y="180"/>
                </a:lnTo>
                <a:lnTo>
                  <a:pt x="533" y="180"/>
                </a:lnTo>
                <a:lnTo>
                  <a:pt x="533" y="178"/>
                </a:lnTo>
                <a:lnTo>
                  <a:pt x="531" y="178"/>
                </a:lnTo>
                <a:lnTo>
                  <a:pt x="531" y="178"/>
                </a:lnTo>
                <a:lnTo>
                  <a:pt x="531" y="178"/>
                </a:lnTo>
                <a:lnTo>
                  <a:pt x="529" y="178"/>
                </a:lnTo>
                <a:lnTo>
                  <a:pt x="529" y="178"/>
                </a:lnTo>
                <a:lnTo>
                  <a:pt x="528" y="180"/>
                </a:lnTo>
                <a:lnTo>
                  <a:pt x="528" y="181"/>
                </a:lnTo>
                <a:lnTo>
                  <a:pt x="528" y="181"/>
                </a:lnTo>
                <a:lnTo>
                  <a:pt x="526" y="183"/>
                </a:lnTo>
                <a:lnTo>
                  <a:pt x="526" y="183"/>
                </a:lnTo>
                <a:lnTo>
                  <a:pt x="526" y="183"/>
                </a:lnTo>
                <a:lnTo>
                  <a:pt x="526" y="185"/>
                </a:lnTo>
                <a:lnTo>
                  <a:pt x="526" y="185"/>
                </a:lnTo>
                <a:lnTo>
                  <a:pt x="526" y="185"/>
                </a:lnTo>
                <a:lnTo>
                  <a:pt x="528" y="186"/>
                </a:lnTo>
                <a:lnTo>
                  <a:pt x="528" y="188"/>
                </a:lnTo>
                <a:lnTo>
                  <a:pt x="528" y="190"/>
                </a:lnTo>
                <a:lnTo>
                  <a:pt x="529" y="190"/>
                </a:lnTo>
                <a:lnTo>
                  <a:pt x="529" y="191"/>
                </a:lnTo>
                <a:lnTo>
                  <a:pt x="531" y="191"/>
                </a:lnTo>
                <a:lnTo>
                  <a:pt x="533" y="191"/>
                </a:lnTo>
                <a:lnTo>
                  <a:pt x="535" y="191"/>
                </a:lnTo>
                <a:lnTo>
                  <a:pt x="535" y="191"/>
                </a:lnTo>
                <a:lnTo>
                  <a:pt x="536" y="191"/>
                </a:lnTo>
                <a:lnTo>
                  <a:pt x="536" y="193"/>
                </a:lnTo>
                <a:lnTo>
                  <a:pt x="535" y="193"/>
                </a:lnTo>
                <a:lnTo>
                  <a:pt x="528" y="195"/>
                </a:lnTo>
                <a:lnTo>
                  <a:pt x="528" y="193"/>
                </a:lnTo>
                <a:lnTo>
                  <a:pt x="524" y="190"/>
                </a:lnTo>
                <a:lnTo>
                  <a:pt x="523" y="188"/>
                </a:lnTo>
                <a:lnTo>
                  <a:pt x="523" y="186"/>
                </a:lnTo>
                <a:lnTo>
                  <a:pt x="523" y="183"/>
                </a:lnTo>
                <a:lnTo>
                  <a:pt x="523" y="183"/>
                </a:lnTo>
                <a:lnTo>
                  <a:pt x="521" y="181"/>
                </a:lnTo>
                <a:lnTo>
                  <a:pt x="519" y="181"/>
                </a:lnTo>
                <a:lnTo>
                  <a:pt x="519" y="181"/>
                </a:lnTo>
                <a:lnTo>
                  <a:pt x="518" y="181"/>
                </a:lnTo>
                <a:lnTo>
                  <a:pt x="516" y="183"/>
                </a:lnTo>
                <a:lnTo>
                  <a:pt x="516" y="183"/>
                </a:lnTo>
                <a:lnTo>
                  <a:pt x="516" y="185"/>
                </a:lnTo>
                <a:lnTo>
                  <a:pt x="514" y="183"/>
                </a:lnTo>
                <a:lnTo>
                  <a:pt x="511" y="183"/>
                </a:lnTo>
                <a:lnTo>
                  <a:pt x="509" y="181"/>
                </a:lnTo>
                <a:lnTo>
                  <a:pt x="506" y="181"/>
                </a:lnTo>
                <a:lnTo>
                  <a:pt x="504" y="181"/>
                </a:lnTo>
                <a:lnTo>
                  <a:pt x="504" y="180"/>
                </a:lnTo>
                <a:lnTo>
                  <a:pt x="504" y="180"/>
                </a:lnTo>
                <a:lnTo>
                  <a:pt x="501" y="180"/>
                </a:lnTo>
                <a:lnTo>
                  <a:pt x="499" y="180"/>
                </a:lnTo>
                <a:lnTo>
                  <a:pt x="499" y="178"/>
                </a:lnTo>
                <a:lnTo>
                  <a:pt x="497" y="178"/>
                </a:lnTo>
                <a:lnTo>
                  <a:pt x="494" y="178"/>
                </a:lnTo>
                <a:lnTo>
                  <a:pt x="492" y="178"/>
                </a:lnTo>
                <a:lnTo>
                  <a:pt x="490" y="176"/>
                </a:lnTo>
                <a:lnTo>
                  <a:pt x="489" y="174"/>
                </a:lnTo>
                <a:lnTo>
                  <a:pt x="487" y="173"/>
                </a:lnTo>
                <a:lnTo>
                  <a:pt x="480" y="173"/>
                </a:lnTo>
                <a:lnTo>
                  <a:pt x="479" y="173"/>
                </a:lnTo>
                <a:lnTo>
                  <a:pt x="477" y="171"/>
                </a:lnTo>
                <a:lnTo>
                  <a:pt x="477" y="171"/>
                </a:lnTo>
                <a:lnTo>
                  <a:pt x="475" y="171"/>
                </a:lnTo>
                <a:lnTo>
                  <a:pt x="475" y="173"/>
                </a:lnTo>
                <a:lnTo>
                  <a:pt x="473" y="173"/>
                </a:lnTo>
                <a:lnTo>
                  <a:pt x="473" y="173"/>
                </a:lnTo>
                <a:lnTo>
                  <a:pt x="472" y="173"/>
                </a:lnTo>
                <a:lnTo>
                  <a:pt x="472" y="171"/>
                </a:lnTo>
                <a:lnTo>
                  <a:pt x="470" y="173"/>
                </a:lnTo>
                <a:lnTo>
                  <a:pt x="467" y="178"/>
                </a:lnTo>
                <a:lnTo>
                  <a:pt x="465" y="178"/>
                </a:lnTo>
                <a:lnTo>
                  <a:pt x="460" y="178"/>
                </a:lnTo>
                <a:lnTo>
                  <a:pt x="456" y="176"/>
                </a:lnTo>
                <a:lnTo>
                  <a:pt x="455" y="176"/>
                </a:lnTo>
                <a:lnTo>
                  <a:pt x="453" y="176"/>
                </a:lnTo>
                <a:lnTo>
                  <a:pt x="453" y="178"/>
                </a:lnTo>
                <a:lnTo>
                  <a:pt x="451" y="178"/>
                </a:lnTo>
                <a:lnTo>
                  <a:pt x="451" y="178"/>
                </a:lnTo>
                <a:lnTo>
                  <a:pt x="451" y="178"/>
                </a:lnTo>
                <a:lnTo>
                  <a:pt x="450" y="178"/>
                </a:lnTo>
                <a:lnTo>
                  <a:pt x="450" y="178"/>
                </a:lnTo>
                <a:lnTo>
                  <a:pt x="446" y="176"/>
                </a:lnTo>
                <a:lnTo>
                  <a:pt x="441" y="176"/>
                </a:lnTo>
                <a:lnTo>
                  <a:pt x="439" y="176"/>
                </a:lnTo>
                <a:lnTo>
                  <a:pt x="438" y="174"/>
                </a:lnTo>
                <a:lnTo>
                  <a:pt x="436" y="174"/>
                </a:lnTo>
                <a:lnTo>
                  <a:pt x="433" y="174"/>
                </a:lnTo>
                <a:lnTo>
                  <a:pt x="431" y="174"/>
                </a:lnTo>
                <a:lnTo>
                  <a:pt x="431" y="174"/>
                </a:lnTo>
                <a:lnTo>
                  <a:pt x="431" y="173"/>
                </a:lnTo>
                <a:lnTo>
                  <a:pt x="431" y="173"/>
                </a:lnTo>
                <a:lnTo>
                  <a:pt x="429" y="171"/>
                </a:lnTo>
                <a:lnTo>
                  <a:pt x="428" y="171"/>
                </a:lnTo>
                <a:lnTo>
                  <a:pt x="426" y="171"/>
                </a:lnTo>
                <a:lnTo>
                  <a:pt x="424" y="171"/>
                </a:lnTo>
                <a:lnTo>
                  <a:pt x="419" y="173"/>
                </a:lnTo>
                <a:lnTo>
                  <a:pt x="414" y="173"/>
                </a:lnTo>
                <a:lnTo>
                  <a:pt x="411" y="171"/>
                </a:lnTo>
                <a:lnTo>
                  <a:pt x="397" y="161"/>
                </a:lnTo>
                <a:lnTo>
                  <a:pt x="394" y="159"/>
                </a:lnTo>
                <a:lnTo>
                  <a:pt x="390" y="159"/>
                </a:lnTo>
                <a:lnTo>
                  <a:pt x="385" y="159"/>
                </a:lnTo>
                <a:lnTo>
                  <a:pt x="380" y="163"/>
                </a:lnTo>
                <a:lnTo>
                  <a:pt x="377" y="163"/>
                </a:lnTo>
                <a:lnTo>
                  <a:pt x="372" y="163"/>
                </a:lnTo>
                <a:lnTo>
                  <a:pt x="368" y="161"/>
                </a:lnTo>
                <a:lnTo>
                  <a:pt x="366" y="161"/>
                </a:lnTo>
                <a:lnTo>
                  <a:pt x="358" y="161"/>
                </a:lnTo>
                <a:lnTo>
                  <a:pt x="348" y="163"/>
                </a:lnTo>
                <a:lnTo>
                  <a:pt x="346" y="163"/>
                </a:lnTo>
                <a:lnTo>
                  <a:pt x="344" y="164"/>
                </a:lnTo>
                <a:lnTo>
                  <a:pt x="344" y="164"/>
                </a:lnTo>
                <a:lnTo>
                  <a:pt x="344" y="169"/>
                </a:lnTo>
                <a:lnTo>
                  <a:pt x="341" y="173"/>
                </a:lnTo>
                <a:lnTo>
                  <a:pt x="341" y="174"/>
                </a:lnTo>
                <a:lnTo>
                  <a:pt x="343" y="176"/>
                </a:lnTo>
                <a:lnTo>
                  <a:pt x="344" y="178"/>
                </a:lnTo>
                <a:lnTo>
                  <a:pt x="344" y="180"/>
                </a:lnTo>
                <a:lnTo>
                  <a:pt x="346" y="181"/>
                </a:lnTo>
                <a:lnTo>
                  <a:pt x="344" y="181"/>
                </a:lnTo>
                <a:lnTo>
                  <a:pt x="343" y="183"/>
                </a:lnTo>
                <a:lnTo>
                  <a:pt x="339" y="181"/>
                </a:lnTo>
                <a:lnTo>
                  <a:pt x="338" y="180"/>
                </a:lnTo>
                <a:lnTo>
                  <a:pt x="336" y="181"/>
                </a:lnTo>
                <a:lnTo>
                  <a:pt x="332" y="185"/>
                </a:lnTo>
                <a:lnTo>
                  <a:pt x="331" y="185"/>
                </a:lnTo>
                <a:lnTo>
                  <a:pt x="327" y="185"/>
                </a:lnTo>
                <a:lnTo>
                  <a:pt x="324" y="185"/>
                </a:lnTo>
                <a:lnTo>
                  <a:pt x="324" y="185"/>
                </a:lnTo>
                <a:lnTo>
                  <a:pt x="324" y="183"/>
                </a:lnTo>
                <a:lnTo>
                  <a:pt x="324" y="183"/>
                </a:lnTo>
                <a:lnTo>
                  <a:pt x="322" y="183"/>
                </a:lnTo>
                <a:lnTo>
                  <a:pt x="322" y="183"/>
                </a:lnTo>
                <a:lnTo>
                  <a:pt x="322" y="183"/>
                </a:lnTo>
                <a:lnTo>
                  <a:pt x="321" y="183"/>
                </a:lnTo>
                <a:lnTo>
                  <a:pt x="319" y="181"/>
                </a:lnTo>
                <a:lnTo>
                  <a:pt x="317" y="181"/>
                </a:lnTo>
                <a:lnTo>
                  <a:pt x="314" y="180"/>
                </a:lnTo>
                <a:lnTo>
                  <a:pt x="312" y="180"/>
                </a:lnTo>
                <a:lnTo>
                  <a:pt x="304" y="169"/>
                </a:lnTo>
                <a:lnTo>
                  <a:pt x="300" y="169"/>
                </a:lnTo>
                <a:lnTo>
                  <a:pt x="299" y="168"/>
                </a:lnTo>
                <a:lnTo>
                  <a:pt x="297" y="166"/>
                </a:lnTo>
                <a:lnTo>
                  <a:pt x="293" y="157"/>
                </a:lnTo>
                <a:lnTo>
                  <a:pt x="292" y="154"/>
                </a:lnTo>
                <a:lnTo>
                  <a:pt x="288" y="152"/>
                </a:lnTo>
                <a:lnTo>
                  <a:pt x="288" y="152"/>
                </a:lnTo>
                <a:lnTo>
                  <a:pt x="285" y="152"/>
                </a:lnTo>
                <a:lnTo>
                  <a:pt x="285" y="152"/>
                </a:lnTo>
                <a:lnTo>
                  <a:pt x="283" y="151"/>
                </a:lnTo>
                <a:lnTo>
                  <a:pt x="283" y="151"/>
                </a:lnTo>
                <a:lnTo>
                  <a:pt x="282" y="149"/>
                </a:lnTo>
                <a:lnTo>
                  <a:pt x="280" y="147"/>
                </a:lnTo>
                <a:lnTo>
                  <a:pt x="280" y="147"/>
                </a:lnTo>
                <a:lnTo>
                  <a:pt x="280" y="147"/>
                </a:lnTo>
                <a:lnTo>
                  <a:pt x="278" y="147"/>
                </a:lnTo>
                <a:lnTo>
                  <a:pt x="276" y="146"/>
                </a:lnTo>
                <a:lnTo>
                  <a:pt x="276" y="146"/>
                </a:lnTo>
                <a:lnTo>
                  <a:pt x="275" y="144"/>
                </a:lnTo>
                <a:lnTo>
                  <a:pt x="270" y="139"/>
                </a:lnTo>
                <a:lnTo>
                  <a:pt x="266" y="137"/>
                </a:lnTo>
                <a:lnTo>
                  <a:pt x="263" y="135"/>
                </a:lnTo>
                <a:lnTo>
                  <a:pt x="261" y="135"/>
                </a:lnTo>
                <a:lnTo>
                  <a:pt x="259" y="132"/>
                </a:lnTo>
                <a:lnTo>
                  <a:pt x="258" y="132"/>
                </a:lnTo>
                <a:lnTo>
                  <a:pt x="253" y="130"/>
                </a:lnTo>
                <a:lnTo>
                  <a:pt x="249" y="129"/>
                </a:lnTo>
                <a:lnTo>
                  <a:pt x="248" y="127"/>
                </a:lnTo>
                <a:lnTo>
                  <a:pt x="246" y="125"/>
                </a:lnTo>
                <a:lnTo>
                  <a:pt x="246" y="125"/>
                </a:lnTo>
                <a:lnTo>
                  <a:pt x="242" y="125"/>
                </a:lnTo>
                <a:lnTo>
                  <a:pt x="242" y="125"/>
                </a:lnTo>
                <a:lnTo>
                  <a:pt x="242" y="124"/>
                </a:lnTo>
                <a:lnTo>
                  <a:pt x="242" y="124"/>
                </a:lnTo>
                <a:lnTo>
                  <a:pt x="237" y="122"/>
                </a:lnTo>
                <a:lnTo>
                  <a:pt x="231" y="122"/>
                </a:lnTo>
                <a:lnTo>
                  <a:pt x="226" y="118"/>
                </a:lnTo>
                <a:lnTo>
                  <a:pt x="226" y="118"/>
                </a:lnTo>
                <a:lnTo>
                  <a:pt x="226" y="117"/>
                </a:lnTo>
                <a:lnTo>
                  <a:pt x="224" y="117"/>
                </a:lnTo>
                <a:lnTo>
                  <a:pt x="226" y="115"/>
                </a:lnTo>
                <a:lnTo>
                  <a:pt x="226" y="115"/>
                </a:lnTo>
                <a:lnTo>
                  <a:pt x="226" y="113"/>
                </a:lnTo>
                <a:lnTo>
                  <a:pt x="226" y="112"/>
                </a:lnTo>
                <a:lnTo>
                  <a:pt x="226" y="110"/>
                </a:lnTo>
                <a:lnTo>
                  <a:pt x="226" y="108"/>
                </a:lnTo>
                <a:lnTo>
                  <a:pt x="224" y="108"/>
                </a:lnTo>
                <a:lnTo>
                  <a:pt x="222" y="107"/>
                </a:lnTo>
                <a:lnTo>
                  <a:pt x="214" y="105"/>
                </a:lnTo>
                <a:lnTo>
                  <a:pt x="212" y="105"/>
                </a:lnTo>
                <a:lnTo>
                  <a:pt x="210" y="103"/>
                </a:lnTo>
                <a:lnTo>
                  <a:pt x="210" y="103"/>
                </a:lnTo>
                <a:lnTo>
                  <a:pt x="209" y="100"/>
                </a:lnTo>
                <a:lnTo>
                  <a:pt x="207" y="96"/>
                </a:lnTo>
                <a:lnTo>
                  <a:pt x="205" y="93"/>
                </a:lnTo>
                <a:lnTo>
                  <a:pt x="205" y="88"/>
                </a:lnTo>
                <a:lnTo>
                  <a:pt x="203" y="86"/>
                </a:lnTo>
                <a:lnTo>
                  <a:pt x="203" y="84"/>
                </a:lnTo>
                <a:lnTo>
                  <a:pt x="203" y="84"/>
                </a:lnTo>
                <a:lnTo>
                  <a:pt x="205" y="83"/>
                </a:lnTo>
                <a:lnTo>
                  <a:pt x="205" y="81"/>
                </a:lnTo>
                <a:lnTo>
                  <a:pt x="205" y="81"/>
                </a:lnTo>
                <a:lnTo>
                  <a:pt x="203" y="79"/>
                </a:lnTo>
                <a:lnTo>
                  <a:pt x="203" y="79"/>
                </a:lnTo>
                <a:lnTo>
                  <a:pt x="203" y="78"/>
                </a:lnTo>
                <a:lnTo>
                  <a:pt x="203" y="78"/>
                </a:lnTo>
                <a:lnTo>
                  <a:pt x="205" y="78"/>
                </a:lnTo>
                <a:lnTo>
                  <a:pt x="205" y="78"/>
                </a:lnTo>
                <a:lnTo>
                  <a:pt x="205" y="76"/>
                </a:lnTo>
                <a:lnTo>
                  <a:pt x="205" y="76"/>
                </a:lnTo>
                <a:lnTo>
                  <a:pt x="205" y="74"/>
                </a:lnTo>
                <a:lnTo>
                  <a:pt x="205" y="73"/>
                </a:lnTo>
                <a:lnTo>
                  <a:pt x="205" y="73"/>
                </a:lnTo>
                <a:lnTo>
                  <a:pt x="205" y="71"/>
                </a:lnTo>
                <a:lnTo>
                  <a:pt x="205" y="71"/>
                </a:lnTo>
                <a:lnTo>
                  <a:pt x="203" y="69"/>
                </a:lnTo>
                <a:lnTo>
                  <a:pt x="202" y="69"/>
                </a:lnTo>
                <a:lnTo>
                  <a:pt x="200" y="69"/>
                </a:lnTo>
                <a:lnTo>
                  <a:pt x="198" y="69"/>
                </a:lnTo>
                <a:lnTo>
                  <a:pt x="198" y="67"/>
                </a:lnTo>
                <a:lnTo>
                  <a:pt x="198" y="66"/>
                </a:lnTo>
                <a:lnTo>
                  <a:pt x="197" y="66"/>
                </a:lnTo>
                <a:lnTo>
                  <a:pt x="195" y="66"/>
                </a:lnTo>
                <a:lnTo>
                  <a:pt x="193" y="64"/>
                </a:lnTo>
                <a:lnTo>
                  <a:pt x="188" y="62"/>
                </a:lnTo>
                <a:lnTo>
                  <a:pt x="186" y="62"/>
                </a:lnTo>
                <a:lnTo>
                  <a:pt x="180" y="61"/>
                </a:lnTo>
                <a:lnTo>
                  <a:pt x="176" y="59"/>
                </a:lnTo>
                <a:lnTo>
                  <a:pt x="175" y="59"/>
                </a:lnTo>
                <a:lnTo>
                  <a:pt x="175" y="61"/>
                </a:lnTo>
                <a:lnTo>
                  <a:pt x="173" y="61"/>
                </a:lnTo>
                <a:lnTo>
                  <a:pt x="171" y="61"/>
                </a:lnTo>
                <a:lnTo>
                  <a:pt x="169" y="57"/>
                </a:lnTo>
                <a:lnTo>
                  <a:pt x="168" y="57"/>
                </a:lnTo>
                <a:lnTo>
                  <a:pt x="168" y="59"/>
                </a:lnTo>
                <a:lnTo>
                  <a:pt x="168" y="59"/>
                </a:lnTo>
                <a:lnTo>
                  <a:pt x="164" y="61"/>
                </a:lnTo>
                <a:lnTo>
                  <a:pt x="164" y="59"/>
                </a:lnTo>
                <a:lnTo>
                  <a:pt x="164" y="59"/>
                </a:lnTo>
                <a:lnTo>
                  <a:pt x="163" y="57"/>
                </a:lnTo>
                <a:lnTo>
                  <a:pt x="163" y="56"/>
                </a:lnTo>
                <a:lnTo>
                  <a:pt x="163" y="56"/>
                </a:lnTo>
                <a:lnTo>
                  <a:pt x="161" y="54"/>
                </a:lnTo>
                <a:lnTo>
                  <a:pt x="159" y="54"/>
                </a:lnTo>
                <a:lnTo>
                  <a:pt x="158" y="52"/>
                </a:lnTo>
                <a:lnTo>
                  <a:pt x="158" y="52"/>
                </a:lnTo>
                <a:lnTo>
                  <a:pt x="158" y="52"/>
                </a:lnTo>
                <a:lnTo>
                  <a:pt x="156" y="52"/>
                </a:lnTo>
                <a:lnTo>
                  <a:pt x="154" y="52"/>
                </a:lnTo>
                <a:lnTo>
                  <a:pt x="153" y="52"/>
                </a:lnTo>
                <a:lnTo>
                  <a:pt x="151" y="54"/>
                </a:lnTo>
                <a:lnTo>
                  <a:pt x="151" y="56"/>
                </a:lnTo>
                <a:lnTo>
                  <a:pt x="149" y="59"/>
                </a:lnTo>
                <a:lnTo>
                  <a:pt x="149" y="59"/>
                </a:lnTo>
                <a:lnTo>
                  <a:pt x="149" y="59"/>
                </a:lnTo>
                <a:lnTo>
                  <a:pt x="149" y="61"/>
                </a:lnTo>
                <a:lnTo>
                  <a:pt x="149" y="61"/>
                </a:lnTo>
                <a:lnTo>
                  <a:pt x="149" y="62"/>
                </a:lnTo>
                <a:lnTo>
                  <a:pt x="149" y="62"/>
                </a:lnTo>
                <a:lnTo>
                  <a:pt x="149" y="62"/>
                </a:lnTo>
                <a:lnTo>
                  <a:pt x="149" y="64"/>
                </a:lnTo>
                <a:lnTo>
                  <a:pt x="147" y="64"/>
                </a:lnTo>
                <a:lnTo>
                  <a:pt x="147" y="64"/>
                </a:lnTo>
                <a:lnTo>
                  <a:pt x="146" y="64"/>
                </a:lnTo>
                <a:lnTo>
                  <a:pt x="144" y="64"/>
                </a:lnTo>
                <a:lnTo>
                  <a:pt x="142" y="64"/>
                </a:lnTo>
                <a:lnTo>
                  <a:pt x="142" y="66"/>
                </a:lnTo>
                <a:lnTo>
                  <a:pt x="144" y="67"/>
                </a:lnTo>
                <a:lnTo>
                  <a:pt x="144" y="69"/>
                </a:lnTo>
                <a:lnTo>
                  <a:pt x="144" y="69"/>
                </a:lnTo>
                <a:lnTo>
                  <a:pt x="142" y="69"/>
                </a:lnTo>
                <a:lnTo>
                  <a:pt x="141" y="69"/>
                </a:lnTo>
                <a:lnTo>
                  <a:pt x="141" y="69"/>
                </a:lnTo>
                <a:lnTo>
                  <a:pt x="139" y="69"/>
                </a:lnTo>
                <a:lnTo>
                  <a:pt x="137" y="67"/>
                </a:lnTo>
                <a:lnTo>
                  <a:pt x="136" y="67"/>
                </a:lnTo>
                <a:lnTo>
                  <a:pt x="136" y="67"/>
                </a:lnTo>
                <a:lnTo>
                  <a:pt x="134" y="67"/>
                </a:lnTo>
                <a:lnTo>
                  <a:pt x="134" y="66"/>
                </a:lnTo>
                <a:lnTo>
                  <a:pt x="134" y="64"/>
                </a:lnTo>
                <a:lnTo>
                  <a:pt x="134" y="64"/>
                </a:lnTo>
                <a:lnTo>
                  <a:pt x="132" y="59"/>
                </a:lnTo>
                <a:lnTo>
                  <a:pt x="129" y="57"/>
                </a:lnTo>
                <a:lnTo>
                  <a:pt x="129" y="56"/>
                </a:lnTo>
                <a:lnTo>
                  <a:pt x="129" y="56"/>
                </a:lnTo>
                <a:lnTo>
                  <a:pt x="129" y="54"/>
                </a:lnTo>
                <a:lnTo>
                  <a:pt x="129" y="54"/>
                </a:lnTo>
                <a:lnTo>
                  <a:pt x="129" y="54"/>
                </a:lnTo>
                <a:lnTo>
                  <a:pt x="129" y="52"/>
                </a:lnTo>
                <a:lnTo>
                  <a:pt x="122" y="49"/>
                </a:lnTo>
                <a:lnTo>
                  <a:pt x="122" y="47"/>
                </a:lnTo>
                <a:lnTo>
                  <a:pt x="120" y="40"/>
                </a:lnTo>
                <a:lnTo>
                  <a:pt x="120" y="39"/>
                </a:lnTo>
                <a:lnTo>
                  <a:pt x="122" y="37"/>
                </a:lnTo>
                <a:lnTo>
                  <a:pt x="124" y="34"/>
                </a:lnTo>
                <a:lnTo>
                  <a:pt x="124" y="32"/>
                </a:lnTo>
                <a:lnTo>
                  <a:pt x="124" y="30"/>
                </a:lnTo>
                <a:lnTo>
                  <a:pt x="122" y="30"/>
                </a:lnTo>
                <a:lnTo>
                  <a:pt x="120" y="30"/>
                </a:lnTo>
                <a:lnTo>
                  <a:pt x="119" y="30"/>
                </a:lnTo>
                <a:lnTo>
                  <a:pt x="117" y="30"/>
                </a:lnTo>
                <a:lnTo>
                  <a:pt x="115" y="28"/>
                </a:lnTo>
                <a:lnTo>
                  <a:pt x="113" y="27"/>
                </a:lnTo>
                <a:lnTo>
                  <a:pt x="112" y="25"/>
                </a:lnTo>
                <a:lnTo>
                  <a:pt x="112" y="25"/>
                </a:lnTo>
                <a:lnTo>
                  <a:pt x="112" y="25"/>
                </a:lnTo>
                <a:lnTo>
                  <a:pt x="110" y="25"/>
                </a:lnTo>
                <a:lnTo>
                  <a:pt x="110" y="22"/>
                </a:lnTo>
                <a:lnTo>
                  <a:pt x="110" y="20"/>
                </a:lnTo>
                <a:lnTo>
                  <a:pt x="110" y="18"/>
                </a:lnTo>
                <a:lnTo>
                  <a:pt x="108" y="18"/>
                </a:lnTo>
                <a:lnTo>
                  <a:pt x="108" y="18"/>
                </a:lnTo>
                <a:lnTo>
                  <a:pt x="107" y="18"/>
                </a:lnTo>
                <a:lnTo>
                  <a:pt x="105" y="18"/>
                </a:lnTo>
                <a:lnTo>
                  <a:pt x="103" y="17"/>
                </a:lnTo>
                <a:lnTo>
                  <a:pt x="103" y="15"/>
                </a:lnTo>
                <a:lnTo>
                  <a:pt x="102" y="15"/>
                </a:lnTo>
                <a:lnTo>
                  <a:pt x="100" y="15"/>
                </a:lnTo>
                <a:lnTo>
                  <a:pt x="100" y="15"/>
                </a:lnTo>
                <a:lnTo>
                  <a:pt x="98" y="17"/>
                </a:lnTo>
                <a:lnTo>
                  <a:pt x="96" y="17"/>
                </a:lnTo>
                <a:lnTo>
                  <a:pt x="95" y="13"/>
                </a:lnTo>
                <a:lnTo>
                  <a:pt x="93" y="11"/>
                </a:lnTo>
                <a:lnTo>
                  <a:pt x="91" y="11"/>
                </a:lnTo>
                <a:lnTo>
                  <a:pt x="86" y="11"/>
                </a:lnTo>
                <a:lnTo>
                  <a:pt x="85" y="11"/>
                </a:lnTo>
                <a:lnTo>
                  <a:pt x="85" y="11"/>
                </a:lnTo>
                <a:lnTo>
                  <a:pt x="83" y="11"/>
                </a:lnTo>
                <a:lnTo>
                  <a:pt x="83" y="11"/>
                </a:lnTo>
                <a:lnTo>
                  <a:pt x="81" y="13"/>
                </a:lnTo>
                <a:lnTo>
                  <a:pt x="79" y="13"/>
                </a:lnTo>
                <a:lnTo>
                  <a:pt x="74" y="13"/>
                </a:lnTo>
                <a:lnTo>
                  <a:pt x="73" y="13"/>
                </a:lnTo>
                <a:lnTo>
                  <a:pt x="69" y="11"/>
                </a:lnTo>
                <a:lnTo>
                  <a:pt x="68" y="10"/>
                </a:lnTo>
                <a:lnTo>
                  <a:pt x="64" y="11"/>
                </a:lnTo>
                <a:lnTo>
                  <a:pt x="59" y="13"/>
                </a:lnTo>
                <a:lnTo>
                  <a:pt x="57" y="15"/>
                </a:lnTo>
                <a:lnTo>
                  <a:pt x="54" y="17"/>
                </a:lnTo>
                <a:lnTo>
                  <a:pt x="52" y="18"/>
                </a:lnTo>
                <a:lnTo>
                  <a:pt x="52" y="20"/>
                </a:lnTo>
                <a:lnTo>
                  <a:pt x="49" y="20"/>
                </a:lnTo>
                <a:lnTo>
                  <a:pt x="49" y="20"/>
                </a:lnTo>
                <a:lnTo>
                  <a:pt x="49" y="20"/>
                </a:lnTo>
                <a:lnTo>
                  <a:pt x="47" y="18"/>
                </a:lnTo>
                <a:lnTo>
                  <a:pt x="47" y="17"/>
                </a:lnTo>
                <a:lnTo>
                  <a:pt x="47" y="17"/>
                </a:lnTo>
                <a:lnTo>
                  <a:pt x="42" y="17"/>
                </a:lnTo>
                <a:lnTo>
                  <a:pt x="40" y="15"/>
                </a:lnTo>
                <a:lnTo>
                  <a:pt x="39" y="15"/>
                </a:lnTo>
                <a:lnTo>
                  <a:pt x="37" y="13"/>
                </a:lnTo>
                <a:lnTo>
                  <a:pt x="37" y="13"/>
                </a:lnTo>
                <a:lnTo>
                  <a:pt x="34" y="13"/>
                </a:lnTo>
                <a:lnTo>
                  <a:pt x="32" y="13"/>
                </a:lnTo>
                <a:lnTo>
                  <a:pt x="30" y="13"/>
                </a:lnTo>
                <a:lnTo>
                  <a:pt x="30" y="13"/>
                </a:lnTo>
                <a:lnTo>
                  <a:pt x="29" y="11"/>
                </a:lnTo>
                <a:lnTo>
                  <a:pt x="29" y="11"/>
                </a:lnTo>
                <a:lnTo>
                  <a:pt x="27" y="10"/>
                </a:lnTo>
                <a:lnTo>
                  <a:pt x="27" y="10"/>
                </a:lnTo>
                <a:lnTo>
                  <a:pt x="25" y="10"/>
                </a:lnTo>
                <a:lnTo>
                  <a:pt x="25" y="8"/>
                </a:lnTo>
                <a:lnTo>
                  <a:pt x="25" y="8"/>
                </a:lnTo>
                <a:lnTo>
                  <a:pt x="23" y="8"/>
                </a:lnTo>
                <a:lnTo>
                  <a:pt x="23" y="8"/>
                </a:lnTo>
                <a:lnTo>
                  <a:pt x="22" y="8"/>
                </a:lnTo>
                <a:lnTo>
                  <a:pt x="22" y="10"/>
                </a:lnTo>
                <a:lnTo>
                  <a:pt x="20" y="10"/>
                </a:lnTo>
                <a:lnTo>
                  <a:pt x="18" y="10"/>
                </a:lnTo>
                <a:lnTo>
                  <a:pt x="18" y="8"/>
                </a:lnTo>
                <a:lnTo>
                  <a:pt x="17" y="8"/>
                </a:lnTo>
                <a:lnTo>
                  <a:pt x="17" y="8"/>
                </a:lnTo>
                <a:lnTo>
                  <a:pt x="15" y="6"/>
                </a:lnTo>
                <a:lnTo>
                  <a:pt x="6" y="6"/>
                </a:lnTo>
                <a:lnTo>
                  <a:pt x="5" y="6"/>
                </a:lnTo>
                <a:lnTo>
                  <a:pt x="3" y="3"/>
                </a:lnTo>
                <a:lnTo>
                  <a:pt x="1" y="1"/>
                </a:lnTo>
                <a:lnTo>
                  <a:pt x="0" y="0"/>
                </a:lnTo>
                <a:lnTo>
                  <a:pt x="0" y="6"/>
                </a:lnTo>
                <a:lnTo>
                  <a:pt x="0" y="51"/>
                </a:lnTo>
                <a:lnTo>
                  <a:pt x="0" y="93"/>
                </a:lnTo>
                <a:lnTo>
                  <a:pt x="0" y="180"/>
                </a:lnTo>
                <a:lnTo>
                  <a:pt x="0" y="222"/>
                </a:lnTo>
                <a:lnTo>
                  <a:pt x="0" y="266"/>
                </a:lnTo>
                <a:lnTo>
                  <a:pt x="0" y="309"/>
                </a:lnTo>
                <a:lnTo>
                  <a:pt x="0" y="351"/>
                </a:lnTo>
                <a:lnTo>
                  <a:pt x="0" y="351"/>
                </a:lnTo>
                <a:lnTo>
                  <a:pt x="1" y="353"/>
                </a:lnTo>
                <a:lnTo>
                  <a:pt x="15" y="356"/>
                </a:lnTo>
                <a:lnTo>
                  <a:pt x="22" y="361"/>
                </a:lnTo>
                <a:lnTo>
                  <a:pt x="35" y="371"/>
                </a:lnTo>
                <a:lnTo>
                  <a:pt x="37" y="371"/>
                </a:lnTo>
                <a:lnTo>
                  <a:pt x="37" y="373"/>
                </a:lnTo>
                <a:lnTo>
                  <a:pt x="37" y="375"/>
                </a:lnTo>
                <a:lnTo>
                  <a:pt x="37" y="375"/>
                </a:lnTo>
                <a:lnTo>
                  <a:pt x="37" y="377"/>
                </a:lnTo>
                <a:lnTo>
                  <a:pt x="35" y="378"/>
                </a:lnTo>
                <a:lnTo>
                  <a:pt x="35" y="380"/>
                </a:lnTo>
                <a:lnTo>
                  <a:pt x="35" y="380"/>
                </a:lnTo>
                <a:lnTo>
                  <a:pt x="37" y="380"/>
                </a:lnTo>
                <a:lnTo>
                  <a:pt x="39" y="382"/>
                </a:lnTo>
                <a:lnTo>
                  <a:pt x="39" y="380"/>
                </a:lnTo>
                <a:lnTo>
                  <a:pt x="39" y="380"/>
                </a:lnTo>
                <a:lnTo>
                  <a:pt x="40" y="378"/>
                </a:lnTo>
                <a:lnTo>
                  <a:pt x="40" y="378"/>
                </a:lnTo>
                <a:lnTo>
                  <a:pt x="42" y="378"/>
                </a:lnTo>
                <a:lnTo>
                  <a:pt x="42" y="378"/>
                </a:lnTo>
                <a:lnTo>
                  <a:pt x="44" y="378"/>
                </a:lnTo>
                <a:lnTo>
                  <a:pt x="46" y="378"/>
                </a:lnTo>
                <a:lnTo>
                  <a:pt x="46" y="380"/>
                </a:lnTo>
                <a:lnTo>
                  <a:pt x="47" y="380"/>
                </a:lnTo>
                <a:lnTo>
                  <a:pt x="49" y="382"/>
                </a:lnTo>
                <a:lnTo>
                  <a:pt x="49" y="383"/>
                </a:lnTo>
                <a:lnTo>
                  <a:pt x="51" y="383"/>
                </a:lnTo>
                <a:lnTo>
                  <a:pt x="51" y="383"/>
                </a:lnTo>
                <a:lnTo>
                  <a:pt x="52" y="382"/>
                </a:lnTo>
                <a:lnTo>
                  <a:pt x="52" y="382"/>
                </a:lnTo>
                <a:lnTo>
                  <a:pt x="54" y="380"/>
                </a:lnTo>
                <a:lnTo>
                  <a:pt x="54" y="380"/>
                </a:lnTo>
                <a:lnTo>
                  <a:pt x="56" y="380"/>
                </a:lnTo>
                <a:lnTo>
                  <a:pt x="56" y="380"/>
                </a:lnTo>
                <a:lnTo>
                  <a:pt x="56" y="380"/>
                </a:lnTo>
                <a:lnTo>
                  <a:pt x="59" y="380"/>
                </a:lnTo>
                <a:lnTo>
                  <a:pt x="59" y="380"/>
                </a:lnTo>
                <a:lnTo>
                  <a:pt x="59" y="380"/>
                </a:lnTo>
                <a:lnTo>
                  <a:pt x="57" y="378"/>
                </a:lnTo>
                <a:lnTo>
                  <a:pt x="56" y="377"/>
                </a:lnTo>
                <a:lnTo>
                  <a:pt x="56" y="375"/>
                </a:lnTo>
                <a:lnTo>
                  <a:pt x="57" y="373"/>
                </a:lnTo>
                <a:lnTo>
                  <a:pt x="61" y="370"/>
                </a:lnTo>
                <a:lnTo>
                  <a:pt x="64" y="370"/>
                </a:lnTo>
                <a:lnTo>
                  <a:pt x="68" y="368"/>
                </a:lnTo>
                <a:lnTo>
                  <a:pt x="78" y="370"/>
                </a:lnTo>
                <a:lnTo>
                  <a:pt x="79" y="370"/>
                </a:lnTo>
                <a:lnTo>
                  <a:pt x="79" y="370"/>
                </a:lnTo>
                <a:lnTo>
                  <a:pt x="83" y="370"/>
                </a:lnTo>
                <a:lnTo>
                  <a:pt x="85" y="370"/>
                </a:lnTo>
                <a:lnTo>
                  <a:pt x="88" y="371"/>
                </a:lnTo>
                <a:lnTo>
                  <a:pt x="96" y="378"/>
                </a:lnTo>
                <a:lnTo>
                  <a:pt x="103" y="380"/>
                </a:lnTo>
                <a:lnTo>
                  <a:pt x="108" y="382"/>
                </a:lnTo>
                <a:lnTo>
                  <a:pt x="112" y="380"/>
                </a:lnTo>
                <a:lnTo>
                  <a:pt x="113" y="378"/>
                </a:lnTo>
                <a:lnTo>
                  <a:pt x="115" y="378"/>
                </a:lnTo>
                <a:lnTo>
                  <a:pt x="124" y="378"/>
                </a:lnTo>
                <a:lnTo>
                  <a:pt x="124" y="378"/>
                </a:lnTo>
                <a:lnTo>
                  <a:pt x="125" y="380"/>
                </a:lnTo>
                <a:lnTo>
                  <a:pt x="127" y="380"/>
                </a:lnTo>
                <a:lnTo>
                  <a:pt x="129" y="382"/>
                </a:lnTo>
                <a:lnTo>
                  <a:pt x="129" y="380"/>
                </a:lnTo>
                <a:lnTo>
                  <a:pt x="129" y="380"/>
                </a:lnTo>
                <a:lnTo>
                  <a:pt x="130" y="378"/>
                </a:lnTo>
                <a:lnTo>
                  <a:pt x="130" y="378"/>
                </a:lnTo>
                <a:lnTo>
                  <a:pt x="132" y="378"/>
                </a:lnTo>
                <a:lnTo>
                  <a:pt x="132" y="378"/>
                </a:lnTo>
                <a:lnTo>
                  <a:pt x="132" y="378"/>
                </a:lnTo>
                <a:lnTo>
                  <a:pt x="134" y="382"/>
                </a:lnTo>
                <a:lnTo>
                  <a:pt x="134" y="382"/>
                </a:lnTo>
                <a:lnTo>
                  <a:pt x="134" y="382"/>
                </a:lnTo>
                <a:lnTo>
                  <a:pt x="134" y="382"/>
                </a:lnTo>
                <a:lnTo>
                  <a:pt x="136" y="382"/>
                </a:lnTo>
                <a:lnTo>
                  <a:pt x="136" y="382"/>
                </a:lnTo>
                <a:lnTo>
                  <a:pt x="139" y="383"/>
                </a:lnTo>
                <a:lnTo>
                  <a:pt x="146" y="387"/>
                </a:lnTo>
                <a:lnTo>
                  <a:pt x="153" y="392"/>
                </a:lnTo>
                <a:lnTo>
                  <a:pt x="154" y="392"/>
                </a:lnTo>
                <a:lnTo>
                  <a:pt x="159" y="395"/>
                </a:lnTo>
                <a:lnTo>
                  <a:pt x="161" y="397"/>
                </a:lnTo>
                <a:lnTo>
                  <a:pt x="163" y="397"/>
                </a:lnTo>
                <a:lnTo>
                  <a:pt x="164" y="397"/>
                </a:lnTo>
                <a:lnTo>
                  <a:pt x="166" y="397"/>
                </a:lnTo>
                <a:lnTo>
                  <a:pt x="169" y="399"/>
                </a:lnTo>
                <a:lnTo>
                  <a:pt x="180" y="400"/>
                </a:lnTo>
                <a:lnTo>
                  <a:pt x="181" y="402"/>
                </a:lnTo>
                <a:lnTo>
                  <a:pt x="185" y="404"/>
                </a:lnTo>
                <a:lnTo>
                  <a:pt x="190" y="407"/>
                </a:lnTo>
                <a:lnTo>
                  <a:pt x="192" y="409"/>
                </a:lnTo>
                <a:lnTo>
                  <a:pt x="192" y="411"/>
                </a:lnTo>
                <a:lnTo>
                  <a:pt x="193" y="411"/>
                </a:lnTo>
                <a:lnTo>
                  <a:pt x="195" y="412"/>
                </a:lnTo>
                <a:lnTo>
                  <a:pt x="203" y="411"/>
                </a:lnTo>
                <a:lnTo>
                  <a:pt x="205" y="411"/>
                </a:lnTo>
                <a:lnTo>
                  <a:pt x="207" y="412"/>
                </a:lnTo>
                <a:lnTo>
                  <a:pt x="210" y="414"/>
                </a:lnTo>
                <a:lnTo>
                  <a:pt x="214" y="414"/>
                </a:lnTo>
                <a:lnTo>
                  <a:pt x="214" y="416"/>
                </a:lnTo>
                <a:lnTo>
                  <a:pt x="215" y="416"/>
                </a:lnTo>
                <a:lnTo>
                  <a:pt x="215" y="416"/>
                </a:lnTo>
                <a:lnTo>
                  <a:pt x="217" y="417"/>
                </a:lnTo>
                <a:lnTo>
                  <a:pt x="219" y="419"/>
                </a:lnTo>
                <a:lnTo>
                  <a:pt x="220" y="421"/>
                </a:lnTo>
                <a:lnTo>
                  <a:pt x="222" y="419"/>
                </a:lnTo>
                <a:lnTo>
                  <a:pt x="224" y="419"/>
                </a:lnTo>
                <a:lnTo>
                  <a:pt x="227" y="416"/>
                </a:lnTo>
                <a:lnTo>
                  <a:pt x="227" y="416"/>
                </a:lnTo>
                <a:lnTo>
                  <a:pt x="231" y="414"/>
                </a:lnTo>
                <a:lnTo>
                  <a:pt x="231" y="414"/>
                </a:lnTo>
                <a:lnTo>
                  <a:pt x="232" y="414"/>
                </a:lnTo>
                <a:lnTo>
                  <a:pt x="232" y="414"/>
                </a:lnTo>
                <a:lnTo>
                  <a:pt x="232" y="414"/>
                </a:lnTo>
                <a:lnTo>
                  <a:pt x="232" y="414"/>
                </a:lnTo>
                <a:lnTo>
                  <a:pt x="232" y="414"/>
                </a:lnTo>
                <a:lnTo>
                  <a:pt x="234" y="412"/>
                </a:lnTo>
                <a:lnTo>
                  <a:pt x="234" y="411"/>
                </a:lnTo>
                <a:lnTo>
                  <a:pt x="236" y="409"/>
                </a:lnTo>
                <a:lnTo>
                  <a:pt x="237" y="409"/>
                </a:lnTo>
                <a:lnTo>
                  <a:pt x="239" y="407"/>
                </a:lnTo>
                <a:lnTo>
                  <a:pt x="248" y="405"/>
                </a:lnTo>
                <a:lnTo>
                  <a:pt x="249" y="405"/>
                </a:lnTo>
                <a:lnTo>
                  <a:pt x="249" y="404"/>
                </a:lnTo>
                <a:lnTo>
                  <a:pt x="251" y="402"/>
                </a:lnTo>
                <a:lnTo>
                  <a:pt x="251" y="402"/>
                </a:lnTo>
                <a:lnTo>
                  <a:pt x="253" y="402"/>
                </a:lnTo>
                <a:lnTo>
                  <a:pt x="254" y="397"/>
                </a:lnTo>
                <a:lnTo>
                  <a:pt x="256" y="397"/>
                </a:lnTo>
                <a:lnTo>
                  <a:pt x="258" y="395"/>
                </a:lnTo>
                <a:lnTo>
                  <a:pt x="259" y="395"/>
                </a:lnTo>
                <a:lnTo>
                  <a:pt x="259" y="395"/>
                </a:lnTo>
                <a:lnTo>
                  <a:pt x="261" y="394"/>
                </a:lnTo>
                <a:lnTo>
                  <a:pt x="261" y="394"/>
                </a:lnTo>
                <a:lnTo>
                  <a:pt x="261" y="392"/>
                </a:lnTo>
                <a:lnTo>
                  <a:pt x="261" y="392"/>
                </a:lnTo>
                <a:lnTo>
                  <a:pt x="266" y="388"/>
                </a:lnTo>
                <a:lnTo>
                  <a:pt x="266" y="387"/>
                </a:lnTo>
                <a:lnTo>
                  <a:pt x="271" y="387"/>
                </a:lnTo>
                <a:lnTo>
                  <a:pt x="271" y="387"/>
                </a:lnTo>
                <a:lnTo>
                  <a:pt x="273" y="385"/>
                </a:lnTo>
                <a:lnTo>
                  <a:pt x="273" y="385"/>
                </a:lnTo>
                <a:lnTo>
                  <a:pt x="276" y="383"/>
                </a:lnTo>
                <a:lnTo>
                  <a:pt x="278" y="383"/>
                </a:lnTo>
                <a:lnTo>
                  <a:pt x="278" y="382"/>
                </a:lnTo>
                <a:lnTo>
                  <a:pt x="280" y="382"/>
                </a:lnTo>
                <a:lnTo>
                  <a:pt x="280" y="380"/>
                </a:lnTo>
                <a:lnTo>
                  <a:pt x="282" y="380"/>
                </a:lnTo>
                <a:lnTo>
                  <a:pt x="283" y="380"/>
                </a:lnTo>
                <a:lnTo>
                  <a:pt x="288" y="377"/>
                </a:lnTo>
                <a:lnTo>
                  <a:pt x="295" y="371"/>
                </a:lnTo>
                <a:lnTo>
                  <a:pt x="297" y="371"/>
                </a:lnTo>
                <a:lnTo>
                  <a:pt x="299" y="371"/>
                </a:lnTo>
                <a:lnTo>
                  <a:pt x="300" y="371"/>
                </a:lnTo>
                <a:lnTo>
                  <a:pt x="302" y="371"/>
                </a:lnTo>
                <a:lnTo>
                  <a:pt x="304" y="371"/>
                </a:lnTo>
                <a:lnTo>
                  <a:pt x="304" y="371"/>
                </a:lnTo>
                <a:lnTo>
                  <a:pt x="305" y="371"/>
                </a:lnTo>
                <a:lnTo>
                  <a:pt x="305" y="371"/>
                </a:lnTo>
                <a:lnTo>
                  <a:pt x="307" y="371"/>
                </a:lnTo>
                <a:lnTo>
                  <a:pt x="314" y="371"/>
                </a:lnTo>
                <a:lnTo>
                  <a:pt x="317" y="370"/>
                </a:lnTo>
                <a:lnTo>
                  <a:pt x="317" y="368"/>
                </a:lnTo>
                <a:lnTo>
                  <a:pt x="317" y="368"/>
                </a:lnTo>
                <a:lnTo>
                  <a:pt x="319" y="366"/>
                </a:lnTo>
                <a:lnTo>
                  <a:pt x="321" y="365"/>
                </a:lnTo>
                <a:lnTo>
                  <a:pt x="321" y="365"/>
                </a:lnTo>
                <a:lnTo>
                  <a:pt x="322" y="365"/>
                </a:lnTo>
                <a:lnTo>
                  <a:pt x="322" y="365"/>
                </a:lnTo>
                <a:lnTo>
                  <a:pt x="322" y="365"/>
                </a:lnTo>
                <a:lnTo>
                  <a:pt x="322" y="363"/>
                </a:lnTo>
                <a:lnTo>
                  <a:pt x="322" y="363"/>
                </a:lnTo>
                <a:lnTo>
                  <a:pt x="324" y="360"/>
                </a:lnTo>
                <a:lnTo>
                  <a:pt x="322" y="358"/>
                </a:lnTo>
                <a:lnTo>
                  <a:pt x="317" y="356"/>
                </a:lnTo>
                <a:lnTo>
                  <a:pt x="310" y="360"/>
                </a:lnTo>
                <a:lnTo>
                  <a:pt x="309" y="361"/>
                </a:lnTo>
                <a:lnTo>
                  <a:pt x="305" y="361"/>
                </a:lnTo>
                <a:lnTo>
                  <a:pt x="299" y="360"/>
                </a:lnTo>
                <a:lnTo>
                  <a:pt x="293" y="360"/>
                </a:lnTo>
                <a:lnTo>
                  <a:pt x="292" y="358"/>
                </a:lnTo>
                <a:lnTo>
                  <a:pt x="293" y="356"/>
                </a:lnTo>
                <a:lnTo>
                  <a:pt x="295" y="354"/>
                </a:lnTo>
                <a:lnTo>
                  <a:pt x="300" y="354"/>
                </a:lnTo>
                <a:lnTo>
                  <a:pt x="302" y="354"/>
                </a:lnTo>
                <a:lnTo>
                  <a:pt x="304" y="354"/>
                </a:lnTo>
                <a:lnTo>
                  <a:pt x="304" y="354"/>
                </a:lnTo>
                <a:lnTo>
                  <a:pt x="305" y="356"/>
                </a:lnTo>
                <a:lnTo>
                  <a:pt x="305" y="356"/>
                </a:lnTo>
                <a:lnTo>
                  <a:pt x="307" y="354"/>
                </a:lnTo>
                <a:lnTo>
                  <a:pt x="307" y="354"/>
                </a:lnTo>
                <a:lnTo>
                  <a:pt x="305" y="354"/>
                </a:lnTo>
                <a:lnTo>
                  <a:pt x="305" y="353"/>
                </a:lnTo>
                <a:lnTo>
                  <a:pt x="307" y="353"/>
                </a:lnTo>
                <a:lnTo>
                  <a:pt x="307" y="351"/>
                </a:lnTo>
                <a:lnTo>
                  <a:pt x="309" y="349"/>
                </a:lnTo>
                <a:lnTo>
                  <a:pt x="319" y="348"/>
                </a:lnTo>
                <a:lnTo>
                  <a:pt x="321" y="346"/>
                </a:lnTo>
                <a:lnTo>
                  <a:pt x="321" y="346"/>
                </a:lnTo>
                <a:lnTo>
                  <a:pt x="324" y="343"/>
                </a:lnTo>
                <a:lnTo>
                  <a:pt x="326" y="343"/>
                </a:lnTo>
                <a:lnTo>
                  <a:pt x="326" y="343"/>
                </a:lnTo>
                <a:lnTo>
                  <a:pt x="327" y="343"/>
                </a:lnTo>
                <a:lnTo>
                  <a:pt x="329" y="341"/>
                </a:lnTo>
                <a:lnTo>
                  <a:pt x="331" y="341"/>
                </a:lnTo>
                <a:lnTo>
                  <a:pt x="331" y="339"/>
                </a:lnTo>
                <a:lnTo>
                  <a:pt x="331" y="337"/>
                </a:lnTo>
                <a:lnTo>
                  <a:pt x="332" y="337"/>
                </a:lnTo>
                <a:lnTo>
                  <a:pt x="334" y="337"/>
                </a:lnTo>
                <a:lnTo>
                  <a:pt x="339" y="337"/>
                </a:lnTo>
                <a:lnTo>
                  <a:pt x="339" y="334"/>
                </a:lnTo>
                <a:lnTo>
                  <a:pt x="341" y="334"/>
                </a:lnTo>
                <a:lnTo>
                  <a:pt x="344" y="336"/>
                </a:lnTo>
                <a:lnTo>
                  <a:pt x="346" y="337"/>
                </a:lnTo>
                <a:lnTo>
                  <a:pt x="346" y="339"/>
                </a:lnTo>
                <a:lnTo>
                  <a:pt x="348" y="343"/>
                </a:lnTo>
                <a:lnTo>
                  <a:pt x="349" y="346"/>
                </a:lnTo>
                <a:lnTo>
                  <a:pt x="349" y="346"/>
                </a:lnTo>
                <a:lnTo>
                  <a:pt x="351" y="346"/>
                </a:lnTo>
                <a:lnTo>
                  <a:pt x="353" y="348"/>
                </a:lnTo>
                <a:lnTo>
                  <a:pt x="355" y="348"/>
                </a:lnTo>
                <a:lnTo>
                  <a:pt x="356" y="351"/>
                </a:lnTo>
                <a:lnTo>
                  <a:pt x="358" y="353"/>
                </a:lnTo>
                <a:lnTo>
                  <a:pt x="358" y="356"/>
                </a:lnTo>
                <a:lnTo>
                  <a:pt x="358" y="360"/>
                </a:lnTo>
                <a:lnTo>
                  <a:pt x="353" y="363"/>
                </a:lnTo>
                <a:lnTo>
                  <a:pt x="353" y="365"/>
                </a:lnTo>
                <a:lnTo>
                  <a:pt x="351" y="366"/>
                </a:lnTo>
                <a:lnTo>
                  <a:pt x="349" y="368"/>
                </a:lnTo>
                <a:lnTo>
                  <a:pt x="349" y="368"/>
                </a:lnTo>
                <a:lnTo>
                  <a:pt x="349" y="370"/>
                </a:lnTo>
                <a:lnTo>
                  <a:pt x="349" y="370"/>
                </a:lnTo>
                <a:lnTo>
                  <a:pt x="348" y="371"/>
                </a:lnTo>
                <a:lnTo>
                  <a:pt x="346" y="371"/>
                </a:lnTo>
                <a:lnTo>
                  <a:pt x="346" y="373"/>
                </a:lnTo>
                <a:lnTo>
                  <a:pt x="346" y="373"/>
                </a:lnTo>
                <a:lnTo>
                  <a:pt x="346" y="375"/>
                </a:lnTo>
                <a:lnTo>
                  <a:pt x="346" y="375"/>
                </a:lnTo>
                <a:lnTo>
                  <a:pt x="343" y="377"/>
                </a:lnTo>
                <a:lnTo>
                  <a:pt x="338" y="378"/>
                </a:lnTo>
                <a:lnTo>
                  <a:pt x="334" y="378"/>
                </a:lnTo>
                <a:lnTo>
                  <a:pt x="331" y="378"/>
                </a:lnTo>
                <a:lnTo>
                  <a:pt x="329" y="378"/>
                </a:lnTo>
                <a:lnTo>
                  <a:pt x="326" y="375"/>
                </a:lnTo>
                <a:lnTo>
                  <a:pt x="324" y="375"/>
                </a:lnTo>
                <a:lnTo>
                  <a:pt x="321" y="375"/>
                </a:lnTo>
                <a:lnTo>
                  <a:pt x="321" y="373"/>
                </a:lnTo>
                <a:lnTo>
                  <a:pt x="319" y="373"/>
                </a:lnTo>
                <a:lnTo>
                  <a:pt x="319" y="373"/>
                </a:lnTo>
                <a:lnTo>
                  <a:pt x="319" y="375"/>
                </a:lnTo>
                <a:lnTo>
                  <a:pt x="321" y="375"/>
                </a:lnTo>
                <a:lnTo>
                  <a:pt x="322" y="375"/>
                </a:lnTo>
                <a:lnTo>
                  <a:pt x="324" y="377"/>
                </a:lnTo>
                <a:lnTo>
                  <a:pt x="338" y="387"/>
                </a:lnTo>
                <a:lnTo>
                  <a:pt x="341" y="388"/>
                </a:lnTo>
                <a:lnTo>
                  <a:pt x="343" y="390"/>
                </a:lnTo>
                <a:lnTo>
                  <a:pt x="343" y="388"/>
                </a:lnTo>
                <a:lnTo>
                  <a:pt x="349" y="388"/>
                </a:lnTo>
                <a:lnTo>
                  <a:pt x="351" y="388"/>
                </a:lnTo>
                <a:lnTo>
                  <a:pt x="349" y="387"/>
                </a:lnTo>
                <a:lnTo>
                  <a:pt x="351" y="385"/>
                </a:lnTo>
                <a:lnTo>
                  <a:pt x="353" y="385"/>
                </a:lnTo>
                <a:lnTo>
                  <a:pt x="355" y="383"/>
                </a:lnTo>
                <a:lnTo>
                  <a:pt x="356" y="383"/>
                </a:lnTo>
                <a:lnTo>
                  <a:pt x="356" y="382"/>
                </a:lnTo>
                <a:lnTo>
                  <a:pt x="356" y="382"/>
                </a:lnTo>
                <a:lnTo>
                  <a:pt x="360" y="380"/>
                </a:lnTo>
                <a:lnTo>
                  <a:pt x="366" y="382"/>
                </a:lnTo>
                <a:lnTo>
                  <a:pt x="366" y="380"/>
                </a:lnTo>
                <a:lnTo>
                  <a:pt x="366" y="377"/>
                </a:lnTo>
                <a:lnTo>
                  <a:pt x="366" y="377"/>
                </a:lnTo>
                <a:lnTo>
                  <a:pt x="365" y="375"/>
                </a:lnTo>
                <a:lnTo>
                  <a:pt x="365" y="373"/>
                </a:lnTo>
                <a:lnTo>
                  <a:pt x="365" y="373"/>
                </a:lnTo>
                <a:lnTo>
                  <a:pt x="366" y="373"/>
                </a:lnTo>
                <a:lnTo>
                  <a:pt x="366" y="373"/>
                </a:lnTo>
                <a:lnTo>
                  <a:pt x="368" y="370"/>
                </a:lnTo>
                <a:lnTo>
                  <a:pt x="368" y="370"/>
                </a:lnTo>
                <a:lnTo>
                  <a:pt x="370" y="368"/>
                </a:lnTo>
                <a:lnTo>
                  <a:pt x="370" y="368"/>
                </a:lnTo>
                <a:lnTo>
                  <a:pt x="370" y="366"/>
                </a:lnTo>
                <a:lnTo>
                  <a:pt x="370" y="366"/>
                </a:lnTo>
                <a:lnTo>
                  <a:pt x="373" y="366"/>
                </a:lnTo>
                <a:lnTo>
                  <a:pt x="375" y="366"/>
                </a:lnTo>
                <a:lnTo>
                  <a:pt x="375" y="368"/>
                </a:lnTo>
                <a:lnTo>
                  <a:pt x="377" y="366"/>
                </a:lnTo>
                <a:lnTo>
                  <a:pt x="377" y="366"/>
                </a:lnTo>
                <a:lnTo>
                  <a:pt x="377" y="366"/>
                </a:lnTo>
                <a:lnTo>
                  <a:pt x="380" y="366"/>
                </a:lnTo>
                <a:lnTo>
                  <a:pt x="383" y="365"/>
                </a:lnTo>
                <a:lnTo>
                  <a:pt x="385" y="366"/>
                </a:lnTo>
                <a:lnTo>
                  <a:pt x="387" y="366"/>
                </a:lnTo>
                <a:lnTo>
                  <a:pt x="389" y="366"/>
                </a:lnTo>
                <a:lnTo>
                  <a:pt x="390" y="370"/>
                </a:lnTo>
                <a:lnTo>
                  <a:pt x="392" y="371"/>
                </a:lnTo>
                <a:lnTo>
                  <a:pt x="392" y="373"/>
                </a:lnTo>
                <a:lnTo>
                  <a:pt x="392" y="375"/>
                </a:lnTo>
                <a:lnTo>
                  <a:pt x="392" y="375"/>
                </a:lnTo>
                <a:lnTo>
                  <a:pt x="392" y="375"/>
                </a:lnTo>
                <a:lnTo>
                  <a:pt x="394" y="377"/>
                </a:lnTo>
                <a:lnTo>
                  <a:pt x="395" y="378"/>
                </a:lnTo>
                <a:lnTo>
                  <a:pt x="395" y="380"/>
                </a:lnTo>
                <a:lnTo>
                  <a:pt x="394" y="380"/>
                </a:lnTo>
                <a:lnTo>
                  <a:pt x="394" y="380"/>
                </a:lnTo>
                <a:lnTo>
                  <a:pt x="392" y="382"/>
                </a:lnTo>
                <a:lnTo>
                  <a:pt x="390" y="382"/>
                </a:lnTo>
                <a:lnTo>
                  <a:pt x="389" y="383"/>
                </a:lnTo>
                <a:lnTo>
                  <a:pt x="389" y="383"/>
                </a:lnTo>
                <a:lnTo>
                  <a:pt x="387" y="382"/>
                </a:lnTo>
                <a:lnTo>
                  <a:pt x="387" y="382"/>
                </a:lnTo>
                <a:lnTo>
                  <a:pt x="385" y="382"/>
                </a:lnTo>
                <a:lnTo>
                  <a:pt x="383" y="383"/>
                </a:lnTo>
                <a:lnTo>
                  <a:pt x="383" y="383"/>
                </a:lnTo>
                <a:lnTo>
                  <a:pt x="385" y="385"/>
                </a:lnTo>
                <a:lnTo>
                  <a:pt x="383" y="387"/>
                </a:lnTo>
                <a:lnTo>
                  <a:pt x="383" y="388"/>
                </a:lnTo>
                <a:lnTo>
                  <a:pt x="385" y="388"/>
                </a:lnTo>
                <a:lnTo>
                  <a:pt x="383" y="390"/>
                </a:lnTo>
                <a:lnTo>
                  <a:pt x="382" y="392"/>
                </a:lnTo>
                <a:lnTo>
                  <a:pt x="380" y="392"/>
                </a:lnTo>
                <a:lnTo>
                  <a:pt x="380" y="392"/>
                </a:lnTo>
                <a:lnTo>
                  <a:pt x="380" y="392"/>
                </a:lnTo>
                <a:lnTo>
                  <a:pt x="385" y="394"/>
                </a:lnTo>
                <a:lnTo>
                  <a:pt x="390" y="395"/>
                </a:lnTo>
                <a:lnTo>
                  <a:pt x="392" y="395"/>
                </a:lnTo>
                <a:lnTo>
                  <a:pt x="392" y="397"/>
                </a:lnTo>
                <a:lnTo>
                  <a:pt x="397" y="404"/>
                </a:lnTo>
                <a:lnTo>
                  <a:pt x="399" y="404"/>
                </a:lnTo>
                <a:lnTo>
                  <a:pt x="402" y="404"/>
                </a:lnTo>
                <a:lnTo>
                  <a:pt x="407" y="402"/>
                </a:lnTo>
                <a:lnTo>
                  <a:pt x="411" y="400"/>
                </a:lnTo>
                <a:lnTo>
                  <a:pt x="414" y="400"/>
                </a:lnTo>
                <a:lnTo>
                  <a:pt x="417" y="402"/>
                </a:lnTo>
                <a:lnTo>
                  <a:pt x="419" y="404"/>
                </a:lnTo>
                <a:lnTo>
                  <a:pt x="421" y="407"/>
                </a:lnTo>
                <a:lnTo>
                  <a:pt x="417" y="405"/>
                </a:lnTo>
                <a:lnTo>
                  <a:pt x="414" y="404"/>
                </a:lnTo>
                <a:lnTo>
                  <a:pt x="412" y="402"/>
                </a:lnTo>
                <a:lnTo>
                  <a:pt x="414" y="404"/>
                </a:lnTo>
                <a:lnTo>
                  <a:pt x="417" y="407"/>
                </a:lnTo>
                <a:lnTo>
                  <a:pt x="421" y="411"/>
                </a:lnTo>
                <a:lnTo>
                  <a:pt x="424" y="417"/>
                </a:lnTo>
                <a:lnTo>
                  <a:pt x="426" y="422"/>
                </a:lnTo>
                <a:lnTo>
                  <a:pt x="426" y="424"/>
                </a:lnTo>
                <a:lnTo>
                  <a:pt x="428" y="424"/>
                </a:lnTo>
                <a:lnTo>
                  <a:pt x="433" y="424"/>
                </a:lnTo>
                <a:lnTo>
                  <a:pt x="433" y="422"/>
                </a:lnTo>
                <a:lnTo>
                  <a:pt x="434" y="421"/>
                </a:lnTo>
                <a:lnTo>
                  <a:pt x="434" y="419"/>
                </a:lnTo>
                <a:lnTo>
                  <a:pt x="434" y="417"/>
                </a:lnTo>
                <a:lnTo>
                  <a:pt x="441" y="417"/>
                </a:lnTo>
                <a:lnTo>
                  <a:pt x="450" y="421"/>
                </a:lnTo>
                <a:lnTo>
                  <a:pt x="455" y="427"/>
                </a:lnTo>
                <a:lnTo>
                  <a:pt x="456" y="431"/>
                </a:lnTo>
                <a:lnTo>
                  <a:pt x="458" y="434"/>
                </a:lnTo>
                <a:lnTo>
                  <a:pt x="458" y="436"/>
                </a:lnTo>
                <a:lnTo>
                  <a:pt x="463" y="436"/>
                </a:lnTo>
                <a:lnTo>
                  <a:pt x="463" y="438"/>
                </a:lnTo>
                <a:lnTo>
                  <a:pt x="463" y="439"/>
                </a:lnTo>
                <a:lnTo>
                  <a:pt x="462" y="439"/>
                </a:lnTo>
                <a:lnTo>
                  <a:pt x="462" y="439"/>
                </a:lnTo>
                <a:lnTo>
                  <a:pt x="462" y="441"/>
                </a:lnTo>
                <a:lnTo>
                  <a:pt x="462" y="443"/>
                </a:lnTo>
                <a:lnTo>
                  <a:pt x="463" y="443"/>
                </a:lnTo>
                <a:lnTo>
                  <a:pt x="467" y="444"/>
                </a:lnTo>
                <a:lnTo>
                  <a:pt x="467" y="444"/>
                </a:lnTo>
                <a:lnTo>
                  <a:pt x="468" y="444"/>
                </a:lnTo>
                <a:lnTo>
                  <a:pt x="470" y="444"/>
                </a:lnTo>
                <a:lnTo>
                  <a:pt x="470" y="443"/>
                </a:lnTo>
                <a:lnTo>
                  <a:pt x="472" y="441"/>
                </a:lnTo>
                <a:lnTo>
                  <a:pt x="470" y="441"/>
                </a:lnTo>
                <a:lnTo>
                  <a:pt x="470" y="439"/>
                </a:lnTo>
                <a:lnTo>
                  <a:pt x="472" y="439"/>
                </a:lnTo>
                <a:lnTo>
                  <a:pt x="473" y="438"/>
                </a:lnTo>
                <a:lnTo>
                  <a:pt x="475" y="438"/>
                </a:lnTo>
                <a:lnTo>
                  <a:pt x="475" y="438"/>
                </a:lnTo>
                <a:lnTo>
                  <a:pt x="473" y="434"/>
                </a:lnTo>
                <a:lnTo>
                  <a:pt x="473" y="434"/>
                </a:lnTo>
                <a:lnTo>
                  <a:pt x="472" y="434"/>
                </a:lnTo>
                <a:lnTo>
                  <a:pt x="472" y="434"/>
                </a:lnTo>
                <a:lnTo>
                  <a:pt x="472" y="434"/>
                </a:lnTo>
                <a:lnTo>
                  <a:pt x="470" y="434"/>
                </a:lnTo>
                <a:lnTo>
                  <a:pt x="470" y="433"/>
                </a:lnTo>
                <a:lnTo>
                  <a:pt x="472" y="429"/>
                </a:lnTo>
                <a:lnTo>
                  <a:pt x="472" y="429"/>
                </a:lnTo>
                <a:lnTo>
                  <a:pt x="472" y="427"/>
                </a:lnTo>
                <a:lnTo>
                  <a:pt x="473" y="427"/>
                </a:lnTo>
                <a:lnTo>
                  <a:pt x="475" y="426"/>
                </a:lnTo>
                <a:lnTo>
                  <a:pt x="475" y="426"/>
                </a:lnTo>
                <a:lnTo>
                  <a:pt x="475" y="424"/>
                </a:lnTo>
                <a:lnTo>
                  <a:pt x="475" y="424"/>
                </a:lnTo>
                <a:lnTo>
                  <a:pt x="475" y="424"/>
                </a:lnTo>
                <a:lnTo>
                  <a:pt x="475" y="424"/>
                </a:lnTo>
                <a:lnTo>
                  <a:pt x="475" y="422"/>
                </a:lnTo>
                <a:lnTo>
                  <a:pt x="473" y="422"/>
                </a:lnTo>
                <a:lnTo>
                  <a:pt x="473" y="422"/>
                </a:lnTo>
                <a:lnTo>
                  <a:pt x="473" y="421"/>
                </a:lnTo>
                <a:lnTo>
                  <a:pt x="473" y="419"/>
                </a:lnTo>
                <a:lnTo>
                  <a:pt x="473" y="417"/>
                </a:lnTo>
                <a:lnTo>
                  <a:pt x="473" y="416"/>
                </a:lnTo>
                <a:lnTo>
                  <a:pt x="473" y="414"/>
                </a:lnTo>
                <a:lnTo>
                  <a:pt x="472" y="414"/>
                </a:lnTo>
                <a:lnTo>
                  <a:pt x="470" y="416"/>
                </a:lnTo>
                <a:lnTo>
                  <a:pt x="470" y="416"/>
                </a:lnTo>
                <a:lnTo>
                  <a:pt x="470" y="417"/>
                </a:lnTo>
                <a:lnTo>
                  <a:pt x="470" y="417"/>
                </a:lnTo>
                <a:lnTo>
                  <a:pt x="468" y="419"/>
                </a:lnTo>
                <a:lnTo>
                  <a:pt x="468" y="419"/>
                </a:lnTo>
                <a:lnTo>
                  <a:pt x="468" y="421"/>
                </a:lnTo>
                <a:lnTo>
                  <a:pt x="467" y="419"/>
                </a:lnTo>
                <a:lnTo>
                  <a:pt x="465" y="421"/>
                </a:lnTo>
                <a:lnTo>
                  <a:pt x="463" y="421"/>
                </a:lnTo>
                <a:lnTo>
                  <a:pt x="462" y="422"/>
                </a:lnTo>
                <a:lnTo>
                  <a:pt x="460" y="424"/>
                </a:lnTo>
                <a:lnTo>
                  <a:pt x="460" y="424"/>
                </a:lnTo>
                <a:lnTo>
                  <a:pt x="458" y="424"/>
                </a:lnTo>
                <a:lnTo>
                  <a:pt x="456" y="424"/>
                </a:lnTo>
                <a:lnTo>
                  <a:pt x="458" y="422"/>
                </a:lnTo>
                <a:lnTo>
                  <a:pt x="456" y="421"/>
                </a:lnTo>
                <a:lnTo>
                  <a:pt x="456" y="421"/>
                </a:lnTo>
                <a:lnTo>
                  <a:pt x="456" y="419"/>
                </a:lnTo>
                <a:lnTo>
                  <a:pt x="456" y="417"/>
                </a:lnTo>
                <a:lnTo>
                  <a:pt x="456" y="417"/>
                </a:lnTo>
                <a:lnTo>
                  <a:pt x="456" y="417"/>
                </a:lnTo>
                <a:lnTo>
                  <a:pt x="456" y="417"/>
                </a:lnTo>
                <a:lnTo>
                  <a:pt x="456" y="416"/>
                </a:lnTo>
                <a:lnTo>
                  <a:pt x="455" y="417"/>
                </a:lnTo>
                <a:lnTo>
                  <a:pt x="453" y="416"/>
                </a:lnTo>
                <a:lnTo>
                  <a:pt x="453" y="416"/>
                </a:lnTo>
                <a:lnTo>
                  <a:pt x="453" y="414"/>
                </a:lnTo>
                <a:lnTo>
                  <a:pt x="451" y="414"/>
                </a:lnTo>
                <a:lnTo>
                  <a:pt x="450" y="411"/>
                </a:lnTo>
                <a:lnTo>
                  <a:pt x="453" y="407"/>
                </a:lnTo>
                <a:lnTo>
                  <a:pt x="453" y="407"/>
                </a:lnTo>
                <a:lnTo>
                  <a:pt x="455" y="407"/>
                </a:lnTo>
                <a:lnTo>
                  <a:pt x="463" y="405"/>
                </a:lnTo>
                <a:lnTo>
                  <a:pt x="465" y="407"/>
                </a:lnTo>
                <a:lnTo>
                  <a:pt x="465" y="407"/>
                </a:lnTo>
                <a:lnTo>
                  <a:pt x="467" y="409"/>
                </a:lnTo>
                <a:lnTo>
                  <a:pt x="468" y="409"/>
                </a:lnTo>
                <a:lnTo>
                  <a:pt x="470" y="409"/>
                </a:lnTo>
                <a:lnTo>
                  <a:pt x="470" y="407"/>
                </a:lnTo>
                <a:lnTo>
                  <a:pt x="473" y="407"/>
                </a:lnTo>
                <a:lnTo>
                  <a:pt x="477" y="407"/>
                </a:lnTo>
                <a:lnTo>
                  <a:pt x="479" y="407"/>
                </a:lnTo>
                <a:lnTo>
                  <a:pt x="480" y="407"/>
                </a:lnTo>
                <a:lnTo>
                  <a:pt x="482" y="407"/>
                </a:lnTo>
                <a:lnTo>
                  <a:pt x="487" y="404"/>
                </a:lnTo>
                <a:lnTo>
                  <a:pt x="489" y="404"/>
                </a:lnTo>
                <a:lnTo>
                  <a:pt x="492" y="404"/>
                </a:lnTo>
                <a:lnTo>
                  <a:pt x="504" y="402"/>
                </a:lnTo>
                <a:lnTo>
                  <a:pt x="506" y="402"/>
                </a:lnTo>
                <a:lnTo>
                  <a:pt x="504" y="404"/>
                </a:lnTo>
                <a:lnTo>
                  <a:pt x="506" y="405"/>
                </a:lnTo>
                <a:lnTo>
                  <a:pt x="506" y="405"/>
                </a:lnTo>
                <a:lnTo>
                  <a:pt x="509" y="402"/>
                </a:lnTo>
                <a:lnTo>
                  <a:pt x="509" y="400"/>
                </a:lnTo>
                <a:lnTo>
                  <a:pt x="511" y="400"/>
                </a:lnTo>
                <a:lnTo>
                  <a:pt x="518" y="395"/>
                </a:lnTo>
                <a:lnTo>
                  <a:pt x="526" y="387"/>
                </a:lnTo>
                <a:lnTo>
                  <a:pt x="535" y="380"/>
                </a:lnTo>
                <a:lnTo>
                  <a:pt x="553" y="365"/>
                </a:lnTo>
                <a:lnTo>
                  <a:pt x="570" y="353"/>
                </a:lnTo>
                <a:lnTo>
                  <a:pt x="584" y="344"/>
                </a:lnTo>
                <a:lnTo>
                  <a:pt x="597" y="339"/>
                </a:lnTo>
                <a:lnTo>
                  <a:pt x="616" y="334"/>
                </a:lnTo>
                <a:lnTo>
                  <a:pt x="631" y="331"/>
                </a:lnTo>
                <a:lnTo>
                  <a:pt x="657" y="329"/>
                </a:lnTo>
                <a:lnTo>
                  <a:pt x="667" y="331"/>
                </a:lnTo>
                <a:lnTo>
                  <a:pt x="669" y="331"/>
                </a:lnTo>
                <a:lnTo>
                  <a:pt x="672" y="329"/>
                </a:lnTo>
                <a:lnTo>
                  <a:pt x="674" y="329"/>
                </a:lnTo>
                <a:lnTo>
                  <a:pt x="682" y="329"/>
                </a:lnTo>
                <a:lnTo>
                  <a:pt x="687" y="327"/>
                </a:lnTo>
                <a:lnTo>
                  <a:pt x="699" y="327"/>
                </a:lnTo>
                <a:lnTo>
                  <a:pt x="703" y="327"/>
                </a:lnTo>
                <a:lnTo>
                  <a:pt x="704" y="327"/>
                </a:lnTo>
                <a:lnTo>
                  <a:pt x="706" y="327"/>
                </a:lnTo>
                <a:lnTo>
                  <a:pt x="713" y="327"/>
                </a:lnTo>
                <a:lnTo>
                  <a:pt x="715" y="327"/>
                </a:lnTo>
                <a:lnTo>
                  <a:pt x="715" y="329"/>
                </a:lnTo>
                <a:lnTo>
                  <a:pt x="715" y="329"/>
                </a:lnTo>
                <a:lnTo>
                  <a:pt x="715" y="331"/>
                </a:lnTo>
                <a:lnTo>
                  <a:pt x="715" y="331"/>
                </a:lnTo>
                <a:lnTo>
                  <a:pt x="718" y="329"/>
                </a:lnTo>
                <a:lnTo>
                  <a:pt x="721" y="327"/>
                </a:lnTo>
                <a:lnTo>
                  <a:pt x="733" y="327"/>
                </a:lnTo>
                <a:lnTo>
                  <a:pt x="733" y="327"/>
                </a:lnTo>
                <a:lnTo>
                  <a:pt x="735" y="327"/>
                </a:lnTo>
                <a:lnTo>
                  <a:pt x="735" y="326"/>
                </a:lnTo>
                <a:lnTo>
                  <a:pt x="735" y="326"/>
                </a:lnTo>
                <a:lnTo>
                  <a:pt x="737" y="324"/>
                </a:lnTo>
                <a:lnTo>
                  <a:pt x="742" y="324"/>
                </a:lnTo>
                <a:lnTo>
                  <a:pt x="743" y="324"/>
                </a:lnTo>
                <a:lnTo>
                  <a:pt x="743" y="322"/>
                </a:lnTo>
                <a:lnTo>
                  <a:pt x="743" y="322"/>
                </a:lnTo>
                <a:lnTo>
                  <a:pt x="745" y="321"/>
                </a:lnTo>
                <a:lnTo>
                  <a:pt x="748" y="321"/>
                </a:lnTo>
                <a:lnTo>
                  <a:pt x="750" y="319"/>
                </a:lnTo>
                <a:lnTo>
                  <a:pt x="754" y="315"/>
                </a:lnTo>
                <a:lnTo>
                  <a:pt x="754" y="314"/>
                </a:lnTo>
                <a:lnTo>
                  <a:pt x="757" y="312"/>
                </a:lnTo>
                <a:lnTo>
                  <a:pt x="757" y="310"/>
                </a:lnTo>
                <a:lnTo>
                  <a:pt x="757" y="309"/>
                </a:lnTo>
                <a:lnTo>
                  <a:pt x="754" y="304"/>
                </a:lnTo>
                <a:lnTo>
                  <a:pt x="757" y="305"/>
                </a:lnTo>
                <a:lnTo>
                  <a:pt x="759" y="305"/>
                </a:lnTo>
                <a:lnTo>
                  <a:pt x="759" y="304"/>
                </a:lnTo>
                <a:lnTo>
                  <a:pt x="760" y="304"/>
                </a:lnTo>
                <a:lnTo>
                  <a:pt x="760" y="305"/>
                </a:lnTo>
                <a:lnTo>
                  <a:pt x="759" y="305"/>
                </a:lnTo>
                <a:lnTo>
                  <a:pt x="760" y="307"/>
                </a:lnTo>
                <a:lnTo>
                  <a:pt x="760" y="307"/>
                </a:lnTo>
                <a:lnTo>
                  <a:pt x="759" y="307"/>
                </a:lnTo>
                <a:lnTo>
                  <a:pt x="759" y="307"/>
                </a:lnTo>
                <a:lnTo>
                  <a:pt x="769" y="307"/>
                </a:lnTo>
                <a:lnTo>
                  <a:pt x="774" y="305"/>
                </a:lnTo>
                <a:lnTo>
                  <a:pt x="776" y="304"/>
                </a:lnTo>
                <a:lnTo>
                  <a:pt x="757" y="297"/>
                </a:lnTo>
                <a:close/>
              </a:path>
            </a:pathLst>
          </a:custGeom>
          <a:solidFill>
            <a:srgbClr val="0B1849"/>
          </a:solidFill>
          <a:ln>
            <a:solidFill>
              <a:schemeClr val="bg1"/>
            </a:solidFill>
          </a:ln>
        </p:spPr>
        <p:txBody>
          <a:bodyPr vert="horz" wrap="square" lIns="45720" tIns="22860" rIns="45720" bIns="22860" numCol="1" anchor="t" anchorCtr="0" compatLnSpc="1">
            <a:prstTxWarp prst="textNoShape">
              <a:avLst/>
            </a:prstTxWarp>
          </a:bodyPr>
          <a:lstStyle/>
          <a:p>
            <a:endParaRPr lang="en-US" sz="900"/>
          </a:p>
        </p:txBody>
      </p:sp>
      <p:grpSp>
        <p:nvGrpSpPr>
          <p:cNvPr id="40" name="Group 39">
            <a:extLst>
              <a:ext uri="{FF2B5EF4-FFF2-40B4-BE49-F238E27FC236}">
                <a16:creationId xmlns:a16="http://schemas.microsoft.com/office/drawing/2014/main" id="{45663BF2-4019-FD7B-F63F-23D11AAD4455}"/>
              </a:ext>
            </a:extLst>
          </p:cNvPr>
          <p:cNvGrpSpPr/>
          <p:nvPr userDrawn="1"/>
        </p:nvGrpSpPr>
        <p:grpSpPr>
          <a:xfrm>
            <a:off x="8917890" y="2980944"/>
            <a:ext cx="1786643" cy="1959876"/>
            <a:chOff x="8780911" y="3606954"/>
            <a:chExt cx="2102096" cy="2312020"/>
          </a:xfrm>
        </p:grpSpPr>
        <p:sp>
          <p:nvSpPr>
            <p:cNvPr id="41" name="Rectangle: Rounded Corners 47">
              <a:extLst>
                <a:ext uri="{FF2B5EF4-FFF2-40B4-BE49-F238E27FC236}">
                  <a16:creationId xmlns:a16="http://schemas.microsoft.com/office/drawing/2014/main" id="{31E9166F-B011-DE1F-CB5A-8784105B00B6}"/>
                </a:ext>
              </a:extLst>
            </p:cNvPr>
            <p:cNvSpPr/>
            <p:nvPr/>
          </p:nvSpPr>
          <p:spPr>
            <a:xfrm>
              <a:off x="8780911" y="3606954"/>
              <a:ext cx="2102096" cy="2312020"/>
            </a:xfrm>
            <a:prstGeom prst="roundRect">
              <a:avLst>
                <a:gd name="adj" fmla="val 15919"/>
              </a:avLst>
            </a:prstGeom>
            <a:solidFill>
              <a:srgbClr val="0273F0"/>
            </a:solidFill>
            <a:ln w="28575">
              <a:noFill/>
            </a:ln>
            <a:effectLst>
              <a:outerShdw blurRad="241300" dist="762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00" b="1">
                <a:latin typeface="+mj-lt"/>
              </a:endParaRPr>
            </a:p>
          </p:txBody>
        </p:sp>
        <p:grpSp>
          <p:nvGrpSpPr>
            <p:cNvPr id="42" name="Group 41">
              <a:extLst>
                <a:ext uri="{FF2B5EF4-FFF2-40B4-BE49-F238E27FC236}">
                  <a16:creationId xmlns:a16="http://schemas.microsoft.com/office/drawing/2014/main" id="{20EF8353-F86F-3E7E-1AB0-C5B9BCA000A2}"/>
                </a:ext>
              </a:extLst>
            </p:cNvPr>
            <p:cNvGrpSpPr/>
            <p:nvPr/>
          </p:nvGrpSpPr>
          <p:grpSpPr>
            <a:xfrm>
              <a:off x="8834963" y="3840129"/>
              <a:ext cx="2040206" cy="1851478"/>
              <a:chOff x="8834963" y="3840129"/>
              <a:chExt cx="2040206" cy="1851478"/>
            </a:xfrm>
          </p:grpSpPr>
          <p:sp>
            <p:nvSpPr>
              <p:cNvPr id="43" name="TextBox 42">
                <a:extLst>
                  <a:ext uri="{FF2B5EF4-FFF2-40B4-BE49-F238E27FC236}">
                    <a16:creationId xmlns:a16="http://schemas.microsoft.com/office/drawing/2014/main" id="{F40BD04F-1034-38E5-988A-65D464FADF1B}"/>
                  </a:ext>
                </a:extLst>
              </p:cNvPr>
              <p:cNvSpPr txBox="1"/>
              <p:nvPr/>
            </p:nvSpPr>
            <p:spPr>
              <a:xfrm>
                <a:off x="8952351" y="3840129"/>
                <a:ext cx="1796480" cy="762462"/>
              </a:xfrm>
              <a:prstGeom prst="rect">
                <a:avLst/>
              </a:prstGeom>
              <a:noFill/>
            </p:spPr>
            <p:txBody>
              <a:bodyPr wrap="square" rtlCol="0">
                <a:spAutoFit/>
              </a:bodyPr>
              <a:lstStyle>
                <a:defPPr>
                  <a:defRPr lang="en-US"/>
                </a:defPPr>
                <a:lvl1pPr>
                  <a:defRPr sz="4400" b="1">
                    <a:solidFill>
                      <a:schemeClr val="accent2"/>
                    </a:solidFill>
                    <a:latin typeface="+mj-lt"/>
                    <a:cs typeface="Sora ExtraBold" pitchFamily="2" charset="0"/>
                  </a:defRPr>
                </a:lvl1pPr>
              </a:lstStyle>
              <a:p>
                <a:pPr algn="ctr"/>
                <a:r>
                  <a:rPr lang="en-US" sz="3600" b="0" i="0">
                    <a:solidFill>
                      <a:schemeClr val="bg1"/>
                    </a:solidFill>
                    <a:latin typeface="GT America Mono Regular" pitchFamily="2" charset="77"/>
                  </a:rPr>
                  <a:t>40%</a:t>
                </a:r>
              </a:p>
            </p:txBody>
          </p:sp>
          <p:sp>
            <p:nvSpPr>
              <p:cNvPr id="44" name="TextBox 43">
                <a:extLst>
                  <a:ext uri="{FF2B5EF4-FFF2-40B4-BE49-F238E27FC236}">
                    <a16:creationId xmlns:a16="http://schemas.microsoft.com/office/drawing/2014/main" id="{9F2D7D59-572B-E8E7-6E83-88AF1C498B3D}"/>
                  </a:ext>
                </a:extLst>
              </p:cNvPr>
              <p:cNvSpPr txBox="1"/>
              <p:nvPr/>
            </p:nvSpPr>
            <p:spPr>
              <a:xfrm>
                <a:off x="8834963" y="4557672"/>
                <a:ext cx="2040206" cy="1133935"/>
              </a:xfrm>
              <a:prstGeom prst="rect">
                <a:avLst/>
              </a:prstGeom>
              <a:noFill/>
            </p:spPr>
            <p:txBody>
              <a:bodyPr wrap="square" rtlCol="0">
                <a:spAutoFit/>
              </a:bodyPr>
              <a:lstStyle/>
              <a:p>
                <a:pPr algn="ctr">
                  <a:lnSpc>
                    <a:spcPct val="120000"/>
                  </a:lnSpc>
                </a:pPr>
                <a:r>
                  <a:rPr lang="en-US" sz="1200" b="0" i="0">
                    <a:solidFill>
                      <a:schemeClr val="bg1"/>
                    </a:solidFill>
                    <a:latin typeface="GT America Regular" pitchFamily="2" charset="77"/>
                  </a:rPr>
                  <a:t>Lorem ipsum dolor </a:t>
                </a:r>
                <a:br>
                  <a:rPr lang="en-US" sz="1200" b="0" i="0">
                    <a:solidFill>
                      <a:schemeClr val="bg1"/>
                    </a:solidFill>
                    <a:latin typeface="GT America Regular" pitchFamily="2" charset="77"/>
                  </a:rPr>
                </a:br>
                <a:r>
                  <a:rPr lang="en-US" sz="1200" b="0" i="0">
                    <a:solidFill>
                      <a:schemeClr val="bg1"/>
                    </a:solidFill>
                    <a:latin typeface="GT America Regular" pitchFamily="2" charset="77"/>
                  </a:rPr>
                  <a:t>sit </a:t>
                </a:r>
                <a:r>
                  <a:rPr lang="en-US" sz="1200" b="0" i="0" err="1">
                    <a:solidFill>
                      <a:schemeClr val="bg1"/>
                    </a:solidFill>
                    <a:latin typeface="GT America Regular" pitchFamily="2" charset="77"/>
                  </a:rPr>
                  <a:t>amet</a:t>
                </a:r>
                <a:r>
                  <a:rPr lang="en-US" sz="1200" b="0" i="0">
                    <a:solidFill>
                      <a:schemeClr val="bg1"/>
                    </a:solidFill>
                    <a:latin typeface="GT America Regular" pitchFamily="2" charset="77"/>
                  </a:rPr>
                  <a:t>, con sec</a:t>
                </a:r>
                <a:br>
                  <a:rPr lang="en-US" sz="1200" b="0" i="0">
                    <a:solidFill>
                      <a:schemeClr val="bg1"/>
                    </a:solidFill>
                    <a:latin typeface="GT America Regular" pitchFamily="2" charset="77"/>
                  </a:rPr>
                </a:br>
                <a:r>
                  <a:rPr lang="en-US" sz="1200" b="0" i="0" err="1">
                    <a:solidFill>
                      <a:schemeClr val="bg1"/>
                    </a:solidFill>
                    <a:latin typeface="GT America Regular" pitchFamily="2" charset="77"/>
                  </a:rPr>
                  <a:t>tetur</a:t>
                </a:r>
                <a:r>
                  <a:rPr lang="en-US" sz="1200" b="0" i="0">
                    <a:solidFill>
                      <a:schemeClr val="bg1"/>
                    </a:solidFill>
                    <a:latin typeface="GT America Regular" pitchFamily="2" charset="77"/>
                  </a:rPr>
                  <a:t> </a:t>
                </a:r>
                <a:r>
                  <a:rPr lang="en-US" sz="1200" b="0" i="0" err="1">
                    <a:solidFill>
                      <a:schemeClr val="bg1"/>
                    </a:solidFill>
                    <a:latin typeface="GT America Regular" pitchFamily="2" charset="77"/>
                  </a:rPr>
                  <a:t>adipiscing</a:t>
                </a:r>
                <a:r>
                  <a:rPr lang="en-US" sz="1200" b="0" i="0">
                    <a:solidFill>
                      <a:schemeClr val="bg1"/>
                    </a:solidFill>
                    <a:latin typeface="GT America Regular" pitchFamily="2" charset="77"/>
                  </a:rPr>
                  <a:t> </a:t>
                </a:r>
                <a:br>
                  <a:rPr lang="en-US" sz="1200" b="0" i="0">
                    <a:solidFill>
                      <a:schemeClr val="bg1"/>
                    </a:solidFill>
                    <a:latin typeface="GT America Regular" pitchFamily="2" charset="77"/>
                  </a:rPr>
                </a:br>
                <a:r>
                  <a:rPr lang="en-US" sz="1200" b="0" i="0">
                    <a:solidFill>
                      <a:schemeClr val="bg1"/>
                    </a:solidFill>
                    <a:latin typeface="GT America Regular" pitchFamily="2" charset="77"/>
                  </a:rPr>
                  <a:t>Nam</a:t>
                </a:r>
              </a:p>
            </p:txBody>
          </p:sp>
        </p:grpSp>
      </p:grpSp>
      <p:sp>
        <p:nvSpPr>
          <p:cNvPr id="9" name="Date Placeholder 3">
            <a:extLst>
              <a:ext uri="{FF2B5EF4-FFF2-40B4-BE49-F238E27FC236}">
                <a16:creationId xmlns:a16="http://schemas.microsoft.com/office/drawing/2014/main" id="{7EE5F1AD-ABA4-3E9F-3100-90072385D206}"/>
              </a:ext>
            </a:extLst>
          </p:cNvPr>
          <p:cNvSpPr>
            <a:spLocks noGrp="1"/>
          </p:cNvSpPr>
          <p:nvPr>
            <p:ph type="dt" sz="half" idx="10"/>
          </p:nvPr>
        </p:nvSpPr>
        <p:spPr>
          <a:xfrm>
            <a:off x="1436012" y="6450272"/>
            <a:ext cx="2150924" cy="365125"/>
          </a:xfrm>
        </p:spPr>
        <p:txBody>
          <a:bodyPr/>
          <a:lstStyle>
            <a:lvl1pPr>
              <a:defRPr sz="700" b="0" i="0" spc="-55" baseline="0">
                <a:solidFill>
                  <a:srgbClr val="0E0F0F"/>
                </a:solidFill>
                <a:latin typeface="GT America Regular" pitchFamily="2" charset="77"/>
              </a:defRPr>
            </a:lvl1pPr>
          </a:lstStyle>
          <a:p>
            <a:r>
              <a:rPr lang="en-US"/>
              <a:t>Empowering</a:t>
            </a:r>
            <a:br>
              <a:rPr lang="en-US"/>
            </a:br>
            <a:r>
              <a:rPr lang="en-US"/>
              <a:t>Tomorrow Together.</a:t>
            </a:r>
          </a:p>
        </p:txBody>
      </p:sp>
      <p:pic>
        <p:nvPicPr>
          <p:cNvPr id="10" name="Picture 9" descr="A blue and black logo&#10;&#10;Description automatically generated">
            <a:extLst>
              <a:ext uri="{FF2B5EF4-FFF2-40B4-BE49-F238E27FC236}">
                <a16:creationId xmlns:a16="http://schemas.microsoft.com/office/drawing/2014/main" id="{565CEA19-FC1D-5C1A-E27B-971D39B081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9937" y="6192755"/>
            <a:ext cx="1000539" cy="692316"/>
          </a:xfrm>
          <a:prstGeom prst="rect">
            <a:avLst/>
          </a:prstGeom>
        </p:spPr>
      </p:pic>
      <p:sp>
        <p:nvSpPr>
          <p:cNvPr id="11" name="Date Placeholder 3">
            <a:extLst>
              <a:ext uri="{FF2B5EF4-FFF2-40B4-BE49-F238E27FC236}">
                <a16:creationId xmlns:a16="http://schemas.microsoft.com/office/drawing/2014/main" id="{C6930B4C-29CE-A6DB-B63F-8575F237DE83}"/>
              </a:ext>
            </a:extLst>
          </p:cNvPr>
          <p:cNvSpPr txBox="1">
            <a:spLocks/>
          </p:cNvSpPr>
          <p:nvPr userDrawn="1"/>
        </p:nvSpPr>
        <p:spPr>
          <a:xfrm>
            <a:off x="3582474" y="6450272"/>
            <a:ext cx="2150924" cy="365125"/>
          </a:xfrm>
          <a:prstGeom prst="rect">
            <a:avLst/>
          </a:prstGeom>
        </p:spPr>
        <p:txBody>
          <a:bodyPr vert="horz" lIns="45720" tIns="22860" rIns="45720" bIns="22860" rtlCol="0" anchor="ctr"/>
          <a:lstStyle>
            <a:defPPr>
              <a:defRPr lang="en-US"/>
            </a:defPPr>
            <a:lvl1pPr marL="0" algn="l" defTabSz="457200" rtl="0" eaLnBrk="1" latinLnBrk="0" hangingPunct="1">
              <a:defRPr sz="1400" b="0" i="0" kern="1200" spc="-110" baseline="0">
                <a:solidFill>
                  <a:srgbClr val="0E0F0F"/>
                </a:solidFill>
                <a:latin typeface="GT America Trial Rg"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b="0" i="0">
                <a:latin typeface="GT America Regular" pitchFamily="2" charset="77"/>
              </a:rPr>
              <a:t>www. </a:t>
            </a:r>
            <a:r>
              <a:rPr lang="en-US" sz="700" b="0" i="0" err="1">
                <a:latin typeface="GT America Regular" pitchFamily="2" charset="77"/>
              </a:rPr>
              <a:t>buildskills.com.au</a:t>
            </a:r>
            <a:endParaRPr lang="en-US" sz="700" b="0" i="0">
              <a:latin typeface="GT America Regular" pitchFamily="2" charset="77"/>
            </a:endParaRPr>
          </a:p>
        </p:txBody>
      </p:sp>
      <p:sp>
        <p:nvSpPr>
          <p:cNvPr id="12" name="Date Placeholder 3">
            <a:extLst>
              <a:ext uri="{FF2B5EF4-FFF2-40B4-BE49-F238E27FC236}">
                <a16:creationId xmlns:a16="http://schemas.microsoft.com/office/drawing/2014/main" id="{7286F62A-ABD5-1A97-B4D8-92FCA261E541}"/>
              </a:ext>
            </a:extLst>
          </p:cNvPr>
          <p:cNvSpPr txBox="1">
            <a:spLocks/>
          </p:cNvSpPr>
          <p:nvPr userDrawn="1"/>
        </p:nvSpPr>
        <p:spPr>
          <a:xfrm>
            <a:off x="5738934" y="6450272"/>
            <a:ext cx="2150924" cy="365125"/>
          </a:xfrm>
          <a:prstGeom prst="rect">
            <a:avLst/>
          </a:prstGeom>
        </p:spPr>
        <p:txBody>
          <a:bodyPr vert="horz" lIns="45720" tIns="22860" rIns="45720" bIns="22860" rtlCol="0" anchor="ctr"/>
          <a:lstStyle>
            <a:defPPr>
              <a:defRPr lang="en-US"/>
            </a:defPPr>
            <a:lvl1pPr marL="0" algn="l" defTabSz="457200" rtl="0" eaLnBrk="1" latinLnBrk="0" hangingPunct="1">
              <a:defRPr sz="1400" b="0" i="0" kern="1200" spc="-110" baseline="0">
                <a:solidFill>
                  <a:srgbClr val="0E0F0F"/>
                </a:solidFill>
                <a:latin typeface="GT America Trial Rg"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b="0" i="0">
                <a:latin typeface="GT America Regular" pitchFamily="2" charset="77"/>
              </a:rPr>
              <a:t>2024 Workforce Plan</a:t>
            </a:r>
          </a:p>
        </p:txBody>
      </p:sp>
      <p:sp>
        <p:nvSpPr>
          <p:cNvPr id="13" name="Date Placeholder 3">
            <a:extLst>
              <a:ext uri="{FF2B5EF4-FFF2-40B4-BE49-F238E27FC236}">
                <a16:creationId xmlns:a16="http://schemas.microsoft.com/office/drawing/2014/main" id="{254DA6E4-557D-6A53-925B-A6C00C0097A0}"/>
              </a:ext>
            </a:extLst>
          </p:cNvPr>
          <p:cNvSpPr txBox="1">
            <a:spLocks/>
          </p:cNvSpPr>
          <p:nvPr userDrawn="1"/>
        </p:nvSpPr>
        <p:spPr>
          <a:xfrm>
            <a:off x="9266994" y="6440776"/>
            <a:ext cx="2150924" cy="365125"/>
          </a:xfrm>
          <a:prstGeom prst="rect">
            <a:avLst/>
          </a:prstGeom>
        </p:spPr>
        <p:txBody>
          <a:bodyPr vert="horz" lIns="45720" tIns="22860" rIns="45720" bIns="22860" rtlCol="0" anchor="ctr"/>
          <a:lstStyle>
            <a:defPPr>
              <a:defRPr lang="en-US"/>
            </a:defPPr>
            <a:lvl1pPr marL="0" algn="l" defTabSz="457200" rtl="0" eaLnBrk="1" latinLnBrk="0" hangingPunct="1">
              <a:defRPr sz="1400" b="0" i="0" kern="1200" spc="-110" baseline="0">
                <a:solidFill>
                  <a:srgbClr val="0E0F0F"/>
                </a:solidFill>
                <a:latin typeface="GT America Trial Rg"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AU" sz="700" b="0" i="0" smtClean="0">
                <a:latin typeface="GT America Regular" pitchFamily="2" charset="77"/>
              </a:rPr>
              <a:pPr algn="r"/>
              <a:t>‹#›</a:t>
            </a:fld>
            <a:endParaRPr lang="en-US" sz="700" b="0" i="0">
              <a:latin typeface="GT America Regular" pitchFamily="2" charset="77"/>
            </a:endParaRPr>
          </a:p>
        </p:txBody>
      </p:sp>
      <p:cxnSp>
        <p:nvCxnSpPr>
          <p:cNvPr id="14" name="Straight Connector 13">
            <a:extLst>
              <a:ext uri="{FF2B5EF4-FFF2-40B4-BE49-F238E27FC236}">
                <a16:creationId xmlns:a16="http://schemas.microsoft.com/office/drawing/2014/main" id="{3367B4E2-E555-61ED-1C12-CB5AD546CB73}"/>
              </a:ext>
            </a:extLst>
          </p:cNvPr>
          <p:cNvCxnSpPr>
            <a:cxnSpLocks/>
          </p:cNvCxnSpPr>
          <p:nvPr userDrawn="1"/>
        </p:nvCxnSpPr>
        <p:spPr>
          <a:xfrm>
            <a:off x="1430476" y="6316980"/>
            <a:ext cx="1015954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onveniently traveling">
            <a:extLst>
              <a:ext uri="{FF2B5EF4-FFF2-40B4-BE49-F238E27FC236}">
                <a16:creationId xmlns:a16="http://schemas.microsoft.com/office/drawing/2014/main" id="{64077D09-72A2-9D95-D184-0220ED6EEEE6}"/>
              </a:ext>
            </a:extLst>
          </p:cNvPr>
          <p:cNvSpPr txBox="1"/>
          <p:nvPr userDrawn="1"/>
        </p:nvSpPr>
        <p:spPr>
          <a:xfrm>
            <a:off x="9295412" y="5913477"/>
            <a:ext cx="2287486" cy="32829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25400" tIns="25400" rIns="25400" bIns="25400" anchor="ctr">
            <a:spAutoFit/>
          </a:bodyPr>
          <a:lstStyle>
            <a:lvl1pPr algn="l">
              <a:defRPr sz="4000" b="0">
                <a:solidFill>
                  <a:srgbClr val="FFFFFF"/>
                </a:solidFill>
                <a:latin typeface="Archivo Regular"/>
                <a:ea typeface="Archivo Regular"/>
                <a:cs typeface="Archivo Regular"/>
                <a:sym typeface="Archivo Regular"/>
              </a:defRPr>
            </a:lvl1pPr>
          </a:lstStyle>
          <a:p>
            <a:pPr algn="r"/>
            <a:r>
              <a:rPr lang="en-AU" sz="900" b="0" i="0">
                <a:solidFill>
                  <a:srgbClr val="0E0F0F"/>
                </a:solidFill>
                <a:latin typeface="GT America Mono Regular" pitchFamily="2" charset="77"/>
              </a:rPr>
              <a:t>Source: ABS, </a:t>
            </a:r>
            <a:r>
              <a:rPr lang="en-AU" sz="900" b="0" i="0" err="1">
                <a:solidFill>
                  <a:srgbClr val="0E0F0F"/>
                </a:solidFill>
                <a:latin typeface="GT America Mono Regular" pitchFamily="2" charset="77"/>
              </a:rPr>
              <a:t>Sobyra</a:t>
            </a:r>
            <a:endParaRPr lang="en-AU" sz="900" b="0" i="0">
              <a:solidFill>
                <a:srgbClr val="0E0F0F"/>
              </a:solidFill>
              <a:latin typeface="GT America Mono Regular" pitchFamily="2" charset="77"/>
            </a:endParaRPr>
          </a:p>
          <a:p>
            <a:pPr algn="r"/>
            <a:r>
              <a:rPr lang="en-AU" sz="900" b="0" i="0">
                <a:solidFill>
                  <a:srgbClr val="0E0F0F"/>
                </a:solidFill>
                <a:latin typeface="GT America Mono Regular" pitchFamily="2" charset="77"/>
              </a:rPr>
              <a:t>Notes: data seasonally adjusted</a:t>
            </a:r>
          </a:p>
        </p:txBody>
      </p:sp>
      <p:sp>
        <p:nvSpPr>
          <p:cNvPr id="16" name="Text Placeholder 17">
            <a:extLst>
              <a:ext uri="{FF2B5EF4-FFF2-40B4-BE49-F238E27FC236}">
                <a16:creationId xmlns:a16="http://schemas.microsoft.com/office/drawing/2014/main" id="{AAAB99C0-C2C8-EBFC-9F49-DB7DB9D8EA5A}"/>
              </a:ext>
            </a:extLst>
          </p:cNvPr>
          <p:cNvSpPr>
            <a:spLocks noGrp="1"/>
          </p:cNvSpPr>
          <p:nvPr>
            <p:ph type="body" sz="quarter" idx="11"/>
          </p:nvPr>
        </p:nvSpPr>
        <p:spPr>
          <a:xfrm>
            <a:off x="586582" y="628942"/>
            <a:ext cx="10831337" cy="856456"/>
          </a:xfrm>
        </p:spPr>
        <p:txBody>
          <a:bodyPr>
            <a:normAutofit/>
          </a:bodyPr>
          <a:lstStyle>
            <a:lvl1pPr marL="0" indent="0">
              <a:buNone/>
              <a:defRPr sz="3500" b="1" i="0">
                <a:solidFill>
                  <a:srgbClr val="0273F0"/>
                </a:solidFill>
                <a:latin typeface="+mj-lt"/>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18" name="Text Placeholder 17">
            <a:extLst>
              <a:ext uri="{FF2B5EF4-FFF2-40B4-BE49-F238E27FC236}">
                <a16:creationId xmlns:a16="http://schemas.microsoft.com/office/drawing/2014/main" id="{A925261C-39FB-ABAC-0A02-30AC7FD7181F}"/>
              </a:ext>
            </a:extLst>
          </p:cNvPr>
          <p:cNvSpPr>
            <a:spLocks noGrp="1"/>
          </p:cNvSpPr>
          <p:nvPr>
            <p:ph type="body" sz="quarter" idx="12" hasCustomPrompt="1"/>
          </p:nvPr>
        </p:nvSpPr>
        <p:spPr>
          <a:xfrm>
            <a:off x="586582" y="1290891"/>
            <a:ext cx="5427357" cy="856456"/>
          </a:xfrm>
        </p:spPr>
        <p:txBody>
          <a:bodyPr>
            <a:normAutofit/>
          </a:bodyPr>
          <a:lstStyle>
            <a:lvl1pPr marL="0" indent="0">
              <a:buNone/>
              <a:defRPr sz="1500" b="0" i="0">
                <a:solidFill>
                  <a:srgbClr val="0E0F0F"/>
                </a:solidFill>
                <a:latin typeface="GT America Regular" pitchFamily="2" charset="77"/>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Sub Header</a:t>
            </a:r>
          </a:p>
        </p:txBody>
      </p:sp>
      <p:grpSp>
        <p:nvGrpSpPr>
          <p:cNvPr id="45" name="Group 44">
            <a:extLst>
              <a:ext uri="{FF2B5EF4-FFF2-40B4-BE49-F238E27FC236}">
                <a16:creationId xmlns:a16="http://schemas.microsoft.com/office/drawing/2014/main" id="{2FEF3404-25CB-C95F-CA68-67F43491DE62}"/>
              </a:ext>
            </a:extLst>
          </p:cNvPr>
          <p:cNvGrpSpPr/>
          <p:nvPr userDrawn="1"/>
        </p:nvGrpSpPr>
        <p:grpSpPr>
          <a:xfrm>
            <a:off x="4956548" y="2206669"/>
            <a:ext cx="1151175" cy="475829"/>
            <a:chOff x="6110947" y="2911565"/>
            <a:chExt cx="1050504" cy="446313"/>
          </a:xfrm>
          <a:solidFill>
            <a:srgbClr val="42F5A6"/>
          </a:solidFill>
        </p:grpSpPr>
        <p:grpSp>
          <p:nvGrpSpPr>
            <p:cNvPr id="46" name="Group 45">
              <a:extLst>
                <a:ext uri="{FF2B5EF4-FFF2-40B4-BE49-F238E27FC236}">
                  <a16:creationId xmlns:a16="http://schemas.microsoft.com/office/drawing/2014/main" id="{C6B93658-0B88-0CFE-4DAD-FF7A605C7D0F}"/>
                </a:ext>
              </a:extLst>
            </p:cNvPr>
            <p:cNvGrpSpPr/>
            <p:nvPr/>
          </p:nvGrpSpPr>
          <p:grpSpPr>
            <a:xfrm flipV="1">
              <a:off x="6110947" y="2911565"/>
              <a:ext cx="1050504" cy="446313"/>
              <a:chOff x="1760596" y="411236"/>
              <a:chExt cx="1407900" cy="598152"/>
            </a:xfrm>
            <a:grpFill/>
            <a:effectLst>
              <a:outerShdw blurRad="241300" dist="76200" dir="2700000" algn="t" rotWithShape="0">
                <a:prstClr val="black">
                  <a:alpha val="10000"/>
                </a:prstClr>
              </a:outerShdw>
            </a:effectLst>
          </p:grpSpPr>
          <p:sp>
            <p:nvSpPr>
              <p:cNvPr id="56" name="Rectangle: Rounded Corners 75">
                <a:extLst>
                  <a:ext uri="{FF2B5EF4-FFF2-40B4-BE49-F238E27FC236}">
                    <a16:creationId xmlns:a16="http://schemas.microsoft.com/office/drawing/2014/main" id="{76A210E4-127B-82F1-8EDF-8311B66AB37C}"/>
                  </a:ext>
                </a:extLst>
              </p:cNvPr>
              <p:cNvSpPr/>
              <p:nvPr/>
            </p:nvSpPr>
            <p:spPr>
              <a:xfrm>
                <a:off x="1832334" y="576265"/>
                <a:ext cx="1336162" cy="433123"/>
              </a:xfrm>
              <a:prstGeom prst="roundRect">
                <a:avLst>
                  <a:gd name="adj" fmla="val 15838"/>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700">
                  <a:solidFill>
                    <a:schemeClr val="tx1">
                      <a:lumMod val="50000"/>
                      <a:lumOff val="50000"/>
                    </a:schemeClr>
                  </a:solidFill>
                </a:endParaRPr>
              </a:p>
            </p:txBody>
          </p:sp>
          <p:sp>
            <p:nvSpPr>
              <p:cNvPr id="68" name="Right Triangle 67">
                <a:extLst>
                  <a:ext uri="{FF2B5EF4-FFF2-40B4-BE49-F238E27FC236}">
                    <a16:creationId xmlns:a16="http://schemas.microsoft.com/office/drawing/2014/main" id="{75BCB9EC-CD9B-AE15-95F4-C4C23AABA0D9}"/>
                  </a:ext>
                </a:extLst>
              </p:cNvPr>
              <p:cNvSpPr/>
              <p:nvPr/>
            </p:nvSpPr>
            <p:spPr>
              <a:xfrm rot="18900000">
                <a:off x="1760596" y="411236"/>
                <a:ext cx="333375" cy="33337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900"/>
              </a:p>
            </p:txBody>
          </p:sp>
        </p:grpSp>
        <p:sp>
          <p:nvSpPr>
            <p:cNvPr id="51" name="TextBox 50">
              <a:extLst>
                <a:ext uri="{FF2B5EF4-FFF2-40B4-BE49-F238E27FC236}">
                  <a16:creationId xmlns:a16="http://schemas.microsoft.com/office/drawing/2014/main" id="{D2BAC012-B46E-4F2D-668C-001CD030DE25}"/>
                </a:ext>
              </a:extLst>
            </p:cNvPr>
            <p:cNvSpPr txBox="1"/>
            <p:nvPr/>
          </p:nvSpPr>
          <p:spPr>
            <a:xfrm>
              <a:off x="6164474" y="2934252"/>
              <a:ext cx="948007" cy="259817"/>
            </a:xfrm>
            <a:prstGeom prst="rect">
              <a:avLst/>
            </a:prstGeom>
            <a:grpFill/>
          </p:spPr>
          <p:txBody>
            <a:bodyPr wrap="square" rtlCol="0">
              <a:spAutoFit/>
            </a:bodyPr>
            <a:lstStyle>
              <a:defPPr>
                <a:defRPr lang="en-US"/>
              </a:defPPr>
              <a:lvl1pPr>
                <a:defRPr sz="1600">
                  <a:solidFill>
                    <a:schemeClr val="tx1">
                      <a:lumMod val="75000"/>
                      <a:lumOff val="25000"/>
                    </a:schemeClr>
                  </a:solidFill>
                  <a:latin typeface="+mj-lt"/>
                  <a:cs typeface="Sora ExtraBold" pitchFamily="2" charset="0"/>
                </a:defRPr>
              </a:lvl1pPr>
            </a:lstStyle>
            <a:p>
              <a:pPr algn="ctr"/>
              <a:r>
                <a:rPr lang="en-US" sz="1200" b="0" i="0">
                  <a:solidFill>
                    <a:srgbClr val="0B1849"/>
                  </a:solidFill>
                  <a:latin typeface="GT America Regular" pitchFamily="2" charset="77"/>
                </a:rPr>
                <a:t>North</a:t>
              </a:r>
            </a:p>
          </p:txBody>
        </p:sp>
      </p:grpSp>
      <p:sp>
        <p:nvSpPr>
          <p:cNvPr id="17" name="TextBox 16">
            <a:extLst>
              <a:ext uri="{FF2B5EF4-FFF2-40B4-BE49-F238E27FC236}">
                <a16:creationId xmlns:a16="http://schemas.microsoft.com/office/drawing/2014/main" id="{2804093B-04C9-E4D6-0FBF-8755444B7920}"/>
              </a:ext>
            </a:extLst>
          </p:cNvPr>
          <p:cNvSpPr txBox="1"/>
          <p:nvPr userDrawn="1"/>
        </p:nvSpPr>
        <p:spPr>
          <a:xfrm>
            <a:off x="2404235" y="3790586"/>
            <a:ext cx="1968639" cy="518027"/>
          </a:xfrm>
          <a:prstGeom prst="rect">
            <a:avLst/>
          </a:prstGeom>
          <a:noFill/>
        </p:spPr>
        <p:txBody>
          <a:bodyPr wrap="square" rtlCol="0">
            <a:spAutoFit/>
          </a:bodyPr>
          <a:lstStyle/>
          <a:p>
            <a:pPr>
              <a:lnSpc>
                <a:spcPct val="120000"/>
              </a:lnSpc>
            </a:pPr>
            <a:r>
              <a:rPr lang="en-US" sz="1200" b="0" i="0">
                <a:solidFill>
                  <a:srgbClr val="0B1849"/>
                </a:solidFill>
                <a:latin typeface="GT America Regular" pitchFamily="2" charset="77"/>
              </a:rPr>
              <a:t>Lorem ipsum dolor sit </a:t>
            </a:r>
            <a:r>
              <a:rPr lang="en-US" sz="1200" b="0" i="0" err="1">
                <a:solidFill>
                  <a:srgbClr val="0B1849"/>
                </a:solidFill>
                <a:latin typeface="GT America Regular" pitchFamily="2" charset="77"/>
              </a:rPr>
              <a:t>amet</a:t>
            </a:r>
            <a:r>
              <a:rPr lang="en-US" sz="1200" b="0" i="0">
                <a:solidFill>
                  <a:srgbClr val="0B1849"/>
                </a:solidFill>
                <a:latin typeface="GT America Regular" pitchFamily="2" charset="77"/>
              </a:rPr>
              <a:t>, </a:t>
            </a:r>
            <a:r>
              <a:rPr lang="en-US" sz="1200" b="0" i="0" err="1">
                <a:solidFill>
                  <a:srgbClr val="0B1849"/>
                </a:solidFill>
                <a:latin typeface="GT America Regular" pitchFamily="2" charset="77"/>
              </a:rPr>
              <a:t>consectetur</a:t>
            </a:r>
            <a:endParaRPr lang="en-US" sz="1200" b="0" i="0">
              <a:solidFill>
                <a:srgbClr val="0B1849"/>
              </a:solidFill>
              <a:latin typeface="GT America Regular" pitchFamily="2" charset="77"/>
            </a:endParaRPr>
          </a:p>
        </p:txBody>
      </p:sp>
      <p:sp>
        <p:nvSpPr>
          <p:cNvPr id="19" name="TextBox 18">
            <a:extLst>
              <a:ext uri="{FF2B5EF4-FFF2-40B4-BE49-F238E27FC236}">
                <a16:creationId xmlns:a16="http://schemas.microsoft.com/office/drawing/2014/main" id="{86F1762D-EC52-4495-CFCE-783C1D7F75ED}"/>
              </a:ext>
            </a:extLst>
          </p:cNvPr>
          <p:cNvSpPr txBox="1"/>
          <p:nvPr userDrawn="1"/>
        </p:nvSpPr>
        <p:spPr>
          <a:xfrm>
            <a:off x="2404235" y="4465039"/>
            <a:ext cx="1968639" cy="518027"/>
          </a:xfrm>
          <a:prstGeom prst="rect">
            <a:avLst/>
          </a:prstGeom>
          <a:noFill/>
        </p:spPr>
        <p:txBody>
          <a:bodyPr wrap="square" rtlCol="0">
            <a:spAutoFit/>
          </a:bodyPr>
          <a:lstStyle/>
          <a:p>
            <a:pPr>
              <a:lnSpc>
                <a:spcPct val="120000"/>
              </a:lnSpc>
            </a:pPr>
            <a:r>
              <a:rPr lang="en-US" sz="1200" b="0" i="0">
                <a:solidFill>
                  <a:srgbClr val="0B1849"/>
                </a:solidFill>
                <a:latin typeface="GT America Regular" pitchFamily="2" charset="77"/>
              </a:rPr>
              <a:t>Lorem ipsum dolor sit </a:t>
            </a:r>
            <a:r>
              <a:rPr lang="en-US" sz="1200" b="0" i="0" err="1">
                <a:solidFill>
                  <a:srgbClr val="0B1849"/>
                </a:solidFill>
                <a:latin typeface="GT America Regular" pitchFamily="2" charset="77"/>
              </a:rPr>
              <a:t>amet</a:t>
            </a:r>
            <a:r>
              <a:rPr lang="en-US" sz="1200" b="0" i="0">
                <a:solidFill>
                  <a:srgbClr val="0B1849"/>
                </a:solidFill>
                <a:latin typeface="GT America Regular" pitchFamily="2" charset="77"/>
              </a:rPr>
              <a:t>, </a:t>
            </a:r>
            <a:r>
              <a:rPr lang="en-US" sz="1200" b="0" i="0" err="1">
                <a:solidFill>
                  <a:srgbClr val="0B1849"/>
                </a:solidFill>
                <a:latin typeface="GT America Regular" pitchFamily="2" charset="77"/>
              </a:rPr>
              <a:t>consectetur</a:t>
            </a:r>
            <a:r>
              <a:rPr lang="en-US" sz="1200" b="0" i="0">
                <a:solidFill>
                  <a:srgbClr val="0B1849"/>
                </a:solidFill>
                <a:latin typeface="GT America Regular" pitchFamily="2" charset="77"/>
              </a:rPr>
              <a:t>, </a:t>
            </a:r>
          </a:p>
        </p:txBody>
      </p:sp>
      <p:grpSp>
        <p:nvGrpSpPr>
          <p:cNvPr id="20" name="Group 19">
            <a:extLst>
              <a:ext uri="{FF2B5EF4-FFF2-40B4-BE49-F238E27FC236}">
                <a16:creationId xmlns:a16="http://schemas.microsoft.com/office/drawing/2014/main" id="{7D2DFE1E-00BE-1085-B4C0-15C26D52775D}"/>
              </a:ext>
            </a:extLst>
          </p:cNvPr>
          <p:cNvGrpSpPr/>
          <p:nvPr userDrawn="1"/>
        </p:nvGrpSpPr>
        <p:grpSpPr>
          <a:xfrm flipH="1">
            <a:off x="4181913" y="3722899"/>
            <a:ext cx="639902" cy="557359"/>
            <a:chOff x="7230880" y="4091833"/>
            <a:chExt cx="583942" cy="522786"/>
          </a:xfrm>
        </p:grpSpPr>
        <p:sp>
          <p:nvSpPr>
            <p:cNvPr id="21" name="Rectangle: Rounded Corners 121">
              <a:extLst>
                <a:ext uri="{FF2B5EF4-FFF2-40B4-BE49-F238E27FC236}">
                  <a16:creationId xmlns:a16="http://schemas.microsoft.com/office/drawing/2014/main" id="{DB68DE26-A80D-3CFC-0862-901F9BEE1D38}"/>
                </a:ext>
              </a:extLst>
            </p:cNvPr>
            <p:cNvSpPr/>
            <p:nvPr/>
          </p:nvSpPr>
          <p:spPr>
            <a:xfrm>
              <a:off x="7261457" y="4091833"/>
              <a:ext cx="522788" cy="522786"/>
            </a:xfrm>
            <a:prstGeom prst="roundRect">
              <a:avLst>
                <a:gd name="adj" fmla="val 14994"/>
              </a:avLst>
            </a:prstGeom>
            <a:solidFill>
              <a:schemeClr val="bg1"/>
            </a:solidFill>
            <a:ln w="28575">
              <a:noFill/>
            </a:ln>
            <a:effectLst>
              <a:outerShdw blurRad="241300" dist="762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b="0" i="0">
                <a:solidFill>
                  <a:srgbClr val="0E0F0F"/>
                </a:solidFill>
                <a:latin typeface="GT America Regular" pitchFamily="2" charset="77"/>
              </a:endParaRPr>
            </a:p>
          </p:txBody>
        </p:sp>
        <p:sp>
          <p:nvSpPr>
            <p:cNvPr id="22" name="TextBox 21">
              <a:extLst>
                <a:ext uri="{FF2B5EF4-FFF2-40B4-BE49-F238E27FC236}">
                  <a16:creationId xmlns:a16="http://schemas.microsoft.com/office/drawing/2014/main" id="{047281BB-43E9-E202-2FF7-ACD63EEFF14D}"/>
                </a:ext>
              </a:extLst>
            </p:cNvPr>
            <p:cNvSpPr txBox="1"/>
            <p:nvPr/>
          </p:nvSpPr>
          <p:spPr>
            <a:xfrm>
              <a:off x="7230880" y="4279465"/>
              <a:ext cx="583942" cy="259817"/>
            </a:xfrm>
            <a:prstGeom prst="rect">
              <a:avLst/>
            </a:prstGeom>
            <a:noFill/>
          </p:spPr>
          <p:txBody>
            <a:bodyPr wrap="square" rtlCol="0">
              <a:spAutoFit/>
            </a:bodyPr>
            <a:lstStyle/>
            <a:p>
              <a:pPr algn="ctr"/>
              <a:r>
                <a:rPr lang="en-US" sz="1200" b="0" i="0">
                  <a:solidFill>
                    <a:srgbClr val="0E0F0F"/>
                  </a:solidFill>
                  <a:latin typeface="GT America Mono Regular" pitchFamily="2" charset="77"/>
                  <a:cs typeface="Sora ExtraBold" pitchFamily="2" charset="0"/>
                </a:rPr>
                <a:t>04</a:t>
              </a:r>
            </a:p>
          </p:txBody>
        </p:sp>
      </p:grpSp>
      <p:grpSp>
        <p:nvGrpSpPr>
          <p:cNvPr id="23" name="Group 22">
            <a:extLst>
              <a:ext uri="{FF2B5EF4-FFF2-40B4-BE49-F238E27FC236}">
                <a16:creationId xmlns:a16="http://schemas.microsoft.com/office/drawing/2014/main" id="{F64EAA47-AA07-ABAA-E968-A0FCF0EC5BED}"/>
              </a:ext>
            </a:extLst>
          </p:cNvPr>
          <p:cNvGrpSpPr/>
          <p:nvPr userDrawn="1"/>
        </p:nvGrpSpPr>
        <p:grpSpPr>
          <a:xfrm flipH="1">
            <a:off x="4214583" y="4412612"/>
            <a:ext cx="639902" cy="557359"/>
            <a:chOff x="7230880" y="4091833"/>
            <a:chExt cx="583942" cy="522786"/>
          </a:xfrm>
        </p:grpSpPr>
        <p:sp>
          <p:nvSpPr>
            <p:cNvPr id="24" name="Rectangle: Rounded Corners 121">
              <a:extLst>
                <a:ext uri="{FF2B5EF4-FFF2-40B4-BE49-F238E27FC236}">
                  <a16:creationId xmlns:a16="http://schemas.microsoft.com/office/drawing/2014/main" id="{3AAA4F0F-5041-4ACD-D859-57EB7696190A}"/>
                </a:ext>
              </a:extLst>
            </p:cNvPr>
            <p:cNvSpPr/>
            <p:nvPr/>
          </p:nvSpPr>
          <p:spPr>
            <a:xfrm>
              <a:off x="7261457" y="4091833"/>
              <a:ext cx="522788" cy="522786"/>
            </a:xfrm>
            <a:prstGeom prst="roundRect">
              <a:avLst>
                <a:gd name="adj" fmla="val 14994"/>
              </a:avLst>
            </a:prstGeom>
            <a:solidFill>
              <a:schemeClr val="bg1"/>
            </a:solidFill>
            <a:ln w="28575">
              <a:noFill/>
            </a:ln>
            <a:effectLst>
              <a:outerShdw blurRad="241300" dist="762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b="0" i="0">
                <a:solidFill>
                  <a:srgbClr val="0E0F0F"/>
                </a:solidFill>
                <a:latin typeface="GT America Regular" pitchFamily="2" charset="77"/>
              </a:endParaRPr>
            </a:p>
          </p:txBody>
        </p:sp>
        <p:sp>
          <p:nvSpPr>
            <p:cNvPr id="25" name="TextBox 24">
              <a:extLst>
                <a:ext uri="{FF2B5EF4-FFF2-40B4-BE49-F238E27FC236}">
                  <a16:creationId xmlns:a16="http://schemas.microsoft.com/office/drawing/2014/main" id="{89F50540-8424-043C-8C24-601AE795A4BE}"/>
                </a:ext>
              </a:extLst>
            </p:cNvPr>
            <p:cNvSpPr txBox="1"/>
            <p:nvPr/>
          </p:nvSpPr>
          <p:spPr>
            <a:xfrm>
              <a:off x="7230880" y="4279465"/>
              <a:ext cx="583942" cy="259817"/>
            </a:xfrm>
            <a:prstGeom prst="rect">
              <a:avLst/>
            </a:prstGeom>
            <a:noFill/>
          </p:spPr>
          <p:txBody>
            <a:bodyPr wrap="square" rtlCol="0">
              <a:spAutoFit/>
            </a:bodyPr>
            <a:lstStyle/>
            <a:p>
              <a:pPr algn="ctr"/>
              <a:r>
                <a:rPr lang="en-US" sz="1200" b="0" i="0">
                  <a:solidFill>
                    <a:srgbClr val="0E0F0F"/>
                  </a:solidFill>
                  <a:latin typeface="GT America Mono Regular" pitchFamily="2" charset="77"/>
                  <a:cs typeface="Sora ExtraBold" pitchFamily="2" charset="0"/>
                </a:rPr>
                <a:t>05</a:t>
              </a:r>
            </a:p>
          </p:txBody>
        </p:sp>
      </p:grpSp>
      <p:cxnSp>
        <p:nvCxnSpPr>
          <p:cNvPr id="2" name="Straight Connector 1">
            <a:extLst>
              <a:ext uri="{FF2B5EF4-FFF2-40B4-BE49-F238E27FC236}">
                <a16:creationId xmlns:a16="http://schemas.microsoft.com/office/drawing/2014/main" id="{D9DE9828-2DDE-9D85-D5DD-4B76B6C0EF49}"/>
              </a:ext>
            </a:extLst>
          </p:cNvPr>
          <p:cNvCxnSpPr/>
          <p:nvPr userDrawn="1"/>
        </p:nvCxnSpPr>
        <p:spPr>
          <a:xfrm>
            <a:off x="584831" y="591015"/>
            <a:ext cx="10990135" cy="0"/>
          </a:xfrm>
          <a:prstGeom prst="line">
            <a:avLst/>
          </a:prstGeom>
          <a:ln w="12700">
            <a:solidFill>
              <a:srgbClr val="42F5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28819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7B8C7A08-F65F-C037-D71B-6F8C00350275}"/>
              </a:ext>
            </a:extLst>
          </p:cNvPr>
          <p:cNvSpPr>
            <a:spLocks noEditPoints="1"/>
          </p:cNvSpPr>
          <p:nvPr userDrawn="1"/>
        </p:nvSpPr>
        <p:spPr bwMode="auto">
          <a:xfrm>
            <a:off x="4279906" y="2126813"/>
            <a:ext cx="4104555" cy="3047264"/>
          </a:xfrm>
          <a:custGeom>
            <a:avLst/>
            <a:gdLst>
              <a:gd name="T0" fmla="*/ 1046 w 1087"/>
              <a:gd name="T1" fmla="*/ 14 h 807"/>
              <a:gd name="T2" fmla="*/ 1012 w 1087"/>
              <a:gd name="T3" fmla="*/ 19 h 807"/>
              <a:gd name="T4" fmla="*/ 990 w 1087"/>
              <a:gd name="T5" fmla="*/ 10 h 807"/>
              <a:gd name="T6" fmla="*/ 949 w 1087"/>
              <a:gd name="T7" fmla="*/ 32 h 807"/>
              <a:gd name="T8" fmla="*/ 951 w 1087"/>
              <a:gd name="T9" fmla="*/ 53 h 807"/>
              <a:gd name="T10" fmla="*/ 936 w 1087"/>
              <a:gd name="T11" fmla="*/ 66 h 807"/>
              <a:gd name="T12" fmla="*/ 915 w 1087"/>
              <a:gd name="T13" fmla="*/ 68 h 807"/>
              <a:gd name="T14" fmla="*/ 895 w 1087"/>
              <a:gd name="T15" fmla="*/ 88 h 807"/>
              <a:gd name="T16" fmla="*/ 866 w 1087"/>
              <a:gd name="T17" fmla="*/ 56 h 807"/>
              <a:gd name="T18" fmla="*/ 788 w 1087"/>
              <a:gd name="T19" fmla="*/ 36 h 807"/>
              <a:gd name="T20" fmla="*/ 722 w 1087"/>
              <a:gd name="T21" fmla="*/ 47 h 807"/>
              <a:gd name="T22" fmla="*/ 3 w 1087"/>
              <a:gd name="T23" fmla="*/ 509 h 807"/>
              <a:gd name="T24" fmla="*/ 39 w 1087"/>
              <a:gd name="T25" fmla="*/ 520 h 807"/>
              <a:gd name="T26" fmla="*/ 92 w 1087"/>
              <a:gd name="T27" fmla="*/ 516 h 807"/>
              <a:gd name="T28" fmla="*/ 121 w 1087"/>
              <a:gd name="T29" fmla="*/ 535 h 807"/>
              <a:gd name="T30" fmla="*/ 141 w 1087"/>
              <a:gd name="T31" fmla="*/ 572 h 807"/>
              <a:gd name="T32" fmla="*/ 156 w 1087"/>
              <a:gd name="T33" fmla="*/ 557 h 807"/>
              <a:gd name="T34" fmla="*/ 197 w 1087"/>
              <a:gd name="T35" fmla="*/ 572 h 807"/>
              <a:gd name="T36" fmla="*/ 207 w 1087"/>
              <a:gd name="T37" fmla="*/ 606 h 807"/>
              <a:gd name="T38" fmla="*/ 250 w 1087"/>
              <a:gd name="T39" fmla="*/ 633 h 807"/>
              <a:gd name="T40" fmla="*/ 301 w 1087"/>
              <a:gd name="T41" fmla="*/ 672 h 807"/>
              <a:gd name="T42" fmla="*/ 338 w 1087"/>
              <a:gd name="T43" fmla="*/ 676 h 807"/>
              <a:gd name="T44" fmla="*/ 428 w 1087"/>
              <a:gd name="T45" fmla="*/ 677 h 807"/>
              <a:gd name="T46" fmla="*/ 464 w 1087"/>
              <a:gd name="T47" fmla="*/ 681 h 807"/>
              <a:gd name="T48" fmla="*/ 508 w 1087"/>
              <a:gd name="T49" fmla="*/ 686 h 807"/>
              <a:gd name="T50" fmla="*/ 535 w 1087"/>
              <a:gd name="T51" fmla="*/ 683 h 807"/>
              <a:gd name="T52" fmla="*/ 574 w 1087"/>
              <a:gd name="T53" fmla="*/ 672 h 807"/>
              <a:gd name="T54" fmla="*/ 606 w 1087"/>
              <a:gd name="T55" fmla="*/ 700 h 807"/>
              <a:gd name="T56" fmla="*/ 622 w 1087"/>
              <a:gd name="T57" fmla="*/ 730 h 807"/>
              <a:gd name="T58" fmla="*/ 778 w 1087"/>
              <a:gd name="T59" fmla="*/ 786 h 807"/>
              <a:gd name="T60" fmla="*/ 769 w 1087"/>
              <a:gd name="T61" fmla="*/ 766 h 807"/>
              <a:gd name="T62" fmla="*/ 779 w 1087"/>
              <a:gd name="T63" fmla="*/ 718 h 807"/>
              <a:gd name="T64" fmla="*/ 783 w 1087"/>
              <a:gd name="T65" fmla="*/ 684 h 807"/>
              <a:gd name="T66" fmla="*/ 795 w 1087"/>
              <a:gd name="T67" fmla="*/ 652 h 807"/>
              <a:gd name="T68" fmla="*/ 820 w 1087"/>
              <a:gd name="T69" fmla="*/ 613 h 807"/>
              <a:gd name="T70" fmla="*/ 835 w 1087"/>
              <a:gd name="T71" fmla="*/ 601 h 807"/>
              <a:gd name="T72" fmla="*/ 842 w 1087"/>
              <a:gd name="T73" fmla="*/ 587 h 807"/>
              <a:gd name="T74" fmla="*/ 846 w 1087"/>
              <a:gd name="T75" fmla="*/ 554 h 807"/>
              <a:gd name="T76" fmla="*/ 875 w 1087"/>
              <a:gd name="T77" fmla="*/ 514 h 807"/>
              <a:gd name="T78" fmla="*/ 875 w 1087"/>
              <a:gd name="T79" fmla="*/ 504 h 807"/>
              <a:gd name="T80" fmla="*/ 888 w 1087"/>
              <a:gd name="T81" fmla="*/ 486 h 807"/>
              <a:gd name="T82" fmla="*/ 880 w 1087"/>
              <a:gd name="T83" fmla="*/ 467 h 807"/>
              <a:gd name="T84" fmla="*/ 900 w 1087"/>
              <a:gd name="T85" fmla="*/ 457 h 807"/>
              <a:gd name="T86" fmla="*/ 907 w 1087"/>
              <a:gd name="T87" fmla="*/ 447 h 807"/>
              <a:gd name="T88" fmla="*/ 931 w 1087"/>
              <a:gd name="T89" fmla="*/ 411 h 807"/>
              <a:gd name="T90" fmla="*/ 956 w 1087"/>
              <a:gd name="T91" fmla="*/ 390 h 807"/>
              <a:gd name="T92" fmla="*/ 993 w 1087"/>
              <a:gd name="T93" fmla="*/ 365 h 807"/>
              <a:gd name="T94" fmla="*/ 995 w 1087"/>
              <a:gd name="T95" fmla="*/ 336 h 807"/>
              <a:gd name="T96" fmla="*/ 1029 w 1087"/>
              <a:gd name="T97" fmla="*/ 285 h 807"/>
              <a:gd name="T98" fmla="*/ 1039 w 1087"/>
              <a:gd name="T99" fmla="*/ 236 h 807"/>
              <a:gd name="T100" fmla="*/ 1049 w 1087"/>
              <a:gd name="T101" fmla="*/ 165 h 807"/>
              <a:gd name="T102" fmla="*/ 1061 w 1087"/>
              <a:gd name="T103" fmla="*/ 126 h 807"/>
              <a:gd name="T104" fmla="*/ 1073 w 1087"/>
              <a:gd name="T105" fmla="*/ 75 h 807"/>
              <a:gd name="T106" fmla="*/ 710 w 1087"/>
              <a:gd name="T107" fmla="*/ 384 h 807"/>
              <a:gd name="T108" fmla="*/ 708 w 1087"/>
              <a:gd name="T109" fmla="*/ 397 h 807"/>
              <a:gd name="T110" fmla="*/ 703 w 1087"/>
              <a:gd name="T111" fmla="*/ 397 h 807"/>
              <a:gd name="T112" fmla="*/ 691 w 1087"/>
              <a:gd name="T113" fmla="*/ 504 h 807"/>
              <a:gd name="T114" fmla="*/ 705 w 1087"/>
              <a:gd name="T115" fmla="*/ 623 h 807"/>
              <a:gd name="T116" fmla="*/ 696 w 1087"/>
              <a:gd name="T117" fmla="*/ 642 h 807"/>
              <a:gd name="T118" fmla="*/ 693 w 1087"/>
              <a:gd name="T119" fmla="*/ 669 h 807"/>
              <a:gd name="T120" fmla="*/ 671 w 1087"/>
              <a:gd name="T121" fmla="*/ 652 h 807"/>
              <a:gd name="T122" fmla="*/ 672 w 1087"/>
              <a:gd name="T123" fmla="*/ 620 h 807"/>
              <a:gd name="T124" fmla="*/ 710 w 1087"/>
              <a:gd name="T125" fmla="*/ 613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87" h="807">
                <a:moveTo>
                  <a:pt x="1087" y="44"/>
                </a:moveTo>
                <a:lnTo>
                  <a:pt x="1083" y="41"/>
                </a:lnTo>
                <a:lnTo>
                  <a:pt x="1083" y="39"/>
                </a:lnTo>
                <a:lnTo>
                  <a:pt x="1082" y="30"/>
                </a:lnTo>
                <a:lnTo>
                  <a:pt x="1082" y="27"/>
                </a:lnTo>
                <a:lnTo>
                  <a:pt x="1083" y="15"/>
                </a:lnTo>
                <a:lnTo>
                  <a:pt x="1083" y="10"/>
                </a:lnTo>
                <a:lnTo>
                  <a:pt x="1083" y="8"/>
                </a:lnTo>
                <a:lnTo>
                  <a:pt x="1082" y="5"/>
                </a:lnTo>
                <a:lnTo>
                  <a:pt x="1082" y="3"/>
                </a:lnTo>
                <a:lnTo>
                  <a:pt x="1078" y="3"/>
                </a:lnTo>
                <a:lnTo>
                  <a:pt x="1077" y="0"/>
                </a:lnTo>
                <a:lnTo>
                  <a:pt x="1073" y="3"/>
                </a:lnTo>
                <a:lnTo>
                  <a:pt x="1066" y="8"/>
                </a:lnTo>
                <a:lnTo>
                  <a:pt x="1063" y="10"/>
                </a:lnTo>
                <a:lnTo>
                  <a:pt x="1061" y="8"/>
                </a:lnTo>
                <a:lnTo>
                  <a:pt x="1060" y="8"/>
                </a:lnTo>
                <a:lnTo>
                  <a:pt x="1053" y="10"/>
                </a:lnTo>
                <a:lnTo>
                  <a:pt x="1051" y="10"/>
                </a:lnTo>
                <a:lnTo>
                  <a:pt x="1049" y="10"/>
                </a:lnTo>
                <a:lnTo>
                  <a:pt x="1048" y="12"/>
                </a:lnTo>
                <a:lnTo>
                  <a:pt x="1048" y="12"/>
                </a:lnTo>
                <a:lnTo>
                  <a:pt x="1048" y="14"/>
                </a:lnTo>
                <a:lnTo>
                  <a:pt x="1048" y="14"/>
                </a:lnTo>
                <a:lnTo>
                  <a:pt x="1048" y="14"/>
                </a:lnTo>
                <a:lnTo>
                  <a:pt x="1046" y="14"/>
                </a:lnTo>
                <a:lnTo>
                  <a:pt x="1044" y="17"/>
                </a:lnTo>
                <a:lnTo>
                  <a:pt x="1043" y="19"/>
                </a:lnTo>
                <a:lnTo>
                  <a:pt x="1043" y="19"/>
                </a:lnTo>
                <a:lnTo>
                  <a:pt x="1041" y="19"/>
                </a:lnTo>
                <a:lnTo>
                  <a:pt x="1041" y="19"/>
                </a:lnTo>
                <a:lnTo>
                  <a:pt x="1039" y="17"/>
                </a:lnTo>
                <a:lnTo>
                  <a:pt x="1039" y="17"/>
                </a:lnTo>
                <a:lnTo>
                  <a:pt x="1039" y="17"/>
                </a:lnTo>
                <a:lnTo>
                  <a:pt x="1034" y="17"/>
                </a:lnTo>
                <a:lnTo>
                  <a:pt x="1034" y="17"/>
                </a:lnTo>
                <a:lnTo>
                  <a:pt x="1032" y="17"/>
                </a:lnTo>
                <a:lnTo>
                  <a:pt x="1027" y="17"/>
                </a:lnTo>
                <a:lnTo>
                  <a:pt x="1027" y="17"/>
                </a:lnTo>
                <a:lnTo>
                  <a:pt x="1026" y="15"/>
                </a:lnTo>
                <a:lnTo>
                  <a:pt x="1024" y="15"/>
                </a:lnTo>
                <a:lnTo>
                  <a:pt x="1021" y="15"/>
                </a:lnTo>
                <a:lnTo>
                  <a:pt x="1021" y="15"/>
                </a:lnTo>
                <a:lnTo>
                  <a:pt x="1021" y="15"/>
                </a:lnTo>
                <a:lnTo>
                  <a:pt x="1019" y="17"/>
                </a:lnTo>
                <a:lnTo>
                  <a:pt x="1019" y="17"/>
                </a:lnTo>
                <a:lnTo>
                  <a:pt x="1017" y="17"/>
                </a:lnTo>
                <a:lnTo>
                  <a:pt x="1015" y="19"/>
                </a:lnTo>
                <a:lnTo>
                  <a:pt x="1014" y="19"/>
                </a:lnTo>
                <a:lnTo>
                  <a:pt x="1012" y="19"/>
                </a:lnTo>
                <a:lnTo>
                  <a:pt x="1012" y="19"/>
                </a:lnTo>
                <a:lnTo>
                  <a:pt x="1012" y="19"/>
                </a:lnTo>
                <a:lnTo>
                  <a:pt x="1004" y="15"/>
                </a:lnTo>
                <a:lnTo>
                  <a:pt x="1002" y="15"/>
                </a:lnTo>
                <a:lnTo>
                  <a:pt x="1000" y="14"/>
                </a:lnTo>
                <a:lnTo>
                  <a:pt x="1000" y="14"/>
                </a:lnTo>
                <a:lnTo>
                  <a:pt x="1000" y="14"/>
                </a:lnTo>
                <a:lnTo>
                  <a:pt x="998" y="14"/>
                </a:lnTo>
                <a:lnTo>
                  <a:pt x="998" y="14"/>
                </a:lnTo>
                <a:lnTo>
                  <a:pt x="998" y="14"/>
                </a:lnTo>
                <a:lnTo>
                  <a:pt x="998" y="15"/>
                </a:lnTo>
                <a:lnTo>
                  <a:pt x="998" y="15"/>
                </a:lnTo>
                <a:lnTo>
                  <a:pt x="998" y="15"/>
                </a:lnTo>
                <a:lnTo>
                  <a:pt x="997" y="17"/>
                </a:lnTo>
                <a:lnTo>
                  <a:pt x="997" y="17"/>
                </a:lnTo>
                <a:lnTo>
                  <a:pt x="995" y="17"/>
                </a:lnTo>
                <a:lnTo>
                  <a:pt x="995" y="15"/>
                </a:lnTo>
                <a:lnTo>
                  <a:pt x="993" y="15"/>
                </a:lnTo>
                <a:lnTo>
                  <a:pt x="993" y="15"/>
                </a:lnTo>
                <a:lnTo>
                  <a:pt x="993" y="15"/>
                </a:lnTo>
                <a:lnTo>
                  <a:pt x="993" y="15"/>
                </a:lnTo>
                <a:lnTo>
                  <a:pt x="993" y="14"/>
                </a:lnTo>
                <a:lnTo>
                  <a:pt x="993" y="14"/>
                </a:lnTo>
                <a:lnTo>
                  <a:pt x="993" y="12"/>
                </a:lnTo>
                <a:lnTo>
                  <a:pt x="992" y="12"/>
                </a:lnTo>
                <a:lnTo>
                  <a:pt x="990" y="10"/>
                </a:lnTo>
                <a:lnTo>
                  <a:pt x="990" y="10"/>
                </a:lnTo>
                <a:lnTo>
                  <a:pt x="990" y="10"/>
                </a:lnTo>
                <a:lnTo>
                  <a:pt x="988" y="10"/>
                </a:lnTo>
                <a:lnTo>
                  <a:pt x="988" y="10"/>
                </a:lnTo>
                <a:lnTo>
                  <a:pt x="985" y="14"/>
                </a:lnTo>
                <a:lnTo>
                  <a:pt x="985" y="14"/>
                </a:lnTo>
                <a:lnTo>
                  <a:pt x="983" y="14"/>
                </a:lnTo>
                <a:lnTo>
                  <a:pt x="983" y="17"/>
                </a:lnTo>
                <a:lnTo>
                  <a:pt x="982" y="17"/>
                </a:lnTo>
                <a:lnTo>
                  <a:pt x="982" y="19"/>
                </a:lnTo>
                <a:lnTo>
                  <a:pt x="982" y="19"/>
                </a:lnTo>
                <a:lnTo>
                  <a:pt x="980" y="19"/>
                </a:lnTo>
                <a:lnTo>
                  <a:pt x="978" y="20"/>
                </a:lnTo>
                <a:lnTo>
                  <a:pt x="973" y="20"/>
                </a:lnTo>
                <a:lnTo>
                  <a:pt x="973" y="20"/>
                </a:lnTo>
                <a:lnTo>
                  <a:pt x="971" y="20"/>
                </a:lnTo>
                <a:lnTo>
                  <a:pt x="970" y="22"/>
                </a:lnTo>
                <a:lnTo>
                  <a:pt x="968" y="24"/>
                </a:lnTo>
                <a:lnTo>
                  <a:pt x="968" y="25"/>
                </a:lnTo>
                <a:lnTo>
                  <a:pt x="966" y="25"/>
                </a:lnTo>
                <a:lnTo>
                  <a:pt x="966" y="25"/>
                </a:lnTo>
                <a:lnTo>
                  <a:pt x="966" y="25"/>
                </a:lnTo>
                <a:lnTo>
                  <a:pt x="963" y="25"/>
                </a:lnTo>
                <a:lnTo>
                  <a:pt x="961" y="25"/>
                </a:lnTo>
                <a:lnTo>
                  <a:pt x="961" y="25"/>
                </a:lnTo>
                <a:lnTo>
                  <a:pt x="951" y="30"/>
                </a:lnTo>
                <a:lnTo>
                  <a:pt x="951" y="30"/>
                </a:lnTo>
                <a:lnTo>
                  <a:pt x="949" y="32"/>
                </a:lnTo>
                <a:lnTo>
                  <a:pt x="948" y="32"/>
                </a:lnTo>
                <a:lnTo>
                  <a:pt x="948" y="34"/>
                </a:lnTo>
                <a:lnTo>
                  <a:pt x="946" y="34"/>
                </a:lnTo>
                <a:lnTo>
                  <a:pt x="946" y="34"/>
                </a:lnTo>
                <a:lnTo>
                  <a:pt x="944" y="34"/>
                </a:lnTo>
                <a:lnTo>
                  <a:pt x="944" y="34"/>
                </a:lnTo>
                <a:lnTo>
                  <a:pt x="944" y="34"/>
                </a:lnTo>
                <a:lnTo>
                  <a:pt x="944" y="34"/>
                </a:lnTo>
                <a:lnTo>
                  <a:pt x="944" y="36"/>
                </a:lnTo>
                <a:lnTo>
                  <a:pt x="942" y="36"/>
                </a:lnTo>
                <a:lnTo>
                  <a:pt x="946" y="39"/>
                </a:lnTo>
                <a:lnTo>
                  <a:pt x="946" y="39"/>
                </a:lnTo>
                <a:lnTo>
                  <a:pt x="946" y="41"/>
                </a:lnTo>
                <a:lnTo>
                  <a:pt x="948" y="42"/>
                </a:lnTo>
                <a:lnTo>
                  <a:pt x="948" y="42"/>
                </a:lnTo>
                <a:lnTo>
                  <a:pt x="948" y="42"/>
                </a:lnTo>
                <a:lnTo>
                  <a:pt x="949" y="44"/>
                </a:lnTo>
                <a:lnTo>
                  <a:pt x="953" y="47"/>
                </a:lnTo>
                <a:lnTo>
                  <a:pt x="953" y="47"/>
                </a:lnTo>
                <a:lnTo>
                  <a:pt x="953" y="47"/>
                </a:lnTo>
                <a:lnTo>
                  <a:pt x="953" y="49"/>
                </a:lnTo>
                <a:lnTo>
                  <a:pt x="953" y="49"/>
                </a:lnTo>
                <a:lnTo>
                  <a:pt x="951" y="51"/>
                </a:lnTo>
                <a:lnTo>
                  <a:pt x="951" y="51"/>
                </a:lnTo>
                <a:lnTo>
                  <a:pt x="951" y="51"/>
                </a:lnTo>
                <a:lnTo>
                  <a:pt x="951" y="53"/>
                </a:lnTo>
                <a:lnTo>
                  <a:pt x="951" y="54"/>
                </a:lnTo>
                <a:lnTo>
                  <a:pt x="951" y="56"/>
                </a:lnTo>
                <a:lnTo>
                  <a:pt x="951" y="58"/>
                </a:lnTo>
                <a:lnTo>
                  <a:pt x="951" y="58"/>
                </a:lnTo>
                <a:lnTo>
                  <a:pt x="949" y="61"/>
                </a:lnTo>
                <a:lnTo>
                  <a:pt x="949" y="61"/>
                </a:lnTo>
                <a:lnTo>
                  <a:pt x="949" y="63"/>
                </a:lnTo>
                <a:lnTo>
                  <a:pt x="949" y="64"/>
                </a:lnTo>
                <a:lnTo>
                  <a:pt x="949" y="64"/>
                </a:lnTo>
                <a:lnTo>
                  <a:pt x="948" y="64"/>
                </a:lnTo>
                <a:lnTo>
                  <a:pt x="948" y="64"/>
                </a:lnTo>
                <a:lnTo>
                  <a:pt x="948" y="66"/>
                </a:lnTo>
                <a:lnTo>
                  <a:pt x="948" y="66"/>
                </a:lnTo>
                <a:lnTo>
                  <a:pt x="948" y="66"/>
                </a:lnTo>
                <a:lnTo>
                  <a:pt x="946" y="66"/>
                </a:lnTo>
                <a:lnTo>
                  <a:pt x="946" y="66"/>
                </a:lnTo>
                <a:lnTo>
                  <a:pt x="944" y="66"/>
                </a:lnTo>
                <a:lnTo>
                  <a:pt x="944" y="66"/>
                </a:lnTo>
                <a:lnTo>
                  <a:pt x="941" y="68"/>
                </a:lnTo>
                <a:lnTo>
                  <a:pt x="941" y="68"/>
                </a:lnTo>
                <a:lnTo>
                  <a:pt x="941" y="68"/>
                </a:lnTo>
                <a:lnTo>
                  <a:pt x="941" y="68"/>
                </a:lnTo>
                <a:lnTo>
                  <a:pt x="937" y="66"/>
                </a:lnTo>
                <a:lnTo>
                  <a:pt x="936" y="66"/>
                </a:lnTo>
                <a:lnTo>
                  <a:pt x="936" y="66"/>
                </a:lnTo>
                <a:lnTo>
                  <a:pt x="936" y="66"/>
                </a:lnTo>
                <a:lnTo>
                  <a:pt x="934" y="66"/>
                </a:lnTo>
                <a:lnTo>
                  <a:pt x="934" y="66"/>
                </a:lnTo>
                <a:lnTo>
                  <a:pt x="934" y="68"/>
                </a:lnTo>
                <a:lnTo>
                  <a:pt x="934" y="68"/>
                </a:lnTo>
                <a:lnTo>
                  <a:pt x="932" y="71"/>
                </a:lnTo>
                <a:lnTo>
                  <a:pt x="932" y="71"/>
                </a:lnTo>
                <a:lnTo>
                  <a:pt x="932" y="71"/>
                </a:lnTo>
                <a:lnTo>
                  <a:pt x="931" y="71"/>
                </a:lnTo>
                <a:lnTo>
                  <a:pt x="931" y="71"/>
                </a:lnTo>
                <a:lnTo>
                  <a:pt x="931" y="71"/>
                </a:lnTo>
                <a:lnTo>
                  <a:pt x="931" y="70"/>
                </a:lnTo>
                <a:lnTo>
                  <a:pt x="929" y="70"/>
                </a:lnTo>
                <a:lnTo>
                  <a:pt x="929" y="70"/>
                </a:lnTo>
                <a:lnTo>
                  <a:pt x="927" y="70"/>
                </a:lnTo>
                <a:lnTo>
                  <a:pt x="927" y="70"/>
                </a:lnTo>
                <a:lnTo>
                  <a:pt x="927" y="70"/>
                </a:lnTo>
                <a:lnTo>
                  <a:pt x="927" y="70"/>
                </a:lnTo>
                <a:lnTo>
                  <a:pt x="924" y="64"/>
                </a:lnTo>
                <a:lnTo>
                  <a:pt x="924" y="64"/>
                </a:lnTo>
                <a:lnTo>
                  <a:pt x="922" y="64"/>
                </a:lnTo>
                <a:lnTo>
                  <a:pt x="922" y="64"/>
                </a:lnTo>
                <a:lnTo>
                  <a:pt x="920" y="64"/>
                </a:lnTo>
                <a:lnTo>
                  <a:pt x="919" y="66"/>
                </a:lnTo>
                <a:lnTo>
                  <a:pt x="917" y="68"/>
                </a:lnTo>
                <a:lnTo>
                  <a:pt x="917" y="68"/>
                </a:lnTo>
                <a:lnTo>
                  <a:pt x="915" y="68"/>
                </a:lnTo>
                <a:lnTo>
                  <a:pt x="915" y="68"/>
                </a:lnTo>
                <a:lnTo>
                  <a:pt x="914" y="68"/>
                </a:lnTo>
                <a:lnTo>
                  <a:pt x="914" y="68"/>
                </a:lnTo>
                <a:lnTo>
                  <a:pt x="912" y="70"/>
                </a:lnTo>
                <a:lnTo>
                  <a:pt x="912" y="70"/>
                </a:lnTo>
                <a:lnTo>
                  <a:pt x="910" y="70"/>
                </a:lnTo>
                <a:lnTo>
                  <a:pt x="910" y="70"/>
                </a:lnTo>
                <a:lnTo>
                  <a:pt x="909" y="70"/>
                </a:lnTo>
                <a:lnTo>
                  <a:pt x="909" y="70"/>
                </a:lnTo>
                <a:lnTo>
                  <a:pt x="909" y="70"/>
                </a:lnTo>
                <a:lnTo>
                  <a:pt x="909" y="71"/>
                </a:lnTo>
                <a:lnTo>
                  <a:pt x="907" y="75"/>
                </a:lnTo>
                <a:lnTo>
                  <a:pt x="905" y="76"/>
                </a:lnTo>
                <a:lnTo>
                  <a:pt x="905" y="78"/>
                </a:lnTo>
                <a:lnTo>
                  <a:pt x="905" y="80"/>
                </a:lnTo>
                <a:lnTo>
                  <a:pt x="905" y="80"/>
                </a:lnTo>
                <a:lnTo>
                  <a:pt x="903" y="81"/>
                </a:lnTo>
                <a:lnTo>
                  <a:pt x="902" y="81"/>
                </a:lnTo>
                <a:lnTo>
                  <a:pt x="902" y="83"/>
                </a:lnTo>
                <a:lnTo>
                  <a:pt x="900" y="85"/>
                </a:lnTo>
                <a:lnTo>
                  <a:pt x="900" y="85"/>
                </a:lnTo>
                <a:lnTo>
                  <a:pt x="898" y="85"/>
                </a:lnTo>
                <a:lnTo>
                  <a:pt x="898" y="87"/>
                </a:lnTo>
                <a:lnTo>
                  <a:pt x="897" y="87"/>
                </a:lnTo>
                <a:lnTo>
                  <a:pt x="897" y="87"/>
                </a:lnTo>
                <a:lnTo>
                  <a:pt x="895" y="88"/>
                </a:lnTo>
                <a:lnTo>
                  <a:pt x="893" y="88"/>
                </a:lnTo>
                <a:lnTo>
                  <a:pt x="893" y="88"/>
                </a:lnTo>
                <a:lnTo>
                  <a:pt x="892" y="88"/>
                </a:lnTo>
                <a:lnTo>
                  <a:pt x="890" y="87"/>
                </a:lnTo>
                <a:lnTo>
                  <a:pt x="890" y="87"/>
                </a:lnTo>
                <a:lnTo>
                  <a:pt x="890" y="85"/>
                </a:lnTo>
                <a:lnTo>
                  <a:pt x="890" y="83"/>
                </a:lnTo>
                <a:lnTo>
                  <a:pt x="888" y="83"/>
                </a:lnTo>
                <a:lnTo>
                  <a:pt x="888" y="83"/>
                </a:lnTo>
                <a:lnTo>
                  <a:pt x="888" y="80"/>
                </a:lnTo>
                <a:lnTo>
                  <a:pt x="888" y="76"/>
                </a:lnTo>
                <a:lnTo>
                  <a:pt x="886" y="76"/>
                </a:lnTo>
                <a:lnTo>
                  <a:pt x="886" y="75"/>
                </a:lnTo>
                <a:lnTo>
                  <a:pt x="886" y="75"/>
                </a:lnTo>
                <a:lnTo>
                  <a:pt x="888" y="75"/>
                </a:lnTo>
                <a:lnTo>
                  <a:pt x="886" y="73"/>
                </a:lnTo>
                <a:lnTo>
                  <a:pt x="885" y="68"/>
                </a:lnTo>
                <a:lnTo>
                  <a:pt x="880" y="64"/>
                </a:lnTo>
                <a:lnTo>
                  <a:pt x="876" y="61"/>
                </a:lnTo>
                <a:lnTo>
                  <a:pt x="875" y="61"/>
                </a:lnTo>
                <a:lnTo>
                  <a:pt x="873" y="61"/>
                </a:lnTo>
                <a:lnTo>
                  <a:pt x="869" y="59"/>
                </a:lnTo>
                <a:lnTo>
                  <a:pt x="868" y="59"/>
                </a:lnTo>
                <a:lnTo>
                  <a:pt x="866" y="59"/>
                </a:lnTo>
                <a:lnTo>
                  <a:pt x="866" y="58"/>
                </a:lnTo>
                <a:lnTo>
                  <a:pt x="866" y="56"/>
                </a:lnTo>
                <a:lnTo>
                  <a:pt x="866" y="53"/>
                </a:lnTo>
                <a:lnTo>
                  <a:pt x="864" y="51"/>
                </a:lnTo>
                <a:lnTo>
                  <a:pt x="863" y="51"/>
                </a:lnTo>
                <a:lnTo>
                  <a:pt x="861" y="51"/>
                </a:lnTo>
                <a:lnTo>
                  <a:pt x="859" y="51"/>
                </a:lnTo>
                <a:lnTo>
                  <a:pt x="858" y="49"/>
                </a:lnTo>
                <a:lnTo>
                  <a:pt x="856" y="47"/>
                </a:lnTo>
                <a:lnTo>
                  <a:pt x="856" y="47"/>
                </a:lnTo>
                <a:lnTo>
                  <a:pt x="851" y="46"/>
                </a:lnTo>
                <a:lnTo>
                  <a:pt x="849" y="46"/>
                </a:lnTo>
                <a:lnTo>
                  <a:pt x="846" y="44"/>
                </a:lnTo>
                <a:lnTo>
                  <a:pt x="842" y="42"/>
                </a:lnTo>
                <a:lnTo>
                  <a:pt x="839" y="42"/>
                </a:lnTo>
                <a:lnTo>
                  <a:pt x="832" y="44"/>
                </a:lnTo>
                <a:lnTo>
                  <a:pt x="829" y="44"/>
                </a:lnTo>
                <a:lnTo>
                  <a:pt x="817" y="44"/>
                </a:lnTo>
                <a:lnTo>
                  <a:pt x="813" y="44"/>
                </a:lnTo>
                <a:lnTo>
                  <a:pt x="810" y="42"/>
                </a:lnTo>
                <a:lnTo>
                  <a:pt x="805" y="37"/>
                </a:lnTo>
                <a:lnTo>
                  <a:pt x="803" y="34"/>
                </a:lnTo>
                <a:lnTo>
                  <a:pt x="800" y="34"/>
                </a:lnTo>
                <a:lnTo>
                  <a:pt x="798" y="34"/>
                </a:lnTo>
                <a:lnTo>
                  <a:pt x="796" y="36"/>
                </a:lnTo>
                <a:lnTo>
                  <a:pt x="795" y="36"/>
                </a:lnTo>
                <a:lnTo>
                  <a:pt x="790" y="36"/>
                </a:lnTo>
                <a:lnTo>
                  <a:pt x="788" y="36"/>
                </a:lnTo>
                <a:lnTo>
                  <a:pt x="783" y="37"/>
                </a:lnTo>
                <a:lnTo>
                  <a:pt x="779" y="37"/>
                </a:lnTo>
                <a:lnTo>
                  <a:pt x="776" y="39"/>
                </a:lnTo>
                <a:lnTo>
                  <a:pt x="774" y="39"/>
                </a:lnTo>
                <a:lnTo>
                  <a:pt x="773" y="39"/>
                </a:lnTo>
                <a:lnTo>
                  <a:pt x="771" y="39"/>
                </a:lnTo>
                <a:lnTo>
                  <a:pt x="766" y="41"/>
                </a:lnTo>
                <a:lnTo>
                  <a:pt x="764" y="39"/>
                </a:lnTo>
                <a:lnTo>
                  <a:pt x="754" y="41"/>
                </a:lnTo>
                <a:lnTo>
                  <a:pt x="752" y="41"/>
                </a:lnTo>
                <a:lnTo>
                  <a:pt x="751" y="41"/>
                </a:lnTo>
                <a:lnTo>
                  <a:pt x="749" y="42"/>
                </a:lnTo>
                <a:lnTo>
                  <a:pt x="747" y="41"/>
                </a:lnTo>
                <a:lnTo>
                  <a:pt x="747" y="41"/>
                </a:lnTo>
                <a:lnTo>
                  <a:pt x="744" y="41"/>
                </a:lnTo>
                <a:lnTo>
                  <a:pt x="742" y="41"/>
                </a:lnTo>
                <a:lnTo>
                  <a:pt x="742" y="39"/>
                </a:lnTo>
                <a:lnTo>
                  <a:pt x="740" y="37"/>
                </a:lnTo>
                <a:lnTo>
                  <a:pt x="740" y="37"/>
                </a:lnTo>
                <a:lnTo>
                  <a:pt x="739" y="37"/>
                </a:lnTo>
                <a:lnTo>
                  <a:pt x="730" y="37"/>
                </a:lnTo>
                <a:lnTo>
                  <a:pt x="729" y="39"/>
                </a:lnTo>
                <a:lnTo>
                  <a:pt x="725" y="44"/>
                </a:lnTo>
                <a:lnTo>
                  <a:pt x="725" y="46"/>
                </a:lnTo>
                <a:lnTo>
                  <a:pt x="723" y="47"/>
                </a:lnTo>
                <a:lnTo>
                  <a:pt x="722" y="47"/>
                </a:lnTo>
                <a:lnTo>
                  <a:pt x="712" y="51"/>
                </a:lnTo>
                <a:lnTo>
                  <a:pt x="712" y="51"/>
                </a:lnTo>
                <a:lnTo>
                  <a:pt x="712" y="53"/>
                </a:lnTo>
                <a:lnTo>
                  <a:pt x="710" y="53"/>
                </a:lnTo>
                <a:lnTo>
                  <a:pt x="708" y="54"/>
                </a:lnTo>
                <a:lnTo>
                  <a:pt x="706" y="54"/>
                </a:lnTo>
                <a:lnTo>
                  <a:pt x="706" y="56"/>
                </a:lnTo>
                <a:lnTo>
                  <a:pt x="706" y="56"/>
                </a:lnTo>
                <a:lnTo>
                  <a:pt x="705" y="58"/>
                </a:lnTo>
                <a:lnTo>
                  <a:pt x="703" y="58"/>
                </a:lnTo>
                <a:lnTo>
                  <a:pt x="701" y="59"/>
                </a:lnTo>
                <a:lnTo>
                  <a:pt x="700" y="59"/>
                </a:lnTo>
                <a:lnTo>
                  <a:pt x="698" y="59"/>
                </a:lnTo>
                <a:lnTo>
                  <a:pt x="696" y="61"/>
                </a:lnTo>
                <a:lnTo>
                  <a:pt x="696" y="63"/>
                </a:lnTo>
                <a:lnTo>
                  <a:pt x="695" y="66"/>
                </a:lnTo>
                <a:lnTo>
                  <a:pt x="695" y="68"/>
                </a:lnTo>
                <a:lnTo>
                  <a:pt x="693" y="70"/>
                </a:lnTo>
                <a:lnTo>
                  <a:pt x="691" y="71"/>
                </a:lnTo>
                <a:lnTo>
                  <a:pt x="688" y="71"/>
                </a:lnTo>
                <a:lnTo>
                  <a:pt x="686" y="75"/>
                </a:lnTo>
                <a:lnTo>
                  <a:pt x="686" y="75"/>
                </a:lnTo>
                <a:lnTo>
                  <a:pt x="0" y="75"/>
                </a:lnTo>
                <a:lnTo>
                  <a:pt x="0" y="506"/>
                </a:lnTo>
                <a:lnTo>
                  <a:pt x="2" y="509"/>
                </a:lnTo>
                <a:lnTo>
                  <a:pt x="3" y="509"/>
                </a:lnTo>
                <a:lnTo>
                  <a:pt x="12" y="509"/>
                </a:lnTo>
                <a:lnTo>
                  <a:pt x="14" y="511"/>
                </a:lnTo>
                <a:lnTo>
                  <a:pt x="14" y="511"/>
                </a:lnTo>
                <a:lnTo>
                  <a:pt x="15" y="511"/>
                </a:lnTo>
                <a:lnTo>
                  <a:pt x="15" y="513"/>
                </a:lnTo>
                <a:lnTo>
                  <a:pt x="17" y="513"/>
                </a:lnTo>
                <a:lnTo>
                  <a:pt x="19" y="513"/>
                </a:lnTo>
                <a:lnTo>
                  <a:pt x="19" y="511"/>
                </a:lnTo>
                <a:lnTo>
                  <a:pt x="20" y="511"/>
                </a:lnTo>
                <a:lnTo>
                  <a:pt x="20" y="511"/>
                </a:lnTo>
                <a:lnTo>
                  <a:pt x="22" y="511"/>
                </a:lnTo>
                <a:lnTo>
                  <a:pt x="22" y="511"/>
                </a:lnTo>
                <a:lnTo>
                  <a:pt x="22" y="513"/>
                </a:lnTo>
                <a:lnTo>
                  <a:pt x="24" y="513"/>
                </a:lnTo>
                <a:lnTo>
                  <a:pt x="24" y="513"/>
                </a:lnTo>
                <a:lnTo>
                  <a:pt x="26" y="514"/>
                </a:lnTo>
                <a:lnTo>
                  <a:pt x="26" y="514"/>
                </a:lnTo>
                <a:lnTo>
                  <a:pt x="27" y="516"/>
                </a:lnTo>
                <a:lnTo>
                  <a:pt x="27" y="516"/>
                </a:lnTo>
                <a:lnTo>
                  <a:pt x="29" y="516"/>
                </a:lnTo>
                <a:lnTo>
                  <a:pt x="31" y="516"/>
                </a:lnTo>
                <a:lnTo>
                  <a:pt x="34" y="516"/>
                </a:lnTo>
                <a:lnTo>
                  <a:pt x="34" y="516"/>
                </a:lnTo>
                <a:lnTo>
                  <a:pt x="36" y="518"/>
                </a:lnTo>
                <a:lnTo>
                  <a:pt x="37" y="518"/>
                </a:lnTo>
                <a:lnTo>
                  <a:pt x="39" y="520"/>
                </a:lnTo>
                <a:lnTo>
                  <a:pt x="44" y="520"/>
                </a:lnTo>
                <a:lnTo>
                  <a:pt x="44" y="520"/>
                </a:lnTo>
                <a:lnTo>
                  <a:pt x="44" y="521"/>
                </a:lnTo>
                <a:lnTo>
                  <a:pt x="46" y="523"/>
                </a:lnTo>
                <a:lnTo>
                  <a:pt x="46" y="523"/>
                </a:lnTo>
                <a:lnTo>
                  <a:pt x="46" y="523"/>
                </a:lnTo>
                <a:lnTo>
                  <a:pt x="49" y="523"/>
                </a:lnTo>
                <a:lnTo>
                  <a:pt x="49" y="521"/>
                </a:lnTo>
                <a:lnTo>
                  <a:pt x="51" y="520"/>
                </a:lnTo>
                <a:lnTo>
                  <a:pt x="54" y="518"/>
                </a:lnTo>
                <a:lnTo>
                  <a:pt x="56" y="516"/>
                </a:lnTo>
                <a:lnTo>
                  <a:pt x="61" y="514"/>
                </a:lnTo>
                <a:lnTo>
                  <a:pt x="65" y="513"/>
                </a:lnTo>
                <a:lnTo>
                  <a:pt x="66" y="514"/>
                </a:lnTo>
                <a:lnTo>
                  <a:pt x="70" y="516"/>
                </a:lnTo>
                <a:lnTo>
                  <a:pt x="71" y="516"/>
                </a:lnTo>
                <a:lnTo>
                  <a:pt x="76" y="516"/>
                </a:lnTo>
                <a:lnTo>
                  <a:pt x="78" y="516"/>
                </a:lnTo>
                <a:lnTo>
                  <a:pt x="80" y="514"/>
                </a:lnTo>
                <a:lnTo>
                  <a:pt x="80" y="514"/>
                </a:lnTo>
                <a:lnTo>
                  <a:pt x="82" y="514"/>
                </a:lnTo>
                <a:lnTo>
                  <a:pt x="82" y="514"/>
                </a:lnTo>
                <a:lnTo>
                  <a:pt x="83" y="514"/>
                </a:lnTo>
                <a:lnTo>
                  <a:pt x="88" y="514"/>
                </a:lnTo>
                <a:lnTo>
                  <a:pt x="90" y="514"/>
                </a:lnTo>
                <a:lnTo>
                  <a:pt x="92" y="516"/>
                </a:lnTo>
                <a:lnTo>
                  <a:pt x="93" y="520"/>
                </a:lnTo>
                <a:lnTo>
                  <a:pt x="95" y="520"/>
                </a:lnTo>
                <a:lnTo>
                  <a:pt x="97" y="518"/>
                </a:lnTo>
                <a:lnTo>
                  <a:pt x="97" y="518"/>
                </a:lnTo>
                <a:lnTo>
                  <a:pt x="99" y="518"/>
                </a:lnTo>
                <a:lnTo>
                  <a:pt x="100" y="518"/>
                </a:lnTo>
                <a:lnTo>
                  <a:pt x="100" y="520"/>
                </a:lnTo>
                <a:lnTo>
                  <a:pt x="102" y="521"/>
                </a:lnTo>
                <a:lnTo>
                  <a:pt x="104" y="521"/>
                </a:lnTo>
                <a:lnTo>
                  <a:pt x="105" y="521"/>
                </a:lnTo>
                <a:lnTo>
                  <a:pt x="105" y="521"/>
                </a:lnTo>
                <a:lnTo>
                  <a:pt x="107" y="521"/>
                </a:lnTo>
                <a:lnTo>
                  <a:pt x="107" y="523"/>
                </a:lnTo>
                <a:lnTo>
                  <a:pt x="107" y="525"/>
                </a:lnTo>
                <a:lnTo>
                  <a:pt x="107" y="528"/>
                </a:lnTo>
                <a:lnTo>
                  <a:pt x="109" y="528"/>
                </a:lnTo>
                <a:lnTo>
                  <a:pt x="109" y="528"/>
                </a:lnTo>
                <a:lnTo>
                  <a:pt x="109" y="528"/>
                </a:lnTo>
                <a:lnTo>
                  <a:pt x="110" y="530"/>
                </a:lnTo>
                <a:lnTo>
                  <a:pt x="112" y="531"/>
                </a:lnTo>
                <a:lnTo>
                  <a:pt x="114" y="533"/>
                </a:lnTo>
                <a:lnTo>
                  <a:pt x="116" y="533"/>
                </a:lnTo>
                <a:lnTo>
                  <a:pt x="117" y="533"/>
                </a:lnTo>
                <a:lnTo>
                  <a:pt x="119" y="533"/>
                </a:lnTo>
                <a:lnTo>
                  <a:pt x="121" y="533"/>
                </a:lnTo>
                <a:lnTo>
                  <a:pt x="121" y="535"/>
                </a:lnTo>
                <a:lnTo>
                  <a:pt x="121" y="537"/>
                </a:lnTo>
                <a:lnTo>
                  <a:pt x="119" y="540"/>
                </a:lnTo>
                <a:lnTo>
                  <a:pt x="117" y="542"/>
                </a:lnTo>
                <a:lnTo>
                  <a:pt x="117" y="543"/>
                </a:lnTo>
                <a:lnTo>
                  <a:pt x="119" y="550"/>
                </a:lnTo>
                <a:lnTo>
                  <a:pt x="119" y="552"/>
                </a:lnTo>
                <a:lnTo>
                  <a:pt x="126" y="555"/>
                </a:lnTo>
                <a:lnTo>
                  <a:pt x="126" y="557"/>
                </a:lnTo>
                <a:lnTo>
                  <a:pt x="126" y="557"/>
                </a:lnTo>
                <a:lnTo>
                  <a:pt x="126" y="557"/>
                </a:lnTo>
                <a:lnTo>
                  <a:pt x="126" y="559"/>
                </a:lnTo>
                <a:lnTo>
                  <a:pt x="126" y="559"/>
                </a:lnTo>
                <a:lnTo>
                  <a:pt x="126" y="560"/>
                </a:lnTo>
                <a:lnTo>
                  <a:pt x="129" y="562"/>
                </a:lnTo>
                <a:lnTo>
                  <a:pt x="131" y="567"/>
                </a:lnTo>
                <a:lnTo>
                  <a:pt x="131" y="567"/>
                </a:lnTo>
                <a:lnTo>
                  <a:pt x="131" y="569"/>
                </a:lnTo>
                <a:lnTo>
                  <a:pt x="131" y="570"/>
                </a:lnTo>
                <a:lnTo>
                  <a:pt x="133" y="570"/>
                </a:lnTo>
                <a:lnTo>
                  <a:pt x="133" y="570"/>
                </a:lnTo>
                <a:lnTo>
                  <a:pt x="134" y="570"/>
                </a:lnTo>
                <a:lnTo>
                  <a:pt x="136" y="572"/>
                </a:lnTo>
                <a:lnTo>
                  <a:pt x="138" y="572"/>
                </a:lnTo>
                <a:lnTo>
                  <a:pt x="138" y="572"/>
                </a:lnTo>
                <a:lnTo>
                  <a:pt x="139" y="572"/>
                </a:lnTo>
                <a:lnTo>
                  <a:pt x="141" y="572"/>
                </a:lnTo>
                <a:lnTo>
                  <a:pt x="141" y="572"/>
                </a:lnTo>
                <a:lnTo>
                  <a:pt x="141" y="570"/>
                </a:lnTo>
                <a:lnTo>
                  <a:pt x="139" y="569"/>
                </a:lnTo>
                <a:lnTo>
                  <a:pt x="139" y="567"/>
                </a:lnTo>
                <a:lnTo>
                  <a:pt x="141" y="567"/>
                </a:lnTo>
                <a:lnTo>
                  <a:pt x="143" y="567"/>
                </a:lnTo>
                <a:lnTo>
                  <a:pt x="144" y="567"/>
                </a:lnTo>
                <a:lnTo>
                  <a:pt x="144" y="567"/>
                </a:lnTo>
                <a:lnTo>
                  <a:pt x="146" y="567"/>
                </a:lnTo>
                <a:lnTo>
                  <a:pt x="146" y="565"/>
                </a:lnTo>
                <a:lnTo>
                  <a:pt x="146" y="565"/>
                </a:lnTo>
                <a:lnTo>
                  <a:pt x="146" y="565"/>
                </a:lnTo>
                <a:lnTo>
                  <a:pt x="146" y="564"/>
                </a:lnTo>
                <a:lnTo>
                  <a:pt x="146" y="564"/>
                </a:lnTo>
                <a:lnTo>
                  <a:pt x="146" y="562"/>
                </a:lnTo>
                <a:lnTo>
                  <a:pt x="146" y="562"/>
                </a:lnTo>
                <a:lnTo>
                  <a:pt x="146" y="562"/>
                </a:lnTo>
                <a:lnTo>
                  <a:pt x="148" y="559"/>
                </a:lnTo>
                <a:lnTo>
                  <a:pt x="148" y="557"/>
                </a:lnTo>
                <a:lnTo>
                  <a:pt x="150" y="555"/>
                </a:lnTo>
                <a:lnTo>
                  <a:pt x="151" y="555"/>
                </a:lnTo>
                <a:lnTo>
                  <a:pt x="153" y="555"/>
                </a:lnTo>
                <a:lnTo>
                  <a:pt x="155" y="555"/>
                </a:lnTo>
                <a:lnTo>
                  <a:pt x="155" y="555"/>
                </a:lnTo>
                <a:lnTo>
                  <a:pt x="155" y="555"/>
                </a:lnTo>
                <a:lnTo>
                  <a:pt x="156" y="557"/>
                </a:lnTo>
                <a:lnTo>
                  <a:pt x="158" y="557"/>
                </a:lnTo>
                <a:lnTo>
                  <a:pt x="160" y="559"/>
                </a:lnTo>
                <a:lnTo>
                  <a:pt x="160" y="559"/>
                </a:lnTo>
                <a:lnTo>
                  <a:pt x="160" y="560"/>
                </a:lnTo>
                <a:lnTo>
                  <a:pt x="161" y="562"/>
                </a:lnTo>
                <a:lnTo>
                  <a:pt x="161" y="562"/>
                </a:lnTo>
                <a:lnTo>
                  <a:pt x="161" y="564"/>
                </a:lnTo>
                <a:lnTo>
                  <a:pt x="165" y="562"/>
                </a:lnTo>
                <a:lnTo>
                  <a:pt x="165" y="562"/>
                </a:lnTo>
                <a:lnTo>
                  <a:pt x="165" y="560"/>
                </a:lnTo>
                <a:lnTo>
                  <a:pt x="166" y="560"/>
                </a:lnTo>
                <a:lnTo>
                  <a:pt x="168" y="564"/>
                </a:lnTo>
                <a:lnTo>
                  <a:pt x="170" y="564"/>
                </a:lnTo>
                <a:lnTo>
                  <a:pt x="172" y="564"/>
                </a:lnTo>
                <a:lnTo>
                  <a:pt x="172" y="562"/>
                </a:lnTo>
                <a:lnTo>
                  <a:pt x="173" y="562"/>
                </a:lnTo>
                <a:lnTo>
                  <a:pt x="177" y="564"/>
                </a:lnTo>
                <a:lnTo>
                  <a:pt x="183" y="565"/>
                </a:lnTo>
                <a:lnTo>
                  <a:pt x="185" y="565"/>
                </a:lnTo>
                <a:lnTo>
                  <a:pt x="190" y="567"/>
                </a:lnTo>
                <a:lnTo>
                  <a:pt x="192" y="569"/>
                </a:lnTo>
                <a:lnTo>
                  <a:pt x="194" y="569"/>
                </a:lnTo>
                <a:lnTo>
                  <a:pt x="195" y="569"/>
                </a:lnTo>
                <a:lnTo>
                  <a:pt x="195" y="570"/>
                </a:lnTo>
                <a:lnTo>
                  <a:pt x="195" y="572"/>
                </a:lnTo>
                <a:lnTo>
                  <a:pt x="197" y="572"/>
                </a:lnTo>
                <a:lnTo>
                  <a:pt x="199" y="572"/>
                </a:lnTo>
                <a:lnTo>
                  <a:pt x="200" y="572"/>
                </a:lnTo>
                <a:lnTo>
                  <a:pt x="202" y="574"/>
                </a:lnTo>
                <a:lnTo>
                  <a:pt x="202" y="574"/>
                </a:lnTo>
                <a:lnTo>
                  <a:pt x="202" y="576"/>
                </a:lnTo>
                <a:lnTo>
                  <a:pt x="202" y="576"/>
                </a:lnTo>
                <a:lnTo>
                  <a:pt x="202" y="577"/>
                </a:lnTo>
                <a:lnTo>
                  <a:pt x="202" y="579"/>
                </a:lnTo>
                <a:lnTo>
                  <a:pt x="202" y="579"/>
                </a:lnTo>
                <a:lnTo>
                  <a:pt x="202" y="581"/>
                </a:lnTo>
                <a:lnTo>
                  <a:pt x="202" y="581"/>
                </a:lnTo>
                <a:lnTo>
                  <a:pt x="200" y="581"/>
                </a:lnTo>
                <a:lnTo>
                  <a:pt x="200" y="581"/>
                </a:lnTo>
                <a:lnTo>
                  <a:pt x="200" y="582"/>
                </a:lnTo>
                <a:lnTo>
                  <a:pt x="200" y="582"/>
                </a:lnTo>
                <a:lnTo>
                  <a:pt x="202" y="584"/>
                </a:lnTo>
                <a:lnTo>
                  <a:pt x="202" y="584"/>
                </a:lnTo>
                <a:lnTo>
                  <a:pt x="202" y="586"/>
                </a:lnTo>
                <a:lnTo>
                  <a:pt x="200" y="587"/>
                </a:lnTo>
                <a:lnTo>
                  <a:pt x="200" y="587"/>
                </a:lnTo>
                <a:lnTo>
                  <a:pt x="200" y="589"/>
                </a:lnTo>
                <a:lnTo>
                  <a:pt x="202" y="591"/>
                </a:lnTo>
                <a:lnTo>
                  <a:pt x="202" y="596"/>
                </a:lnTo>
                <a:lnTo>
                  <a:pt x="204" y="599"/>
                </a:lnTo>
                <a:lnTo>
                  <a:pt x="206" y="603"/>
                </a:lnTo>
                <a:lnTo>
                  <a:pt x="207" y="606"/>
                </a:lnTo>
                <a:lnTo>
                  <a:pt x="207" y="606"/>
                </a:lnTo>
                <a:lnTo>
                  <a:pt x="209" y="608"/>
                </a:lnTo>
                <a:lnTo>
                  <a:pt x="211" y="608"/>
                </a:lnTo>
                <a:lnTo>
                  <a:pt x="219" y="610"/>
                </a:lnTo>
                <a:lnTo>
                  <a:pt x="221" y="611"/>
                </a:lnTo>
                <a:lnTo>
                  <a:pt x="223" y="611"/>
                </a:lnTo>
                <a:lnTo>
                  <a:pt x="223" y="613"/>
                </a:lnTo>
                <a:lnTo>
                  <a:pt x="223" y="615"/>
                </a:lnTo>
                <a:lnTo>
                  <a:pt x="223" y="616"/>
                </a:lnTo>
                <a:lnTo>
                  <a:pt x="223" y="618"/>
                </a:lnTo>
                <a:lnTo>
                  <a:pt x="223" y="618"/>
                </a:lnTo>
                <a:lnTo>
                  <a:pt x="221" y="620"/>
                </a:lnTo>
                <a:lnTo>
                  <a:pt x="223" y="620"/>
                </a:lnTo>
                <a:lnTo>
                  <a:pt x="223" y="621"/>
                </a:lnTo>
                <a:lnTo>
                  <a:pt x="223" y="621"/>
                </a:lnTo>
                <a:lnTo>
                  <a:pt x="228" y="625"/>
                </a:lnTo>
                <a:lnTo>
                  <a:pt x="234" y="625"/>
                </a:lnTo>
                <a:lnTo>
                  <a:pt x="239" y="627"/>
                </a:lnTo>
                <a:lnTo>
                  <a:pt x="239" y="627"/>
                </a:lnTo>
                <a:lnTo>
                  <a:pt x="239" y="628"/>
                </a:lnTo>
                <a:lnTo>
                  <a:pt x="239" y="628"/>
                </a:lnTo>
                <a:lnTo>
                  <a:pt x="243" y="628"/>
                </a:lnTo>
                <a:lnTo>
                  <a:pt x="243" y="628"/>
                </a:lnTo>
                <a:lnTo>
                  <a:pt x="245" y="630"/>
                </a:lnTo>
                <a:lnTo>
                  <a:pt x="246" y="632"/>
                </a:lnTo>
                <a:lnTo>
                  <a:pt x="250" y="633"/>
                </a:lnTo>
                <a:lnTo>
                  <a:pt x="255" y="635"/>
                </a:lnTo>
                <a:lnTo>
                  <a:pt x="256" y="635"/>
                </a:lnTo>
                <a:lnTo>
                  <a:pt x="258" y="638"/>
                </a:lnTo>
                <a:lnTo>
                  <a:pt x="260" y="638"/>
                </a:lnTo>
                <a:lnTo>
                  <a:pt x="263" y="640"/>
                </a:lnTo>
                <a:lnTo>
                  <a:pt x="267" y="642"/>
                </a:lnTo>
                <a:lnTo>
                  <a:pt x="272" y="647"/>
                </a:lnTo>
                <a:lnTo>
                  <a:pt x="273" y="649"/>
                </a:lnTo>
                <a:lnTo>
                  <a:pt x="273" y="649"/>
                </a:lnTo>
                <a:lnTo>
                  <a:pt x="275" y="650"/>
                </a:lnTo>
                <a:lnTo>
                  <a:pt x="277" y="650"/>
                </a:lnTo>
                <a:lnTo>
                  <a:pt x="277" y="650"/>
                </a:lnTo>
                <a:lnTo>
                  <a:pt x="277" y="650"/>
                </a:lnTo>
                <a:lnTo>
                  <a:pt x="279" y="652"/>
                </a:lnTo>
                <a:lnTo>
                  <a:pt x="280" y="654"/>
                </a:lnTo>
                <a:lnTo>
                  <a:pt x="280" y="654"/>
                </a:lnTo>
                <a:lnTo>
                  <a:pt x="282" y="655"/>
                </a:lnTo>
                <a:lnTo>
                  <a:pt x="282" y="655"/>
                </a:lnTo>
                <a:lnTo>
                  <a:pt x="285" y="655"/>
                </a:lnTo>
                <a:lnTo>
                  <a:pt x="285" y="655"/>
                </a:lnTo>
                <a:lnTo>
                  <a:pt x="289" y="657"/>
                </a:lnTo>
                <a:lnTo>
                  <a:pt x="290" y="660"/>
                </a:lnTo>
                <a:lnTo>
                  <a:pt x="294" y="669"/>
                </a:lnTo>
                <a:lnTo>
                  <a:pt x="296" y="671"/>
                </a:lnTo>
                <a:lnTo>
                  <a:pt x="297" y="672"/>
                </a:lnTo>
                <a:lnTo>
                  <a:pt x="301" y="672"/>
                </a:lnTo>
                <a:lnTo>
                  <a:pt x="309" y="683"/>
                </a:lnTo>
                <a:lnTo>
                  <a:pt x="311" y="683"/>
                </a:lnTo>
                <a:lnTo>
                  <a:pt x="314" y="684"/>
                </a:lnTo>
                <a:lnTo>
                  <a:pt x="316" y="684"/>
                </a:lnTo>
                <a:lnTo>
                  <a:pt x="318" y="686"/>
                </a:lnTo>
                <a:lnTo>
                  <a:pt x="319" y="686"/>
                </a:lnTo>
                <a:lnTo>
                  <a:pt x="319" y="686"/>
                </a:lnTo>
                <a:lnTo>
                  <a:pt x="319" y="686"/>
                </a:lnTo>
                <a:lnTo>
                  <a:pt x="321" y="686"/>
                </a:lnTo>
                <a:lnTo>
                  <a:pt x="321" y="686"/>
                </a:lnTo>
                <a:lnTo>
                  <a:pt x="321" y="688"/>
                </a:lnTo>
                <a:lnTo>
                  <a:pt x="321" y="688"/>
                </a:lnTo>
                <a:lnTo>
                  <a:pt x="324" y="688"/>
                </a:lnTo>
                <a:lnTo>
                  <a:pt x="328" y="688"/>
                </a:lnTo>
                <a:lnTo>
                  <a:pt x="329" y="688"/>
                </a:lnTo>
                <a:lnTo>
                  <a:pt x="333" y="684"/>
                </a:lnTo>
                <a:lnTo>
                  <a:pt x="335" y="683"/>
                </a:lnTo>
                <a:lnTo>
                  <a:pt x="336" y="684"/>
                </a:lnTo>
                <a:lnTo>
                  <a:pt x="340" y="686"/>
                </a:lnTo>
                <a:lnTo>
                  <a:pt x="341" y="684"/>
                </a:lnTo>
                <a:lnTo>
                  <a:pt x="343" y="684"/>
                </a:lnTo>
                <a:lnTo>
                  <a:pt x="341" y="683"/>
                </a:lnTo>
                <a:lnTo>
                  <a:pt x="341" y="681"/>
                </a:lnTo>
                <a:lnTo>
                  <a:pt x="340" y="679"/>
                </a:lnTo>
                <a:lnTo>
                  <a:pt x="338" y="677"/>
                </a:lnTo>
                <a:lnTo>
                  <a:pt x="338" y="676"/>
                </a:lnTo>
                <a:lnTo>
                  <a:pt x="341" y="672"/>
                </a:lnTo>
                <a:lnTo>
                  <a:pt x="341" y="667"/>
                </a:lnTo>
                <a:lnTo>
                  <a:pt x="341" y="667"/>
                </a:lnTo>
                <a:lnTo>
                  <a:pt x="343" y="666"/>
                </a:lnTo>
                <a:lnTo>
                  <a:pt x="345" y="666"/>
                </a:lnTo>
                <a:lnTo>
                  <a:pt x="355" y="664"/>
                </a:lnTo>
                <a:lnTo>
                  <a:pt x="363" y="664"/>
                </a:lnTo>
                <a:lnTo>
                  <a:pt x="365" y="664"/>
                </a:lnTo>
                <a:lnTo>
                  <a:pt x="369" y="666"/>
                </a:lnTo>
                <a:lnTo>
                  <a:pt x="374" y="666"/>
                </a:lnTo>
                <a:lnTo>
                  <a:pt x="377" y="666"/>
                </a:lnTo>
                <a:lnTo>
                  <a:pt x="382" y="662"/>
                </a:lnTo>
                <a:lnTo>
                  <a:pt x="387" y="662"/>
                </a:lnTo>
                <a:lnTo>
                  <a:pt x="391" y="662"/>
                </a:lnTo>
                <a:lnTo>
                  <a:pt x="394" y="664"/>
                </a:lnTo>
                <a:lnTo>
                  <a:pt x="408" y="674"/>
                </a:lnTo>
                <a:lnTo>
                  <a:pt x="411" y="676"/>
                </a:lnTo>
                <a:lnTo>
                  <a:pt x="416" y="676"/>
                </a:lnTo>
                <a:lnTo>
                  <a:pt x="421" y="674"/>
                </a:lnTo>
                <a:lnTo>
                  <a:pt x="423" y="674"/>
                </a:lnTo>
                <a:lnTo>
                  <a:pt x="425" y="674"/>
                </a:lnTo>
                <a:lnTo>
                  <a:pt x="426" y="674"/>
                </a:lnTo>
                <a:lnTo>
                  <a:pt x="428" y="676"/>
                </a:lnTo>
                <a:lnTo>
                  <a:pt x="428" y="676"/>
                </a:lnTo>
                <a:lnTo>
                  <a:pt x="428" y="677"/>
                </a:lnTo>
                <a:lnTo>
                  <a:pt x="428" y="677"/>
                </a:lnTo>
                <a:lnTo>
                  <a:pt x="430" y="677"/>
                </a:lnTo>
                <a:lnTo>
                  <a:pt x="433" y="677"/>
                </a:lnTo>
                <a:lnTo>
                  <a:pt x="433" y="677"/>
                </a:lnTo>
                <a:lnTo>
                  <a:pt x="431" y="677"/>
                </a:lnTo>
                <a:lnTo>
                  <a:pt x="431" y="676"/>
                </a:lnTo>
                <a:lnTo>
                  <a:pt x="431" y="676"/>
                </a:lnTo>
                <a:lnTo>
                  <a:pt x="431" y="674"/>
                </a:lnTo>
                <a:lnTo>
                  <a:pt x="433" y="674"/>
                </a:lnTo>
                <a:lnTo>
                  <a:pt x="435" y="674"/>
                </a:lnTo>
                <a:lnTo>
                  <a:pt x="436" y="674"/>
                </a:lnTo>
                <a:lnTo>
                  <a:pt x="436" y="676"/>
                </a:lnTo>
                <a:lnTo>
                  <a:pt x="438" y="677"/>
                </a:lnTo>
                <a:lnTo>
                  <a:pt x="438" y="677"/>
                </a:lnTo>
                <a:lnTo>
                  <a:pt x="442" y="676"/>
                </a:lnTo>
                <a:lnTo>
                  <a:pt x="443" y="677"/>
                </a:lnTo>
                <a:lnTo>
                  <a:pt x="445" y="677"/>
                </a:lnTo>
                <a:lnTo>
                  <a:pt x="447" y="679"/>
                </a:lnTo>
                <a:lnTo>
                  <a:pt x="448" y="681"/>
                </a:lnTo>
                <a:lnTo>
                  <a:pt x="448" y="681"/>
                </a:lnTo>
                <a:lnTo>
                  <a:pt x="450" y="681"/>
                </a:lnTo>
                <a:lnTo>
                  <a:pt x="450" y="679"/>
                </a:lnTo>
                <a:lnTo>
                  <a:pt x="452" y="679"/>
                </a:lnTo>
                <a:lnTo>
                  <a:pt x="453" y="679"/>
                </a:lnTo>
                <a:lnTo>
                  <a:pt x="457" y="681"/>
                </a:lnTo>
                <a:lnTo>
                  <a:pt x="462" y="681"/>
                </a:lnTo>
                <a:lnTo>
                  <a:pt x="464" y="681"/>
                </a:lnTo>
                <a:lnTo>
                  <a:pt x="467" y="676"/>
                </a:lnTo>
                <a:lnTo>
                  <a:pt x="469" y="674"/>
                </a:lnTo>
                <a:lnTo>
                  <a:pt x="469" y="676"/>
                </a:lnTo>
                <a:lnTo>
                  <a:pt x="470" y="676"/>
                </a:lnTo>
                <a:lnTo>
                  <a:pt x="470" y="676"/>
                </a:lnTo>
                <a:lnTo>
                  <a:pt x="472" y="676"/>
                </a:lnTo>
                <a:lnTo>
                  <a:pt x="472" y="674"/>
                </a:lnTo>
                <a:lnTo>
                  <a:pt x="474" y="674"/>
                </a:lnTo>
                <a:lnTo>
                  <a:pt x="474" y="674"/>
                </a:lnTo>
                <a:lnTo>
                  <a:pt x="476" y="676"/>
                </a:lnTo>
                <a:lnTo>
                  <a:pt x="477" y="676"/>
                </a:lnTo>
                <a:lnTo>
                  <a:pt x="484" y="676"/>
                </a:lnTo>
                <a:lnTo>
                  <a:pt x="486" y="677"/>
                </a:lnTo>
                <a:lnTo>
                  <a:pt x="487" y="679"/>
                </a:lnTo>
                <a:lnTo>
                  <a:pt x="489" y="681"/>
                </a:lnTo>
                <a:lnTo>
                  <a:pt x="491" y="681"/>
                </a:lnTo>
                <a:lnTo>
                  <a:pt x="494" y="681"/>
                </a:lnTo>
                <a:lnTo>
                  <a:pt x="496" y="681"/>
                </a:lnTo>
                <a:lnTo>
                  <a:pt x="496" y="683"/>
                </a:lnTo>
                <a:lnTo>
                  <a:pt x="498" y="683"/>
                </a:lnTo>
                <a:lnTo>
                  <a:pt x="501" y="683"/>
                </a:lnTo>
                <a:lnTo>
                  <a:pt x="501" y="683"/>
                </a:lnTo>
                <a:lnTo>
                  <a:pt x="501" y="684"/>
                </a:lnTo>
                <a:lnTo>
                  <a:pt x="503" y="684"/>
                </a:lnTo>
                <a:lnTo>
                  <a:pt x="506" y="684"/>
                </a:lnTo>
                <a:lnTo>
                  <a:pt x="508" y="686"/>
                </a:lnTo>
                <a:lnTo>
                  <a:pt x="511" y="686"/>
                </a:lnTo>
                <a:lnTo>
                  <a:pt x="513" y="688"/>
                </a:lnTo>
                <a:lnTo>
                  <a:pt x="513" y="686"/>
                </a:lnTo>
                <a:lnTo>
                  <a:pt x="513" y="686"/>
                </a:lnTo>
                <a:lnTo>
                  <a:pt x="515" y="684"/>
                </a:lnTo>
                <a:lnTo>
                  <a:pt x="516" y="684"/>
                </a:lnTo>
                <a:lnTo>
                  <a:pt x="516" y="684"/>
                </a:lnTo>
                <a:lnTo>
                  <a:pt x="518" y="684"/>
                </a:lnTo>
                <a:lnTo>
                  <a:pt x="520" y="686"/>
                </a:lnTo>
                <a:lnTo>
                  <a:pt x="525" y="679"/>
                </a:lnTo>
                <a:lnTo>
                  <a:pt x="521" y="676"/>
                </a:lnTo>
                <a:lnTo>
                  <a:pt x="521" y="674"/>
                </a:lnTo>
                <a:lnTo>
                  <a:pt x="521" y="674"/>
                </a:lnTo>
                <a:lnTo>
                  <a:pt x="523" y="674"/>
                </a:lnTo>
                <a:lnTo>
                  <a:pt x="525" y="676"/>
                </a:lnTo>
                <a:lnTo>
                  <a:pt x="526" y="676"/>
                </a:lnTo>
                <a:lnTo>
                  <a:pt x="526" y="676"/>
                </a:lnTo>
                <a:lnTo>
                  <a:pt x="528" y="676"/>
                </a:lnTo>
                <a:lnTo>
                  <a:pt x="530" y="677"/>
                </a:lnTo>
                <a:lnTo>
                  <a:pt x="532" y="679"/>
                </a:lnTo>
                <a:lnTo>
                  <a:pt x="533" y="679"/>
                </a:lnTo>
                <a:lnTo>
                  <a:pt x="535" y="679"/>
                </a:lnTo>
                <a:lnTo>
                  <a:pt x="537" y="679"/>
                </a:lnTo>
                <a:lnTo>
                  <a:pt x="538" y="681"/>
                </a:lnTo>
                <a:lnTo>
                  <a:pt x="540" y="681"/>
                </a:lnTo>
                <a:lnTo>
                  <a:pt x="535" y="683"/>
                </a:lnTo>
                <a:lnTo>
                  <a:pt x="532" y="683"/>
                </a:lnTo>
                <a:lnTo>
                  <a:pt x="532" y="683"/>
                </a:lnTo>
                <a:lnTo>
                  <a:pt x="535" y="683"/>
                </a:lnTo>
                <a:lnTo>
                  <a:pt x="540" y="681"/>
                </a:lnTo>
                <a:lnTo>
                  <a:pt x="540" y="681"/>
                </a:lnTo>
                <a:lnTo>
                  <a:pt x="542" y="681"/>
                </a:lnTo>
                <a:lnTo>
                  <a:pt x="543" y="681"/>
                </a:lnTo>
                <a:lnTo>
                  <a:pt x="543" y="683"/>
                </a:lnTo>
                <a:lnTo>
                  <a:pt x="545" y="683"/>
                </a:lnTo>
                <a:lnTo>
                  <a:pt x="547" y="683"/>
                </a:lnTo>
                <a:lnTo>
                  <a:pt x="547" y="677"/>
                </a:lnTo>
                <a:lnTo>
                  <a:pt x="549" y="676"/>
                </a:lnTo>
                <a:lnTo>
                  <a:pt x="549" y="676"/>
                </a:lnTo>
                <a:lnTo>
                  <a:pt x="550" y="674"/>
                </a:lnTo>
                <a:lnTo>
                  <a:pt x="552" y="672"/>
                </a:lnTo>
                <a:lnTo>
                  <a:pt x="552" y="672"/>
                </a:lnTo>
                <a:lnTo>
                  <a:pt x="555" y="672"/>
                </a:lnTo>
                <a:lnTo>
                  <a:pt x="555" y="672"/>
                </a:lnTo>
                <a:lnTo>
                  <a:pt x="557" y="672"/>
                </a:lnTo>
                <a:lnTo>
                  <a:pt x="559" y="672"/>
                </a:lnTo>
                <a:lnTo>
                  <a:pt x="559" y="672"/>
                </a:lnTo>
                <a:lnTo>
                  <a:pt x="560" y="672"/>
                </a:lnTo>
                <a:lnTo>
                  <a:pt x="562" y="674"/>
                </a:lnTo>
                <a:lnTo>
                  <a:pt x="562" y="676"/>
                </a:lnTo>
                <a:lnTo>
                  <a:pt x="564" y="676"/>
                </a:lnTo>
                <a:lnTo>
                  <a:pt x="574" y="672"/>
                </a:lnTo>
                <a:lnTo>
                  <a:pt x="574" y="672"/>
                </a:lnTo>
                <a:lnTo>
                  <a:pt x="576" y="672"/>
                </a:lnTo>
                <a:lnTo>
                  <a:pt x="577" y="671"/>
                </a:lnTo>
                <a:lnTo>
                  <a:pt x="577" y="671"/>
                </a:lnTo>
                <a:lnTo>
                  <a:pt x="579" y="672"/>
                </a:lnTo>
                <a:lnTo>
                  <a:pt x="581" y="672"/>
                </a:lnTo>
                <a:lnTo>
                  <a:pt x="591" y="676"/>
                </a:lnTo>
                <a:lnTo>
                  <a:pt x="594" y="677"/>
                </a:lnTo>
                <a:lnTo>
                  <a:pt x="594" y="677"/>
                </a:lnTo>
                <a:lnTo>
                  <a:pt x="594" y="677"/>
                </a:lnTo>
                <a:lnTo>
                  <a:pt x="596" y="679"/>
                </a:lnTo>
                <a:lnTo>
                  <a:pt x="596" y="679"/>
                </a:lnTo>
                <a:lnTo>
                  <a:pt x="598" y="681"/>
                </a:lnTo>
                <a:lnTo>
                  <a:pt x="598" y="681"/>
                </a:lnTo>
                <a:lnTo>
                  <a:pt x="599" y="681"/>
                </a:lnTo>
                <a:lnTo>
                  <a:pt x="603" y="683"/>
                </a:lnTo>
                <a:lnTo>
                  <a:pt x="603" y="683"/>
                </a:lnTo>
                <a:lnTo>
                  <a:pt x="603" y="684"/>
                </a:lnTo>
                <a:lnTo>
                  <a:pt x="601" y="686"/>
                </a:lnTo>
                <a:lnTo>
                  <a:pt x="603" y="688"/>
                </a:lnTo>
                <a:lnTo>
                  <a:pt x="606" y="689"/>
                </a:lnTo>
                <a:lnTo>
                  <a:pt x="606" y="691"/>
                </a:lnTo>
                <a:lnTo>
                  <a:pt x="605" y="694"/>
                </a:lnTo>
                <a:lnTo>
                  <a:pt x="605" y="698"/>
                </a:lnTo>
                <a:lnTo>
                  <a:pt x="606" y="698"/>
                </a:lnTo>
                <a:lnTo>
                  <a:pt x="606" y="700"/>
                </a:lnTo>
                <a:lnTo>
                  <a:pt x="608" y="705"/>
                </a:lnTo>
                <a:lnTo>
                  <a:pt x="608" y="705"/>
                </a:lnTo>
                <a:lnTo>
                  <a:pt x="610" y="706"/>
                </a:lnTo>
                <a:lnTo>
                  <a:pt x="610" y="708"/>
                </a:lnTo>
                <a:lnTo>
                  <a:pt x="610" y="708"/>
                </a:lnTo>
                <a:lnTo>
                  <a:pt x="608" y="710"/>
                </a:lnTo>
                <a:lnTo>
                  <a:pt x="608" y="710"/>
                </a:lnTo>
                <a:lnTo>
                  <a:pt x="608" y="711"/>
                </a:lnTo>
                <a:lnTo>
                  <a:pt x="610" y="713"/>
                </a:lnTo>
                <a:lnTo>
                  <a:pt x="613" y="715"/>
                </a:lnTo>
                <a:lnTo>
                  <a:pt x="613" y="717"/>
                </a:lnTo>
                <a:lnTo>
                  <a:pt x="615" y="717"/>
                </a:lnTo>
                <a:lnTo>
                  <a:pt x="615" y="718"/>
                </a:lnTo>
                <a:lnTo>
                  <a:pt x="615" y="720"/>
                </a:lnTo>
                <a:lnTo>
                  <a:pt x="615" y="720"/>
                </a:lnTo>
                <a:lnTo>
                  <a:pt x="615" y="720"/>
                </a:lnTo>
                <a:lnTo>
                  <a:pt x="615" y="723"/>
                </a:lnTo>
                <a:lnTo>
                  <a:pt x="615" y="725"/>
                </a:lnTo>
                <a:lnTo>
                  <a:pt x="615" y="725"/>
                </a:lnTo>
                <a:lnTo>
                  <a:pt x="616" y="725"/>
                </a:lnTo>
                <a:lnTo>
                  <a:pt x="616" y="727"/>
                </a:lnTo>
                <a:lnTo>
                  <a:pt x="616" y="727"/>
                </a:lnTo>
                <a:lnTo>
                  <a:pt x="618" y="727"/>
                </a:lnTo>
                <a:lnTo>
                  <a:pt x="620" y="727"/>
                </a:lnTo>
                <a:lnTo>
                  <a:pt x="622" y="730"/>
                </a:lnTo>
                <a:lnTo>
                  <a:pt x="622" y="730"/>
                </a:lnTo>
                <a:lnTo>
                  <a:pt x="622" y="734"/>
                </a:lnTo>
                <a:lnTo>
                  <a:pt x="620" y="735"/>
                </a:lnTo>
                <a:lnTo>
                  <a:pt x="620" y="737"/>
                </a:lnTo>
                <a:lnTo>
                  <a:pt x="613" y="744"/>
                </a:lnTo>
                <a:lnTo>
                  <a:pt x="613" y="745"/>
                </a:lnTo>
                <a:lnTo>
                  <a:pt x="615" y="745"/>
                </a:lnTo>
                <a:lnTo>
                  <a:pt x="616" y="745"/>
                </a:lnTo>
                <a:lnTo>
                  <a:pt x="622" y="745"/>
                </a:lnTo>
                <a:lnTo>
                  <a:pt x="623" y="747"/>
                </a:lnTo>
                <a:lnTo>
                  <a:pt x="642" y="754"/>
                </a:lnTo>
                <a:lnTo>
                  <a:pt x="661" y="762"/>
                </a:lnTo>
                <a:lnTo>
                  <a:pt x="698" y="776"/>
                </a:lnTo>
                <a:lnTo>
                  <a:pt x="717" y="784"/>
                </a:lnTo>
                <a:lnTo>
                  <a:pt x="754" y="800"/>
                </a:lnTo>
                <a:lnTo>
                  <a:pt x="773" y="807"/>
                </a:lnTo>
                <a:lnTo>
                  <a:pt x="773" y="805"/>
                </a:lnTo>
                <a:lnTo>
                  <a:pt x="771" y="801"/>
                </a:lnTo>
                <a:lnTo>
                  <a:pt x="771" y="798"/>
                </a:lnTo>
                <a:lnTo>
                  <a:pt x="771" y="795"/>
                </a:lnTo>
                <a:lnTo>
                  <a:pt x="773" y="791"/>
                </a:lnTo>
                <a:lnTo>
                  <a:pt x="771" y="788"/>
                </a:lnTo>
                <a:lnTo>
                  <a:pt x="771" y="788"/>
                </a:lnTo>
                <a:lnTo>
                  <a:pt x="771" y="786"/>
                </a:lnTo>
                <a:lnTo>
                  <a:pt x="773" y="784"/>
                </a:lnTo>
                <a:lnTo>
                  <a:pt x="776" y="784"/>
                </a:lnTo>
                <a:lnTo>
                  <a:pt x="778" y="786"/>
                </a:lnTo>
                <a:lnTo>
                  <a:pt x="779" y="786"/>
                </a:lnTo>
                <a:lnTo>
                  <a:pt x="779" y="786"/>
                </a:lnTo>
                <a:lnTo>
                  <a:pt x="776" y="781"/>
                </a:lnTo>
                <a:lnTo>
                  <a:pt x="776" y="781"/>
                </a:lnTo>
                <a:lnTo>
                  <a:pt x="776" y="778"/>
                </a:lnTo>
                <a:lnTo>
                  <a:pt x="774" y="776"/>
                </a:lnTo>
                <a:lnTo>
                  <a:pt x="774" y="776"/>
                </a:lnTo>
                <a:lnTo>
                  <a:pt x="771" y="774"/>
                </a:lnTo>
                <a:lnTo>
                  <a:pt x="769" y="773"/>
                </a:lnTo>
                <a:lnTo>
                  <a:pt x="769" y="773"/>
                </a:lnTo>
                <a:lnTo>
                  <a:pt x="769" y="773"/>
                </a:lnTo>
                <a:lnTo>
                  <a:pt x="768" y="774"/>
                </a:lnTo>
                <a:lnTo>
                  <a:pt x="766" y="773"/>
                </a:lnTo>
                <a:lnTo>
                  <a:pt x="764" y="773"/>
                </a:lnTo>
                <a:lnTo>
                  <a:pt x="764" y="771"/>
                </a:lnTo>
                <a:lnTo>
                  <a:pt x="764" y="771"/>
                </a:lnTo>
                <a:lnTo>
                  <a:pt x="766" y="771"/>
                </a:lnTo>
                <a:lnTo>
                  <a:pt x="766" y="769"/>
                </a:lnTo>
                <a:lnTo>
                  <a:pt x="768" y="767"/>
                </a:lnTo>
                <a:lnTo>
                  <a:pt x="769" y="769"/>
                </a:lnTo>
                <a:lnTo>
                  <a:pt x="769" y="769"/>
                </a:lnTo>
                <a:lnTo>
                  <a:pt x="769" y="769"/>
                </a:lnTo>
                <a:lnTo>
                  <a:pt x="769" y="767"/>
                </a:lnTo>
                <a:lnTo>
                  <a:pt x="769" y="767"/>
                </a:lnTo>
                <a:lnTo>
                  <a:pt x="769" y="766"/>
                </a:lnTo>
                <a:lnTo>
                  <a:pt x="769" y="766"/>
                </a:lnTo>
                <a:lnTo>
                  <a:pt x="769" y="766"/>
                </a:lnTo>
                <a:lnTo>
                  <a:pt x="768" y="764"/>
                </a:lnTo>
                <a:lnTo>
                  <a:pt x="768" y="762"/>
                </a:lnTo>
                <a:lnTo>
                  <a:pt x="768" y="761"/>
                </a:lnTo>
                <a:lnTo>
                  <a:pt x="769" y="761"/>
                </a:lnTo>
                <a:lnTo>
                  <a:pt x="769" y="759"/>
                </a:lnTo>
                <a:lnTo>
                  <a:pt x="768" y="757"/>
                </a:lnTo>
                <a:lnTo>
                  <a:pt x="768" y="757"/>
                </a:lnTo>
                <a:lnTo>
                  <a:pt x="766" y="757"/>
                </a:lnTo>
                <a:lnTo>
                  <a:pt x="768" y="754"/>
                </a:lnTo>
                <a:lnTo>
                  <a:pt x="769" y="752"/>
                </a:lnTo>
                <a:lnTo>
                  <a:pt x="769" y="750"/>
                </a:lnTo>
                <a:lnTo>
                  <a:pt x="769" y="749"/>
                </a:lnTo>
                <a:lnTo>
                  <a:pt x="769" y="747"/>
                </a:lnTo>
                <a:lnTo>
                  <a:pt x="771" y="745"/>
                </a:lnTo>
                <a:lnTo>
                  <a:pt x="773" y="744"/>
                </a:lnTo>
                <a:lnTo>
                  <a:pt x="773" y="740"/>
                </a:lnTo>
                <a:lnTo>
                  <a:pt x="773" y="739"/>
                </a:lnTo>
                <a:lnTo>
                  <a:pt x="774" y="737"/>
                </a:lnTo>
                <a:lnTo>
                  <a:pt x="774" y="735"/>
                </a:lnTo>
                <a:lnTo>
                  <a:pt x="778" y="730"/>
                </a:lnTo>
                <a:lnTo>
                  <a:pt x="779" y="727"/>
                </a:lnTo>
                <a:lnTo>
                  <a:pt x="779" y="725"/>
                </a:lnTo>
                <a:lnTo>
                  <a:pt x="779" y="723"/>
                </a:lnTo>
                <a:lnTo>
                  <a:pt x="779" y="720"/>
                </a:lnTo>
                <a:lnTo>
                  <a:pt x="779" y="718"/>
                </a:lnTo>
                <a:lnTo>
                  <a:pt x="781" y="717"/>
                </a:lnTo>
                <a:lnTo>
                  <a:pt x="781" y="717"/>
                </a:lnTo>
                <a:lnTo>
                  <a:pt x="781" y="717"/>
                </a:lnTo>
                <a:lnTo>
                  <a:pt x="781" y="713"/>
                </a:lnTo>
                <a:lnTo>
                  <a:pt x="781" y="711"/>
                </a:lnTo>
                <a:lnTo>
                  <a:pt x="781" y="710"/>
                </a:lnTo>
                <a:lnTo>
                  <a:pt x="783" y="708"/>
                </a:lnTo>
                <a:lnTo>
                  <a:pt x="785" y="706"/>
                </a:lnTo>
                <a:lnTo>
                  <a:pt x="786" y="706"/>
                </a:lnTo>
                <a:lnTo>
                  <a:pt x="786" y="705"/>
                </a:lnTo>
                <a:lnTo>
                  <a:pt x="786" y="705"/>
                </a:lnTo>
                <a:lnTo>
                  <a:pt x="786" y="703"/>
                </a:lnTo>
                <a:lnTo>
                  <a:pt x="786" y="701"/>
                </a:lnTo>
                <a:lnTo>
                  <a:pt x="786" y="701"/>
                </a:lnTo>
                <a:lnTo>
                  <a:pt x="788" y="700"/>
                </a:lnTo>
                <a:lnTo>
                  <a:pt x="786" y="698"/>
                </a:lnTo>
                <a:lnTo>
                  <a:pt x="785" y="693"/>
                </a:lnTo>
                <a:lnTo>
                  <a:pt x="785" y="691"/>
                </a:lnTo>
                <a:lnTo>
                  <a:pt x="785" y="689"/>
                </a:lnTo>
                <a:lnTo>
                  <a:pt x="786" y="686"/>
                </a:lnTo>
                <a:lnTo>
                  <a:pt x="786" y="684"/>
                </a:lnTo>
                <a:lnTo>
                  <a:pt x="785" y="684"/>
                </a:lnTo>
                <a:lnTo>
                  <a:pt x="783" y="683"/>
                </a:lnTo>
                <a:lnTo>
                  <a:pt x="783" y="684"/>
                </a:lnTo>
                <a:lnTo>
                  <a:pt x="783" y="684"/>
                </a:lnTo>
                <a:lnTo>
                  <a:pt x="783" y="684"/>
                </a:lnTo>
                <a:lnTo>
                  <a:pt x="781" y="684"/>
                </a:lnTo>
                <a:lnTo>
                  <a:pt x="783" y="683"/>
                </a:lnTo>
                <a:lnTo>
                  <a:pt x="783" y="683"/>
                </a:lnTo>
                <a:lnTo>
                  <a:pt x="783" y="683"/>
                </a:lnTo>
                <a:lnTo>
                  <a:pt x="785" y="681"/>
                </a:lnTo>
                <a:lnTo>
                  <a:pt x="786" y="683"/>
                </a:lnTo>
                <a:lnTo>
                  <a:pt x="788" y="683"/>
                </a:lnTo>
                <a:lnTo>
                  <a:pt x="788" y="679"/>
                </a:lnTo>
                <a:lnTo>
                  <a:pt x="788" y="672"/>
                </a:lnTo>
                <a:lnTo>
                  <a:pt x="788" y="671"/>
                </a:lnTo>
                <a:lnTo>
                  <a:pt x="788" y="669"/>
                </a:lnTo>
                <a:lnTo>
                  <a:pt x="788" y="667"/>
                </a:lnTo>
                <a:lnTo>
                  <a:pt x="788" y="667"/>
                </a:lnTo>
                <a:lnTo>
                  <a:pt x="791" y="664"/>
                </a:lnTo>
                <a:lnTo>
                  <a:pt x="791" y="664"/>
                </a:lnTo>
                <a:lnTo>
                  <a:pt x="793" y="664"/>
                </a:lnTo>
                <a:lnTo>
                  <a:pt x="795" y="664"/>
                </a:lnTo>
                <a:lnTo>
                  <a:pt x="795" y="662"/>
                </a:lnTo>
                <a:lnTo>
                  <a:pt x="795" y="660"/>
                </a:lnTo>
                <a:lnTo>
                  <a:pt x="795" y="659"/>
                </a:lnTo>
                <a:lnTo>
                  <a:pt x="795" y="659"/>
                </a:lnTo>
                <a:lnTo>
                  <a:pt x="795" y="657"/>
                </a:lnTo>
                <a:lnTo>
                  <a:pt x="793" y="655"/>
                </a:lnTo>
                <a:lnTo>
                  <a:pt x="791" y="654"/>
                </a:lnTo>
                <a:lnTo>
                  <a:pt x="793" y="652"/>
                </a:lnTo>
                <a:lnTo>
                  <a:pt x="795" y="652"/>
                </a:lnTo>
                <a:lnTo>
                  <a:pt x="796" y="654"/>
                </a:lnTo>
                <a:lnTo>
                  <a:pt x="798" y="654"/>
                </a:lnTo>
                <a:lnTo>
                  <a:pt x="800" y="652"/>
                </a:lnTo>
                <a:lnTo>
                  <a:pt x="802" y="650"/>
                </a:lnTo>
                <a:lnTo>
                  <a:pt x="803" y="645"/>
                </a:lnTo>
                <a:lnTo>
                  <a:pt x="807" y="640"/>
                </a:lnTo>
                <a:lnTo>
                  <a:pt x="808" y="638"/>
                </a:lnTo>
                <a:lnTo>
                  <a:pt x="810" y="638"/>
                </a:lnTo>
                <a:lnTo>
                  <a:pt x="810" y="637"/>
                </a:lnTo>
                <a:lnTo>
                  <a:pt x="810" y="633"/>
                </a:lnTo>
                <a:lnTo>
                  <a:pt x="810" y="630"/>
                </a:lnTo>
                <a:lnTo>
                  <a:pt x="810" y="630"/>
                </a:lnTo>
                <a:lnTo>
                  <a:pt x="812" y="628"/>
                </a:lnTo>
                <a:lnTo>
                  <a:pt x="813" y="627"/>
                </a:lnTo>
                <a:lnTo>
                  <a:pt x="813" y="627"/>
                </a:lnTo>
                <a:lnTo>
                  <a:pt x="813" y="625"/>
                </a:lnTo>
                <a:lnTo>
                  <a:pt x="817" y="623"/>
                </a:lnTo>
                <a:lnTo>
                  <a:pt x="817" y="623"/>
                </a:lnTo>
                <a:lnTo>
                  <a:pt x="817" y="623"/>
                </a:lnTo>
                <a:lnTo>
                  <a:pt x="817" y="621"/>
                </a:lnTo>
                <a:lnTo>
                  <a:pt x="817" y="621"/>
                </a:lnTo>
                <a:lnTo>
                  <a:pt x="817" y="618"/>
                </a:lnTo>
                <a:lnTo>
                  <a:pt x="817" y="616"/>
                </a:lnTo>
                <a:lnTo>
                  <a:pt x="817" y="616"/>
                </a:lnTo>
                <a:lnTo>
                  <a:pt x="820" y="613"/>
                </a:lnTo>
                <a:lnTo>
                  <a:pt x="820" y="613"/>
                </a:lnTo>
                <a:lnTo>
                  <a:pt x="822" y="611"/>
                </a:lnTo>
                <a:lnTo>
                  <a:pt x="822" y="611"/>
                </a:lnTo>
                <a:lnTo>
                  <a:pt x="822" y="610"/>
                </a:lnTo>
                <a:lnTo>
                  <a:pt x="822" y="610"/>
                </a:lnTo>
                <a:lnTo>
                  <a:pt x="825" y="608"/>
                </a:lnTo>
                <a:lnTo>
                  <a:pt x="827" y="606"/>
                </a:lnTo>
                <a:lnTo>
                  <a:pt x="829" y="606"/>
                </a:lnTo>
                <a:lnTo>
                  <a:pt x="834" y="606"/>
                </a:lnTo>
                <a:lnTo>
                  <a:pt x="835" y="608"/>
                </a:lnTo>
                <a:lnTo>
                  <a:pt x="835" y="608"/>
                </a:lnTo>
                <a:lnTo>
                  <a:pt x="837" y="608"/>
                </a:lnTo>
                <a:lnTo>
                  <a:pt x="837" y="606"/>
                </a:lnTo>
                <a:lnTo>
                  <a:pt x="837" y="606"/>
                </a:lnTo>
                <a:lnTo>
                  <a:pt x="837" y="606"/>
                </a:lnTo>
                <a:lnTo>
                  <a:pt x="839" y="606"/>
                </a:lnTo>
                <a:lnTo>
                  <a:pt x="839" y="606"/>
                </a:lnTo>
                <a:lnTo>
                  <a:pt x="841" y="606"/>
                </a:lnTo>
                <a:lnTo>
                  <a:pt x="841" y="604"/>
                </a:lnTo>
                <a:lnTo>
                  <a:pt x="841" y="603"/>
                </a:lnTo>
                <a:lnTo>
                  <a:pt x="841" y="603"/>
                </a:lnTo>
                <a:lnTo>
                  <a:pt x="841" y="601"/>
                </a:lnTo>
                <a:lnTo>
                  <a:pt x="839" y="601"/>
                </a:lnTo>
                <a:lnTo>
                  <a:pt x="839" y="603"/>
                </a:lnTo>
                <a:lnTo>
                  <a:pt x="837" y="603"/>
                </a:lnTo>
                <a:lnTo>
                  <a:pt x="835" y="601"/>
                </a:lnTo>
                <a:lnTo>
                  <a:pt x="835" y="601"/>
                </a:lnTo>
                <a:lnTo>
                  <a:pt x="835" y="599"/>
                </a:lnTo>
                <a:lnTo>
                  <a:pt x="835" y="599"/>
                </a:lnTo>
                <a:lnTo>
                  <a:pt x="834" y="598"/>
                </a:lnTo>
                <a:lnTo>
                  <a:pt x="834" y="598"/>
                </a:lnTo>
                <a:lnTo>
                  <a:pt x="834" y="594"/>
                </a:lnTo>
                <a:lnTo>
                  <a:pt x="834" y="593"/>
                </a:lnTo>
                <a:lnTo>
                  <a:pt x="837" y="593"/>
                </a:lnTo>
                <a:lnTo>
                  <a:pt x="839" y="591"/>
                </a:lnTo>
                <a:lnTo>
                  <a:pt x="841" y="591"/>
                </a:lnTo>
                <a:lnTo>
                  <a:pt x="842" y="593"/>
                </a:lnTo>
                <a:lnTo>
                  <a:pt x="842" y="593"/>
                </a:lnTo>
                <a:lnTo>
                  <a:pt x="842" y="594"/>
                </a:lnTo>
                <a:lnTo>
                  <a:pt x="842" y="596"/>
                </a:lnTo>
                <a:lnTo>
                  <a:pt x="842" y="598"/>
                </a:lnTo>
                <a:lnTo>
                  <a:pt x="842" y="598"/>
                </a:lnTo>
                <a:lnTo>
                  <a:pt x="844" y="599"/>
                </a:lnTo>
                <a:lnTo>
                  <a:pt x="844" y="599"/>
                </a:lnTo>
                <a:lnTo>
                  <a:pt x="846" y="598"/>
                </a:lnTo>
                <a:lnTo>
                  <a:pt x="847" y="598"/>
                </a:lnTo>
                <a:lnTo>
                  <a:pt x="847" y="596"/>
                </a:lnTo>
                <a:lnTo>
                  <a:pt x="849" y="593"/>
                </a:lnTo>
                <a:lnTo>
                  <a:pt x="847" y="593"/>
                </a:lnTo>
                <a:lnTo>
                  <a:pt x="846" y="591"/>
                </a:lnTo>
                <a:lnTo>
                  <a:pt x="844" y="591"/>
                </a:lnTo>
                <a:lnTo>
                  <a:pt x="842" y="589"/>
                </a:lnTo>
                <a:lnTo>
                  <a:pt x="842" y="587"/>
                </a:lnTo>
                <a:lnTo>
                  <a:pt x="842" y="586"/>
                </a:lnTo>
                <a:lnTo>
                  <a:pt x="842" y="586"/>
                </a:lnTo>
                <a:lnTo>
                  <a:pt x="842" y="586"/>
                </a:lnTo>
                <a:lnTo>
                  <a:pt x="839" y="584"/>
                </a:lnTo>
                <a:lnTo>
                  <a:pt x="839" y="584"/>
                </a:lnTo>
                <a:lnTo>
                  <a:pt x="841" y="584"/>
                </a:lnTo>
                <a:lnTo>
                  <a:pt x="842" y="582"/>
                </a:lnTo>
                <a:lnTo>
                  <a:pt x="842" y="582"/>
                </a:lnTo>
                <a:lnTo>
                  <a:pt x="841" y="582"/>
                </a:lnTo>
                <a:lnTo>
                  <a:pt x="839" y="581"/>
                </a:lnTo>
                <a:lnTo>
                  <a:pt x="839" y="581"/>
                </a:lnTo>
                <a:lnTo>
                  <a:pt x="837" y="579"/>
                </a:lnTo>
                <a:lnTo>
                  <a:pt x="837" y="579"/>
                </a:lnTo>
                <a:lnTo>
                  <a:pt x="839" y="579"/>
                </a:lnTo>
                <a:lnTo>
                  <a:pt x="842" y="574"/>
                </a:lnTo>
                <a:lnTo>
                  <a:pt x="844" y="572"/>
                </a:lnTo>
                <a:lnTo>
                  <a:pt x="846" y="572"/>
                </a:lnTo>
                <a:lnTo>
                  <a:pt x="847" y="569"/>
                </a:lnTo>
                <a:lnTo>
                  <a:pt x="849" y="559"/>
                </a:lnTo>
                <a:lnTo>
                  <a:pt x="851" y="557"/>
                </a:lnTo>
                <a:lnTo>
                  <a:pt x="854" y="557"/>
                </a:lnTo>
                <a:lnTo>
                  <a:pt x="852" y="557"/>
                </a:lnTo>
                <a:lnTo>
                  <a:pt x="851" y="555"/>
                </a:lnTo>
                <a:lnTo>
                  <a:pt x="849" y="554"/>
                </a:lnTo>
                <a:lnTo>
                  <a:pt x="847" y="554"/>
                </a:lnTo>
                <a:lnTo>
                  <a:pt x="846" y="554"/>
                </a:lnTo>
                <a:lnTo>
                  <a:pt x="844" y="554"/>
                </a:lnTo>
                <a:lnTo>
                  <a:pt x="844" y="552"/>
                </a:lnTo>
                <a:lnTo>
                  <a:pt x="844" y="552"/>
                </a:lnTo>
                <a:lnTo>
                  <a:pt x="847" y="548"/>
                </a:lnTo>
                <a:lnTo>
                  <a:pt x="847" y="548"/>
                </a:lnTo>
                <a:lnTo>
                  <a:pt x="847" y="548"/>
                </a:lnTo>
                <a:lnTo>
                  <a:pt x="849" y="548"/>
                </a:lnTo>
                <a:lnTo>
                  <a:pt x="849" y="550"/>
                </a:lnTo>
                <a:lnTo>
                  <a:pt x="849" y="552"/>
                </a:lnTo>
                <a:lnTo>
                  <a:pt x="849" y="552"/>
                </a:lnTo>
                <a:lnTo>
                  <a:pt x="851" y="550"/>
                </a:lnTo>
                <a:lnTo>
                  <a:pt x="852" y="548"/>
                </a:lnTo>
                <a:lnTo>
                  <a:pt x="854" y="547"/>
                </a:lnTo>
                <a:lnTo>
                  <a:pt x="854" y="547"/>
                </a:lnTo>
                <a:lnTo>
                  <a:pt x="854" y="540"/>
                </a:lnTo>
                <a:lnTo>
                  <a:pt x="856" y="533"/>
                </a:lnTo>
                <a:lnTo>
                  <a:pt x="856" y="531"/>
                </a:lnTo>
                <a:lnTo>
                  <a:pt x="863" y="525"/>
                </a:lnTo>
                <a:lnTo>
                  <a:pt x="863" y="523"/>
                </a:lnTo>
                <a:lnTo>
                  <a:pt x="863" y="523"/>
                </a:lnTo>
                <a:lnTo>
                  <a:pt x="869" y="520"/>
                </a:lnTo>
                <a:lnTo>
                  <a:pt x="869" y="520"/>
                </a:lnTo>
                <a:lnTo>
                  <a:pt x="871" y="518"/>
                </a:lnTo>
                <a:lnTo>
                  <a:pt x="871" y="518"/>
                </a:lnTo>
                <a:lnTo>
                  <a:pt x="873" y="514"/>
                </a:lnTo>
                <a:lnTo>
                  <a:pt x="875" y="514"/>
                </a:lnTo>
                <a:lnTo>
                  <a:pt x="876" y="513"/>
                </a:lnTo>
                <a:lnTo>
                  <a:pt x="876" y="513"/>
                </a:lnTo>
                <a:lnTo>
                  <a:pt x="876" y="511"/>
                </a:lnTo>
                <a:lnTo>
                  <a:pt x="873" y="511"/>
                </a:lnTo>
                <a:lnTo>
                  <a:pt x="873" y="511"/>
                </a:lnTo>
                <a:lnTo>
                  <a:pt x="873" y="511"/>
                </a:lnTo>
                <a:lnTo>
                  <a:pt x="875" y="511"/>
                </a:lnTo>
                <a:lnTo>
                  <a:pt x="875" y="509"/>
                </a:lnTo>
                <a:lnTo>
                  <a:pt x="875" y="509"/>
                </a:lnTo>
                <a:lnTo>
                  <a:pt x="876" y="509"/>
                </a:lnTo>
                <a:lnTo>
                  <a:pt x="876" y="508"/>
                </a:lnTo>
                <a:lnTo>
                  <a:pt x="876" y="509"/>
                </a:lnTo>
                <a:lnTo>
                  <a:pt x="880" y="508"/>
                </a:lnTo>
                <a:lnTo>
                  <a:pt x="881" y="508"/>
                </a:lnTo>
                <a:lnTo>
                  <a:pt x="881" y="506"/>
                </a:lnTo>
                <a:lnTo>
                  <a:pt x="880" y="506"/>
                </a:lnTo>
                <a:lnTo>
                  <a:pt x="875" y="506"/>
                </a:lnTo>
                <a:lnTo>
                  <a:pt x="873" y="508"/>
                </a:lnTo>
                <a:lnTo>
                  <a:pt x="873" y="508"/>
                </a:lnTo>
                <a:lnTo>
                  <a:pt x="873" y="506"/>
                </a:lnTo>
                <a:lnTo>
                  <a:pt x="871" y="506"/>
                </a:lnTo>
                <a:lnTo>
                  <a:pt x="869" y="506"/>
                </a:lnTo>
                <a:lnTo>
                  <a:pt x="869" y="504"/>
                </a:lnTo>
                <a:lnTo>
                  <a:pt x="871" y="504"/>
                </a:lnTo>
                <a:lnTo>
                  <a:pt x="873" y="504"/>
                </a:lnTo>
                <a:lnTo>
                  <a:pt x="875" y="504"/>
                </a:lnTo>
                <a:lnTo>
                  <a:pt x="876" y="503"/>
                </a:lnTo>
                <a:lnTo>
                  <a:pt x="876" y="503"/>
                </a:lnTo>
                <a:lnTo>
                  <a:pt x="876" y="501"/>
                </a:lnTo>
                <a:lnTo>
                  <a:pt x="878" y="501"/>
                </a:lnTo>
                <a:lnTo>
                  <a:pt x="880" y="501"/>
                </a:lnTo>
                <a:lnTo>
                  <a:pt x="881" y="504"/>
                </a:lnTo>
                <a:lnTo>
                  <a:pt x="883" y="504"/>
                </a:lnTo>
                <a:lnTo>
                  <a:pt x="883" y="504"/>
                </a:lnTo>
                <a:lnTo>
                  <a:pt x="883" y="503"/>
                </a:lnTo>
                <a:lnTo>
                  <a:pt x="885" y="501"/>
                </a:lnTo>
                <a:lnTo>
                  <a:pt x="885" y="499"/>
                </a:lnTo>
                <a:lnTo>
                  <a:pt x="886" y="496"/>
                </a:lnTo>
                <a:lnTo>
                  <a:pt x="886" y="494"/>
                </a:lnTo>
                <a:lnTo>
                  <a:pt x="885" y="492"/>
                </a:lnTo>
                <a:lnTo>
                  <a:pt x="885" y="492"/>
                </a:lnTo>
                <a:lnTo>
                  <a:pt x="885" y="494"/>
                </a:lnTo>
                <a:lnTo>
                  <a:pt x="885" y="494"/>
                </a:lnTo>
                <a:lnTo>
                  <a:pt x="883" y="494"/>
                </a:lnTo>
                <a:lnTo>
                  <a:pt x="881" y="492"/>
                </a:lnTo>
                <a:lnTo>
                  <a:pt x="881" y="492"/>
                </a:lnTo>
                <a:lnTo>
                  <a:pt x="883" y="491"/>
                </a:lnTo>
                <a:lnTo>
                  <a:pt x="883" y="489"/>
                </a:lnTo>
                <a:lnTo>
                  <a:pt x="885" y="489"/>
                </a:lnTo>
                <a:lnTo>
                  <a:pt x="886" y="489"/>
                </a:lnTo>
                <a:lnTo>
                  <a:pt x="886" y="489"/>
                </a:lnTo>
                <a:lnTo>
                  <a:pt x="888" y="486"/>
                </a:lnTo>
                <a:lnTo>
                  <a:pt x="888" y="484"/>
                </a:lnTo>
                <a:lnTo>
                  <a:pt x="888" y="482"/>
                </a:lnTo>
                <a:lnTo>
                  <a:pt x="888" y="482"/>
                </a:lnTo>
                <a:lnTo>
                  <a:pt x="886" y="480"/>
                </a:lnTo>
                <a:lnTo>
                  <a:pt x="886" y="480"/>
                </a:lnTo>
                <a:lnTo>
                  <a:pt x="890" y="479"/>
                </a:lnTo>
                <a:lnTo>
                  <a:pt x="888" y="477"/>
                </a:lnTo>
                <a:lnTo>
                  <a:pt x="890" y="474"/>
                </a:lnTo>
                <a:lnTo>
                  <a:pt x="890" y="470"/>
                </a:lnTo>
                <a:lnTo>
                  <a:pt x="890" y="472"/>
                </a:lnTo>
                <a:lnTo>
                  <a:pt x="888" y="474"/>
                </a:lnTo>
                <a:lnTo>
                  <a:pt x="886" y="475"/>
                </a:lnTo>
                <a:lnTo>
                  <a:pt x="885" y="475"/>
                </a:lnTo>
                <a:lnTo>
                  <a:pt x="886" y="474"/>
                </a:lnTo>
                <a:lnTo>
                  <a:pt x="888" y="470"/>
                </a:lnTo>
                <a:lnTo>
                  <a:pt x="888" y="469"/>
                </a:lnTo>
                <a:lnTo>
                  <a:pt x="886" y="469"/>
                </a:lnTo>
                <a:lnTo>
                  <a:pt x="883" y="470"/>
                </a:lnTo>
                <a:lnTo>
                  <a:pt x="880" y="470"/>
                </a:lnTo>
                <a:lnTo>
                  <a:pt x="880" y="470"/>
                </a:lnTo>
                <a:lnTo>
                  <a:pt x="881" y="470"/>
                </a:lnTo>
                <a:lnTo>
                  <a:pt x="881" y="470"/>
                </a:lnTo>
                <a:lnTo>
                  <a:pt x="881" y="469"/>
                </a:lnTo>
                <a:lnTo>
                  <a:pt x="883" y="469"/>
                </a:lnTo>
                <a:lnTo>
                  <a:pt x="881" y="467"/>
                </a:lnTo>
                <a:lnTo>
                  <a:pt x="880" y="467"/>
                </a:lnTo>
                <a:lnTo>
                  <a:pt x="881" y="465"/>
                </a:lnTo>
                <a:lnTo>
                  <a:pt x="881" y="464"/>
                </a:lnTo>
                <a:lnTo>
                  <a:pt x="883" y="465"/>
                </a:lnTo>
                <a:lnTo>
                  <a:pt x="883" y="467"/>
                </a:lnTo>
                <a:lnTo>
                  <a:pt x="885" y="467"/>
                </a:lnTo>
                <a:lnTo>
                  <a:pt x="888" y="465"/>
                </a:lnTo>
                <a:lnTo>
                  <a:pt x="888" y="465"/>
                </a:lnTo>
                <a:lnTo>
                  <a:pt x="890" y="465"/>
                </a:lnTo>
                <a:lnTo>
                  <a:pt x="892" y="467"/>
                </a:lnTo>
                <a:lnTo>
                  <a:pt x="892" y="465"/>
                </a:lnTo>
                <a:lnTo>
                  <a:pt x="893" y="465"/>
                </a:lnTo>
                <a:lnTo>
                  <a:pt x="893" y="464"/>
                </a:lnTo>
                <a:lnTo>
                  <a:pt x="897" y="465"/>
                </a:lnTo>
                <a:lnTo>
                  <a:pt x="897" y="464"/>
                </a:lnTo>
                <a:lnTo>
                  <a:pt x="897" y="464"/>
                </a:lnTo>
                <a:lnTo>
                  <a:pt x="898" y="464"/>
                </a:lnTo>
                <a:lnTo>
                  <a:pt x="898" y="464"/>
                </a:lnTo>
                <a:lnTo>
                  <a:pt x="898" y="462"/>
                </a:lnTo>
                <a:lnTo>
                  <a:pt x="900" y="462"/>
                </a:lnTo>
                <a:lnTo>
                  <a:pt x="900" y="462"/>
                </a:lnTo>
                <a:lnTo>
                  <a:pt x="900" y="460"/>
                </a:lnTo>
                <a:lnTo>
                  <a:pt x="900" y="460"/>
                </a:lnTo>
                <a:lnTo>
                  <a:pt x="900" y="458"/>
                </a:lnTo>
                <a:lnTo>
                  <a:pt x="900" y="458"/>
                </a:lnTo>
                <a:lnTo>
                  <a:pt x="900" y="458"/>
                </a:lnTo>
                <a:lnTo>
                  <a:pt x="900" y="457"/>
                </a:lnTo>
                <a:lnTo>
                  <a:pt x="900" y="457"/>
                </a:lnTo>
                <a:lnTo>
                  <a:pt x="902" y="453"/>
                </a:lnTo>
                <a:lnTo>
                  <a:pt x="903" y="453"/>
                </a:lnTo>
                <a:lnTo>
                  <a:pt x="905" y="450"/>
                </a:lnTo>
                <a:lnTo>
                  <a:pt x="905" y="450"/>
                </a:lnTo>
                <a:lnTo>
                  <a:pt x="903" y="450"/>
                </a:lnTo>
                <a:lnTo>
                  <a:pt x="903" y="450"/>
                </a:lnTo>
                <a:lnTo>
                  <a:pt x="902" y="452"/>
                </a:lnTo>
                <a:lnTo>
                  <a:pt x="900" y="450"/>
                </a:lnTo>
                <a:lnTo>
                  <a:pt x="900" y="450"/>
                </a:lnTo>
                <a:lnTo>
                  <a:pt x="898" y="450"/>
                </a:lnTo>
                <a:lnTo>
                  <a:pt x="898" y="448"/>
                </a:lnTo>
                <a:lnTo>
                  <a:pt x="900" y="448"/>
                </a:lnTo>
                <a:lnTo>
                  <a:pt x="900" y="448"/>
                </a:lnTo>
                <a:lnTo>
                  <a:pt x="902" y="447"/>
                </a:lnTo>
                <a:lnTo>
                  <a:pt x="902" y="447"/>
                </a:lnTo>
                <a:lnTo>
                  <a:pt x="902" y="447"/>
                </a:lnTo>
                <a:lnTo>
                  <a:pt x="900" y="447"/>
                </a:lnTo>
                <a:lnTo>
                  <a:pt x="900" y="445"/>
                </a:lnTo>
                <a:lnTo>
                  <a:pt x="903" y="443"/>
                </a:lnTo>
                <a:lnTo>
                  <a:pt x="907" y="441"/>
                </a:lnTo>
                <a:lnTo>
                  <a:pt x="909" y="443"/>
                </a:lnTo>
                <a:lnTo>
                  <a:pt x="907" y="445"/>
                </a:lnTo>
                <a:lnTo>
                  <a:pt x="907" y="447"/>
                </a:lnTo>
                <a:lnTo>
                  <a:pt x="907" y="448"/>
                </a:lnTo>
                <a:lnTo>
                  <a:pt x="907" y="447"/>
                </a:lnTo>
                <a:lnTo>
                  <a:pt x="910" y="443"/>
                </a:lnTo>
                <a:lnTo>
                  <a:pt x="910" y="443"/>
                </a:lnTo>
                <a:lnTo>
                  <a:pt x="910" y="441"/>
                </a:lnTo>
                <a:lnTo>
                  <a:pt x="910" y="440"/>
                </a:lnTo>
                <a:lnTo>
                  <a:pt x="914" y="438"/>
                </a:lnTo>
                <a:lnTo>
                  <a:pt x="914" y="436"/>
                </a:lnTo>
                <a:lnTo>
                  <a:pt x="915" y="435"/>
                </a:lnTo>
                <a:lnTo>
                  <a:pt x="915" y="433"/>
                </a:lnTo>
                <a:lnTo>
                  <a:pt x="915" y="431"/>
                </a:lnTo>
                <a:lnTo>
                  <a:pt x="917" y="431"/>
                </a:lnTo>
                <a:lnTo>
                  <a:pt x="917" y="430"/>
                </a:lnTo>
                <a:lnTo>
                  <a:pt x="919" y="430"/>
                </a:lnTo>
                <a:lnTo>
                  <a:pt x="919" y="424"/>
                </a:lnTo>
                <a:lnTo>
                  <a:pt x="919" y="423"/>
                </a:lnTo>
                <a:lnTo>
                  <a:pt x="919" y="423"/>
                </a:lnTo>
                <a:lnTo>
                  <a:pt x="922" y="421"/>
                </a:lnTo>
                <a:lnTo>
                  <a:pt x="924" y="421"/>
                </a:lnTo>
                <a:lnTo>
                  <a:pt x="924" y="419"/>
                </a:lnTo>
                <a:lnTo>
                  <a:pt x="924" y="418"/>
                </a:lnTo>
                <a:lnTo>
                  <a:pt x="925" y="416"/>
                </a:lnTo>
                <a:lnTo>
                  <a:pt x="925" y="416"/>
                </a:lnTo>
                <a:lnTo>
                  <a:pt x="927" y="414"/>
                </a:lnTo>
                <a:lnTo>
                  <a:pt x="927" y="414"/>
                </a:lnTo>
                <a:lnTo>
                  <a:pt x="929" y="413"/>
                </a:lnTo>
                <a:lnTo>
                  <a:pt x="929" y="413"/>
                </a:lnTo>
                <a:lnTo>
                  <a:pt x="931" y="411"/>
                </a:lnTo>
                <a:lnTo>
                  <a:pt x="931" y="407"/>
                </a:lnTo>
                <a:lnTo>
                  <a:pt x="932" y="407"/>
                </a:lnTo>
                <a:lnTo>
                  <a:pt x="934" y="407"/>
                </a:lnTo>
                <a:lnTo>
                  <a:pt x="939" y="406"/>
                </a:lnTo>
                <a:lnTo>
                  <a:pt x="942" y="404"/>
                </a:lnTo>
                <a:lnTo>
                  <a:pt x="946" y="402"/>
                </a:lnTo>
                <a:lnTo>
                  <a:pt x="953" y="401"/>
                </a:lnTo>
                <a:lnTo>
                  <a:pt x="956" y="401"/>
                </a:lnTo>
                <a:lnTo>
                  <a:pt x="958" y="401"/>
                </a:lnTo>
                <a:lnTo>
                  <a:pt x="958" y="401"/>
                </a:lnTo>
                <a:lnTo>
                  <a:pt x="958" y="399"/>
                </a:lnTo>
                <a:lnTo>
                  <a:pt x="959" y="399"/>
                </a:lnTo>
                <a:lnTo>
                  <a:pt x="959" y="399"/>
                </a:lnTo>
                <a:lnTo>
                  <a:pt x="961" y="399"/>
                </a:lnTo>
                <a:lnTo>
                  <a:pt x="963" y="399"/>
                </a:lnTo>
                <a:lnTo>
                  <a:pt x="963" y="397"/>
                </a:lnTo>
                <a:lnTo>
                  <a:pt x="963" y="396"/>
                </a:lnTo>
                <a:lnTo>
                  <a:pt x="963" y="396"/>
                </a:lnTo>
                <a:lnTo>
                  <a:pt x="965" y="396"/>
                </a:lnTo>
                <a:lnTo>
                  <a:pt x="963" y="394"/>
                </a:lnTo>
                <a:lnTo>
                  <a:pt x="963" y="394"/>
                </a:lnTo>
                <a:lnTo>
                  <a:pt x="961" y="394"/>
                </a:lnTo>
                <a:lnTo>
                  <a:pt x="954" y="394"/>
                </a:lnTo>
                <a:lnTo>
                  <a:pt x="954" y="394"/>
                </a:lnTo>
                <a:lnTo>
                  <a:pt x="953" y="392"/>
                </a:lnTo>
                <a:lnTo>
                  <a:pt x="956" y="390"/>
                </a:lnTo>
                <a:lnTo>
                  <a:pt x="956" y="390"/>
                </a:lnTo>
                <a:lnTo>
                  <a:pt x="958" y="389"/>
                </a:lnTo>
                <a:lnTo>
                  <a:pt x="959" y="389"/>
                </a:lnTo>
                <a:lnTo>
                  <a:pt x="959" y="389"/>
                </a:lnTo>
                <a:lnTo>
                  <a:pt x="961" y="390"/>
                </a:lnTo>
                <a:lnTo>
                  <a:pt x="961" y="390"/>
                </a:lnTo>
                <a:lnTo>
                  <a:pt x="963" y="390"/>
                </a:lnTo>
                <a:lnTo>
                  <a:pt x="963" y="390"/>
                </a:lnTo>
                <a:lnTo>
                  <a:pt x="963" y="392"/>
                </a:lnTo>
                <a:lnTo>
                  <a:pt x="965" y="392"/>
                </a:lnTo>
                <a:lnTo>
                  <a:pt x="965" y="392"/>
                </a:lnTo>
                <a:lnTo>
                  <a:pt x="966" y="392"/>
                </a:lnTo>
                <a:lnTo>
                  <a:pt x="966" y="392"/>
                </a:lnTo>
                <a:lnTo>
                  <a:pt x="965" y="390"/>
                </a:lnTo>
                <a:lnTo>
                  <a:pt x="965" y="389"/>
                </a:lnTo>
                <a:lnTo>
                  <a:pt x="966" y="387"/>
                </a:lnTo>
                <a:lnTo>
                  <a:pt x="968" y="385"/>
                </a:lnTo>
                <a:lnTo>
                  <a:pt x="971" y="384"/>
                </a:lnTo>
                <a:lnTo>
                  <a:pt x="973" y="384"/>
                </a:lnTo>
                <a:lnTo>
                  <a:pt x="976" y="379"/>
                </a:lnTo>
                <a:lnTo>
                  <a:pt x="978" y="377"/>
                </a:lnTo>
                <a:lnTo>
                  <a:pt x="982" y="375"/>
                </a:lnTo>
                <a:lnTo>
                  <a:pt x="993" y="370"/>
                </a:lnTo>
                <a:lnTo>
                  <a:pt x="993" y="368"/>
                </a:lnTo>
                <a:lnTo>
                  <a:pt x="993" y="367"/>
                </a:lnTo>
                <a:lnTo>
                  <a:pt x="993" y="365"/>
                </a:lnTo>
                <a:lnTo>
                  <a:pt x="993" y="363"/>
                </a:lnTo>
                <a:lnTo>
                  <a:pt x="993" y="363"/>
                </a:lnTo>
                <a:lnTo>
                  <a:pt x="993" y="362"/>
                </a:lnTo>
                <a:lnTo>
                  <a:pt x="993" y="362"/>
                </a:lnTo>
                <a:lnTo>
                  <a:pt x="993" y="362"/>
                </a:lnTo>
                <a:lnTo>
                  <a:pt x="995" y="360"/>
                </a:lnTo>
                <a:lnTo>
                  <a:pt x="995" y="360"/>
                </a:lnTo>
                <a:lnTo>
                  <a:pt x="995" y="360"/>
                </a:lnTo>
                <a:lnTo>
                  <a:pt x="993" y="358"/>
                </a:lnTo>
                <a:lnTo>
                  <a:pt x="993" y="358"/>
                </a:lnTo>
                <a:lnTo>
                  <a:pt x="993" y="357"/>
                </a:lnTo>
                <a:lnTo>
                  <a:pt x="993" y="355"/>
                </a:lnTo>
                <a:lnTo>
                  <a:pt x="993" y="355"/>
                </a:lnTo>
                <a:lnTo>
                  <a:pt x="993" y="353"/>
                </a:lnTo>
                <a:lnTo>
                  <a:pt x="995" y="351"/>
                </a:lnTo>
                <a:lnTo>
                  <a:pt x="995" y="351"/>
                </a:lnTo>
                <a:lnTo>
                  <a:pt x="997" y="350"/>
                </a:lnTo>
                <a:lnTo>
                  <a:pt x="997" y="350"/>
                </a:lnTo>
                <a:lnTo>
                  <a:pt x="995" y="350"/>
                </a:lnTo>
                <a:lnTo>
                  <a:pt x="995" y="348"/>
                </a:lnTo>
                <a:lnTo>
                  <a:pt x="993" y="346"/>
                </a:lnTo>
                <a:lnTo>
                  <a:pt x="992" y="345"/>
                </a:lnTo>
                <a:lnTo>
                  <a:pt x="992" y="345"/>
                </a:lnTo>
                <a:lnTo>
                  <a:pt x="992" y="343"/>
                </a:lnTo>
                <a:lnTo>
                  <a:pt x="992" y="341"/>
                </a:lnTo>
                <a:lnTo>
                  <a:pt x="995" y="336"/>
                </a:lnTo>
                <a:lnTo>
                  <a:pt x="995" y="334"/>
                </a:lnTo>
                <a:lnTo>
                  <a:pt x="997" y="333"/>
                </a:lnTo>
                <a:lnTo>
                  <a:pt x="1004" y="324"/>
                </a:lnTo>
                <a:lnTo>
                  <a:pt x="1007" y="323"/>
                </a:lnTo>
                <a:lnTo>
                  <a:pt x="1012" y="319"/>
                </a:lnTo>
                <a:lnTo>
                  <a:pt x="1014" y="317"/>
                </a:lnTo>
                <a:lnTo>
                  <a:pt x="1012" y="316"/>
                </a:lnTo>
                <a:lnTo>
                  <a:pt x="1014" y="314"/>
                </a:lnTo>
                <a:lnTo>
                  <a:pt x="1017" y="309"/>
                </a:lnTo>
                <a:lnTo>
                  <a:pt x="1019" y="309"/>
                </a:lnTo>
                <a:lnTo>
                  <a:pt x="1019" y="307"/>
                </a:lnTo>
                <a:lnTo>
                  <a:pt x="1019" y="307"/>
                </a:lnTo>
                <a:lnTo>
                  <a:pt x="1019" y="307"/>
                </a:lnTo>
                <a:lnTo>
                  <a:pt x="1019" y="307"/>
                </a:lnTo>
                <a:lnTo>
                  <a:pt x="1019" y="306"/>
                </a:lnTo>
                <a:lnTo>
                  <a:pt x="1019" y="304"/>
                </a:lnTo>
                <a:lnTo>
                  <a:pt x="1019" y="304"/>
                </a:lnTo>
                <a:lnTo>
                  <a:pt x="1021" y="302"/>
                </a:lnTo>
                <a:lnTo>
                  <a:pt x="1022" y="302"/>
                </a:lnTo>
                <a:lnTo>
                  <a:pt x="1021" y="299"/>
                </a:lnTo>
                <a:lnTo>
                  <a:pt x="1022" y="295"/>
                </a:lnTo>
                <a:lnTo>
                  <a:pt x="1024" y="292"/>
                </a:lnTo>
                <a:lnTo>
                  <a:pt x="1026" y="290"/>
                </a:lnTo>
                <a:lnTo>
                  <a:pt x="1027" y="289"/>
                </a:lnTo>
                <a:lnTo>
                  <a:pt x="1029" y="287"/>
                </a:lnTo>
                <a:lnTo>
                  <a:pt x="1029" y="285"/>
                </a:lnTo>
                <a:lnTo>
                  <a:pt x="1029" y="284"/>
                </a:lnTo>
                <a:lnTo>
                  <a:pt x="1027" y="282"/>
                </a:lnTo>
                <a:lnTo>
                  <a:pt x="1027" y="282"/>
                </a:lnTo>
                <a:lnTo>
                  <a:pt x="1027" y="280"/>
                </a:lnTo>
                <a:lnTo>
                  <a:pt x="1027" y="280"/>
                </a:lnTo>
                <a:lnTo>
                  <a:pt x="1031" y="273"/>
                </a:lnTo>
                <a:lnTo>
                  <a:pt x="1031" y="272"/>
                </a:lnTo>
                <a:lnTo>
                  <a:pt x="1031" y="267"/>
                </a:lnTo>
                <a:lnTo>
                  <a:pt x="1031" y="265"/>
                </a:lnTo>
                <a:lnTo>
                  <a:pt x="1032" y="261"/>
                </a:lnTo>
                <a:lnTo>
                  <a:pt x="1036" y="255"/>
                </a:lnTo>
                <a:lnTo>
                  <a:pt x="1038" y="255"/>
                </a:lnTo>
                <a:lnTo>
                  <a:pt x="1038" y="253"/>
                </a:lnTo>
                <a:lnTo>
                  <a:pt x="1039" y="251"/>
                </a:lnTo>
                <a:lnTo>
                  <a:pt x="1039" y="250"/>
                </a:lnTo>
                <a:lnTo>
                  <a:pt x="1038" y="250"/>
                </a:lnTo>
                <a:lnTo>
                  <a:pt x="1038" y="248"/>
                </a:lnTo>
                <a:lnTo>
                  <a:pt x="1038" y="246"/>
                </a:lnTo>
                <a:lnTo>
                  <a:pt x="1038" y="244"/>
                </a:lnTo>
                <a:lnTo>
                  <a:pt x="1039" y="241"/>
                </a:lnTo>
                <a:lnTo>
                  <a:pt x="1041" y="241"/>
                </a:lnTo>
                <a:lnTo>
                  <a:pt x="1041" y="239"/>
                </a:lnTo>
                <a:lnTo>
                  <a:pt x="1041" y="238"/>
                </a:lnTo>
                <a:lnTo>
                  <a:pt x="1041" y="238"/>
                </a:lnTo>
                <a:lnTo>
                  <a:pt x="1039" y="236"/>
                </a:lnTo>
                <a:lnTo>
                  <a:pt x="1039" y="236"/>
                </a:lnTo>
                <a:lnTo>
                  <a:pt x="1039" y="236"/>
                </a:lnTo>
                <a:lnTo>
                  <a:pt x="1039" y="238"/>
                </a:lnTo>
                <a:lnTo>
                  <a:pt x="1038" y="238"/>
                </a:lnTo>
                <a:lnTo>
                  <a:pt x="1036" y="236"/>
                </a:lnTo>
                <a:lnTo>
                  <a:pt x="1036" y="236"/>
                </a:lnTo>
                <a:lnTo>
                  <a:pt x="1036" y="236"/>
                </a:lnTo>
                <a:lnTo>
                  <a:pt x="1036" y="234"/>
                </a:lnTo>
                <a:lnTo>
                  <a:pt x="1036" y="234"/>
                </a:lnTo>
                <a:lnTo>
                  <a:pt x="1034" y="231"/>
                </a:lnTo>
                <a:lnTo>
                  <a:pt x="1034" y="217"/>
                </a:lnTo>
                <a:lnTo>
                  <a:pt x="1034" y="216"/>
                </a:lnTo>
                <a:lnTo>
                  <a:pt x="1034" y="216"/>
                </a:lnTo>
                <a:lnTo>
                  <a:pt x="1034" y="214"/>
                </a:lnTo>
                <a:lnTo>
                  <a:pt x="1034" y="214"/>
                </a:lnTo>
                <a:lnTo>
                  <a:pt x="1036" y="202"/>
                </a:lnTo>
                <a:lnTo>
                  <a:pt x="1038" y="200"/>
                </a:lnTo>
                <a:lnTo>
                  <a:pt x="1039" y="197"/>
                </a:lnTo>
                <a:lnTo>
                  <a:pt x="1039" y="195"/>
                </a:lnTo>
                <a:lnTo>
                  <a:pt x="1041" y="194"/>
                </a:lnTo>
                <a:lnTo>
                  <a:pt x="1044" y="188"/>
                </a:lnTo>
                <a:lnTo>
                  <a:pt x="1046" y="185"/>
                </a:lnTo>
                <a:lnTo>
                  <a:pt x="1044" y="182"/>
                </a:lnTo>
                <a:lnTo>
                  <a:pt x="1049" y="175"/>
                </a:lnTo>
                <a:lnTo>
                  <a:pt x="1051" y="171"/>
                </a:lnTo>
                <a:lnTo>
                  <a:pt x="1051" y="166"/>
                </a:lnTo>
                <a:lnTo>
                  <a:pt x="1049" y="165"/>
                </a:lnTo>
                <a:lnTo>
                  <a:pt x="1049" y="163"/>
                </a:lnTo>
                <a:lnTo>
                  <a:pt x="1051" y="163"/>
                </a:lnTo>
                <a:lnTo>
                  <a:pt x="1051" y="161"/>
                </a:lnTo>
                <a:lnTo>
                  <a:pt x="1051" y="160"/>
                </a:lnTo>
                <a:lnTo>
                  <a:pt x="1053" y="160"/>
                </a:lnTo>
                <a:lnTo>
                  <a:pt x="1055" y="154"/>
                </a:lnTo>
                <a:lnTo>
                  <a:pt x="1056" y="153"/>
                </a:lnTo>
                <a:lnTo>
                  <a:pt x="1056" y="151"/>
                </a:lnTo>
                <a:lnTo>
                  <a:pt x="1056" y="148"/>
                </a:lnTo>
                <a:lnTo>
                  <a:pt x="1056" y="148"/>
                </a:lnTo>
                <a:lnTo>
                  <a:pt x="1058" y="146"/>
                </a:lnTo>
                <a:lnTo>
                  <a:pt x="1058" y="144"/>
                </a:lnTo>
                <a:lnTo>
                  <a:pt x="1058" y="141"/>
                </a:lnTo>
                <a:lnTo>
                  <a:pt x="1058" y="141"/>
                </a:lnTo>
                <a:lnTo>
                  <a:pt x="1058" y="139"/>
                </a:lnTo>
                <a:lnTo>
                  <a:pt x="1058" y="137"/>
                </a:lnTo>
                <a:lnTo>
                  <a:pt x="1061" y="134"/>
                </a:lnTo>
                <a:lnTo>
                  <a:pt x="1061" y="132"/>
                </a:lnTo>
                <a:lnTo>
                  <a:pt x="1060" y="131"/>
                </a:lnTo>
                <a:lnTo>
                  <a:pt x="1060" y="129"/>
                </a:lnTo>
                <a:lnTo>
                  <a:pt x="1060" y="129"/>
                </a:lnTo>
                <a:lnTo>
                  <a:pt x="1061" y="127"/>
                </a:lnTo>
                <a:lnTo>
                  <a:pt x="1061" y="127"/>
                </a:lnTo>
                <a:lnTo>
                  <a:pt x="1061" y="127"/>
                </a:lnTo>
                <a:lnTo>
                  <a:pt x="1061" y="126"/>
                </a:lnTo>
                <a:lnTo>
                  <a:pt x="1061" y="126"/>
                </a:lnTo>
                <a:lnTo>
                  <a:pt x="1061" y="124"/>
                </a:lnTo>
                <a:lnTo>
                  <a:pt x="1061" y="122"/>
                </a:lnTo>
                <a:lnTo>
                  <a:pt x="1063" y="120"/>
                </a:lnTo>
                <a:lnTo>
                  <a:pt x="1063" y="115"/>
                </a:lnTo>
                <a:lnTo>
                  <a:pt x="1065" y="114"/>
                </a:lnTo>
                <a:lnTo>
                  <a:pt x="1065" y="114"/>
                </a:lnTo>
                <a:lnTo>
                  <a:pt x="1063" y="112"/>
                </a:lnTo>
                <a:lnTo>
                  <a:pt x="1063" y="110"/>
                </a:lnTo>
                <a:lnTo>
                  <a:pt x="1065" y="109"/>
                </a:lnTo>
                <a:lnTo>
                  <a:pt x="1065" y="109"/>
                </a:lnTo>
                <a:lnTo>
                  <a:pt x="1065" y="107"/>
                </a:lnTo>
                <a:lnTo>
                  <a:pt x="1063" y="105"/>
                </a:lnTo>
                <a:lnTo>
                  <a:pt x="1063" y="102"/>
                </a:lnTo>
                <a:lnTo>
                  <a:pt x="1063" y="98"/>
                </a:lnTo>
                <a:lnTo>
                  <a:pt x="1065" y="95"/>
                </a:lnTo>
                <a:lnTo>
                  <a:pt x="1068" y="88"/>
                </a:lnTo>
                <a:lnTo>
                  <a:pt x="1070" y="88"/>
                </a:lnTo>
                <a:lnTo>
                  <a:pt x="1070" y="88"/>
                </a:lnTo>
                <a:lnTo>
                  <a:pt x="1072" y="87"/>
                </a:lnTo>
                <a:lnTo>
                  <a:pt x="1072" y="87"/>
                </a:lnTo>
                <a:lnTo>
                  <a:pt x="1072" y="87"/>
                </a:lnTo>
                <a:lnTo>
                  <a:pt x="1070" y="81"/>
                </a:lnTo>
                <a:lnTo>
                  <a:pt x="1070" y="81"/>
                </a:lnTo>
                <a:lnTo>
                  <a:pt x="1072" y="80"/>
                </a:lnTo>
                <a:lnTo>
                  <a:pt x="1072" y="76"/>
                </a:lnTo>
                <a:lnTo>
                  <a:pt x="1073" y="75"/>
                </a:lnTo>
                <a:lnTo>
                  <a:pt x="1078" y="70"/>
                </a:lnTo>
                <a:lnTo>
                  <a:pt x="1083" y="64"/>
                </a:lnTo>
                <a:lnTo>
                  <a:pt x="1085" y="63"/>
                </a:lnTo>
                <a:lnTo>
                  <a:pt x="1085" y="59"/>
                </a:lnTo>
                <a:lnTo>
                  <a:pt x="1085" y="56"/>
                </a:lnTo>
                <a:lnTo>
                  <a:pt x="1085" y="53"/>
                </a:lnTo>
                <a:lnTo>
                  <a:pt x="1087" y="51"/>
                </a:lnTo>
                <a:lnTo>
                  <a:pt x="1087" y="49"/>
                </a:lnTo>
                <a:lnTo>
                  <a:pt x="1087" y="49"/>
                </a:lnTo>
                <a:lnTo>
                  <a:pt x="1087" y="47"/>
                </a:lnTo>
                <a:lnTo>
                  <a:pt x="1087" y="47"/>
                </a:lnTo>
                <a:lnTo>
                  <a:pt x="1087" y="46"/>
                </a:lnTo>
                <a:lnTo>
                  <a:pt x="1087" y="44"/>
                </a:lnTo>
                <a:lnTo>
                  <a:pt x="1087" y="44"/>
                </a:lnTo>
                <a:close/>
                <a:moveTo>
                  <a:pt x="696" y="390"/>
                </a:moveTo>
                <a:lnTo>
                  <a:pt x="698" y="390"/>
                </a:lnTo>
                <a:lnTo>
                  <a:pt x="700" y="389"/>
                </a:lnTo>
                <a:lnTo>
                  <a:pt x="701" y="385"/>
                </a:lnTo>
                <a:lnTo>
                  <a:pt x="703" y="385"/>
                </a:lnTo>
                <a:lnTo>
                  <a:pt x="703" y="384"/>
                </a:lnTo>
                <a:lnTo>
                  <a:pt x="705" y="384"/>
                </a:lnTo>
                <a:lnTo>
                  <a:pt x="706" y="384"/>
                </a:lnTo>
                <a:lnTo>
                  <a:pt x="708" y="385"/>
                </a:lnTo>
                <a:lnTo>
                  <a:pt x="708" y="385"/>
                </a:lnTo>
                <a:lnTo>
                  <a:pt x="710" y="385"/>
                </a:lnTo>
                <a:lnTo>
                  <a:pt x="710" y="384"/>
                </a:lnTo>
                <a:lnTo>
                  <a:pt x="710" y="380"/>
                </a:lnTo>
                <a:lnTo>
                  <a:pt x="712" y="379"/>
                </a:lnTo>
                <a:lnTo>
                  <a:pt x="713" y="377"/>
                </a:lnTo>
                <a:lnTo>
                  <a:pt x="713" y="384"/>
                </a:lnTo>
                <a:lnTo>
                  <a:pt x="713" y="385"/>
                </a:lnTo>
                <a:lnTo>
                  <a:pt x="713" y="385"/>
                </a:lnTo>
                <a:lnTo>
                  <a:pt x="715" y="384"/>
                </a:lnTo>
                <a:lnTo>
                  <a:pt x="715" y="385"/>
                </a:lnTo>
                <a:lnTo>
                  <a:pt x="715" y="387"/>
                </a:lnTo>
                <a:lnTo>
                  <a:pt x="713" y="387"/>
                </a:lnTo>
                <a:lnTo>
                  <a:pt x="712" y="387"/>
                </a:lnTo>
                <a:lnTo>
                  <a:pt x="712" y="387"/>
                </a:lnTo>
                <a:lnTo>
                  <a:pt x="710" y="389"/>
                </a:lnTo>
                <a:lnTo>
                  <a:pt x="710" y="389"/>
                </a:lnTo>
                <a:lnTo>
                  <a:pt x="708" y="389"/>
                </a:lnTo>
                <a:lnTo>
                  <a:pt x="706" y="389"/>
                </a:lnTo>
                <a:lnTo>
                  <a:pt x="706" y="387"/>
                </a:lnTo>
                <a:lnTo>
                  <a:pt x="705" y="387"/>
                </a:lnTo>
                <a:lnTo>
                  <a:pt x="703" y="387"/>
                </a:lnTo>
                <a:lnTo>
                  <a:pt x="703" y="389"/>
                </a:lnTo>
                <a:lnTo>
                  <a:pt x="705" y="392"/>
                </a:lnTo>
                <a:lnTo>
                  <a:pt x="706" y="394"/>
                </a:lnTo>
                <a:lnTo>
                  <a:pt x="710" y="396"/>
                </a:lnTo>
                <a:lnTo>
                  <a:pt x="710" y="396"/>
                </a:lnTo>
                <a:lnTo>
                  <a:pt x="710" y="397"/>
                </a:lnTo>
                <a:lnTo>
                  <a:pt x="708" y="397"/>
                </a:lnTo>
                <a:lnTo>
                  <a:pt x="708" y="397"/>
                </a:lnTo>
                <a:lnTo>
                  <a:pt x="706" y="396"/>
                </a:lnTo>
                <a:lnTo>
                  <a:pt x="705" y="397"/>
                </a:lnTo>
                <a:lnTo>
                  <a:pt x="705" y="397"/>
                </a:lnTo>
                <a:lnTo>
                  <a:pt x="705" y="399"/>
                </a:lnTo>
                <a:lnTo>
                  <a:pt x="706" y="399"/>
                </a:lnTo>
                <a:lnTo>
                  <a:pt x="708" y="399"/>
                </a:lnTo>
                <a:lnTo>
                  <a:pt x="710" y="399"/>
                </a:lnTo>
                <a:lnTo>
                  <a:pt x="710" y="401"/>
                </a:lnTo>
                <a:lnTo>
                  <a:pt x="712" y="401"/>
                </a:lnTo>
                <a:lnTo>
                  <a:pt x="710" y="402"/>
                </a:lnTo>
                <a:lnTo>
                  <a:pt x="710" y="402"/>
                </a:lnTo>
                <a:lnTo>
                  <a:pt x="710" y="402"/>
                </a:lnTo>
                <a:lnTo>
                  <a:pt x="710" y="409"/>
                </a:lnTo>
                <a:lnTo>
                  <a:pt x="710" y="411"/>
                </a:lnTo>
                <a:lnTo>
                  <a:pt x="708" y="411"/>
                </a:lnTo>
                <a:lnTo>
                  <a:pt x="708" y="411"/>
                </a:lnTo>
                <a:lnTo>
                  <a:pt x="708" y="409"/>
                </a:lnTo>
                <a:lnTo>
                  <a:pt x="708" y="407"/>
                </a:lnTo>
                <a:lnTo>
                  <a:pt x="708" y="406"/>
                </a:lnTo>
                <a:lnTo>
                  <a:pt x="708" y="404"/>
                </a:lnTo>
                <a:lnTo>
                  <a:pt x="708" y="402"/>
                </a:lnTo>
                <a:lnTo>
                  <a:pt x="706" y="401"/>
                </a:lnTo>
                <a:lnTo>
                  <a:pt x="703" y="401"/>
                </a:lnTo>
                <a:lnTo>
                  <a:pt x="701" y="399"/>
                </a:lnTo>
                <a:lnTo>
                  <a:pt x="703" y="397"/>
                </a:lnTo>
                <a:lnTo>
                  <a:pt x="703" y="396"/>
                </a:lnTo>
                <a:lnTo>
                  <a:pt x="701" y="396"/>
                </a:lnTo>
                <a:lnTo>
                  <a:pt x="700" y="397"/>
                </a:lnTo>
                <a:lnTo>
                  <a:pt x="700" y="394"/>
                </a:lnTo>
                <a:lnTo>
                  <a:pt x="700" y="392"/>
                </a:lnTo>
                <a:lnTo>
                  <a:pt x="698" y="392"/>
                </a:lnTo>
                <a:lnTo>
                  <a:pt x="698" y="394"/>
                </a:lnTo>
                <a:lnTo>
                  <a:pt x="696" y="394"/>
                </a:lnTo>
                <a:lnTo>
                  <a:pt x="696" y="392"/>
                </a:lnTo>
                <a:lnTo>
                  <a:pt x="696" y="390"/>
                </a:lnTo>
                <a:close/>
                <a:moveTo>
                  <a:pt x="686" y="497"/>
                </a:moveTo>
                <a:lnTo>
                  <a:pt x="688" y="497"/>
                </a:lnTo>
                <a:lnTo>
                  <a:pt x="688" y="497"/>
                </a:lnTo>
                <a:lnTo>
                  <a:pt x="688" y="497"/>
                </a:lnTo>
                <a:lnTo>
                  <a:pt x="689" y="497"/>
                </a:lnTo>
                <a:lnTo>
                  <a:pt x="691" y="497"/>
                </a:lnTo>
                <a:lnTo>
                  <a:pt x="695" y="496"/>
                </a:lnTo>
                <a:lnTo>
                  <a:pt x="696" y="496"/>
                </a:lnTo>
                <a:lnTo>
                  <a:pt x="695" y="497"/>
                </a:lnTo>
                <a:lnTo>
                  <a:pt x="691" y="499"/>
                </a:lnTo>
                <a:lnTo>
                  <a:pt x="691" y="501"/>
                </a:lnTo>
                <a:lnTo>
                  <a:pt x="691" y="503"/>
                </a:lnTo>
                <a:lnTo>
                  <a:pt x="693" y="504"/>
                </a:lnTo>
                <a:lnTo>
                  <a:pt x="693" y="504"/>
                </a:lnTo>
                <a:lnTo>
                  <a:pt x="691" y="504"/>
                </a:lnTo>
                <a:lnTo>
                  <a:pt x="691" y="504"/>
                </a:lnTo>
                <a:lnTo>
                  <a:pt x="689" y="504"/>
                </a:lnTo>
                <a:lnTo>
                  <a:pt x="689" y="501"/>
                </a:lnTo>
                <a:lnTo>
                  <a:pt x="688" y="499"/>
                </a:lnTo>
                <a:lnTo>
                  <a:pt x="688" y="503"/>
                </a:lnTo>
                <a:lnTo>
                  <a:pt x="686" y="504"/>
                </a:lnTo>
                <a:lnTo>
                  <a:pt x="686" y="504"/>
                </a:lnTo>
                <a:lnTo>
                  <a:pt x="686" y="501"/>
                </a:lnTo>
                <a:lnTo>
                  <a:pt x="686" y="497"/>
                </a:lnTo>
                <a:close/>
                <a:moveTo>
                  <a:pt x="723" y="620"/>
                </a:moveTo>
                <a:lnTo>
                  <a:pt x="722" y="620"/>
                </a:lnTo>
                <a:lnTo>
                  <a:pt x="722" y="621"/>
                </a:lnTo>
                <a:lnTo>
                  <a:pt x="720" y="621"/>
                </a:lnTo>
                <a:lnTo>
                  <a:pt x="720" y="621"/>
                </a:lnTo>
                <a:lnTo>
                  <a:pt x="718" y="621"/>
                </a:lnTo>
                <a:lnTo>
                  <a:pt x="713" y="621"/>
                </a:lnTo>
                <a:lnTo>
                  <a:pt x="712" y="621"/>
                </a:lnTo>
                <a:lnTo>
                  <a:pt x="712" y="621"/>
                </a:lnTo>
                <a:lnTo>
                  <a:pt x="710" y="621"/>
                </a:lnTo>
                <a:lnTo>
                  <a:pt x="710" y="623"/>
                </a:lnTo>
                <a:lnTo>
                  <a:pt x="710" y="623"/>
                </a:lnTo>
                <a:lnTo>
                  <a:pt x="708" y="623"/>
                </a:lnTo>
                <a:lnTo>
                  <a:pt x="708" y="623"/>
                </a:lnTo>
                <a:lnTo>
                  <a:pt x="706" y="623"/>
                </a:lnTo>
                <a:lnTo>
                  <a:pt x="706" y="623"/>
                </a:lnTo>
                <a:lnTo>
                  <a:pt x="706" y="623"/>
                </a:lnTo>
                <a:lnTo>
                  <a:pt x="705" y="623"/>
                </a:lnTo>
                <a:lnTo>
                  <a:pt x="705" y="623"/>
                </a:lnTo>
                <a:lnTo>
                  <a:pt x="705" y="623"/>
                </a:lnTo>
                <a:lnTo>
                  <a:pt x="703" y="627"/>
                </a:lnTo>
                <a:lnTo>
                  <a:pt x="703" y="627"/>
                </a:lnTo>
                <a:lnTo>
                  <a:pt x="701" y="627"/>
                </a:lnTo>
                <a:lnTo>
                  <a:pt x="701" y="627"/>
                </a:lnTo>
                <a:lnTo>
                  <a:pt x="701" y="628"/>
                </a:lnTo>
                <a:lnTo>
                  <a:pt x="701" y="628"/>
                </a:lnTo>
                <a:lnTo>
                  <a:pt x="701" y="628"/>
                </a:lnTo>
                <a:lnTo>
                  <a:pt x="701" y="628"/>
                </a:lnTo>
                <a:lnTo>
                  <a:pt x="701" y="630"/>
                </a:lnTo>
                <a:lnTo>
                  <a:pt x="701" y="630"/>
                </a:lnTo>
                <a:lnTo>
                  <a:pt x="701" y="632"/>
                </a:lnTo>
                <a:lnTo>
                  <a:pt x="700" y="632"/>
                </a:lnTo>
                <a:lnTo>
                  <a:pt x="700" y="632"/>
                </a:lnTo>
                <a:lnTo>
                  <a:pt x="701" y="633"/>
                </a:lnTo>
                <a:lnTo>
                  <a:pt x="701" y="633"/>
                </a:lnTo>
                <a:lnTo>
                  <a:pt x="701" y="633"/>
                </a:lnTo>
                <a:lnTo>
                  <a:pt x="701" y="635"/>
                </a:lnTo>
                <a:lnTo>
                  <a:pt x="701" y="635"/>
                </a:lnTo>
                <a:lnTo>
                  <a:pt x="701" y="637"/>
                </a:lnTo>
                <a:lnTo>
                  <a:pt x="700" y="638"/>
                </a:lnTo>
                <a:lnTo>
                  <a:pt x="700" y="640"/>
                </a:lnTo>
                <a:lnTo>
                  <a:pt x="700" y="640"/>
                </a:lnTo>
                <a:lnTo>
                  <a:pt x="700" y="640"/>
                </a:lnTo>
                <a:lnTo>
                  <a:pt x="696" y="642"/>
                </a:lnTo>
                <a:lnTo>
                  <a:pt x="696" y="642"/>
                </a:lnTo>
                <a:lnTo>
                  <a:pt x="696" y="644"/>
                </a:lnTo>
                <a:lnTo>
                  <a:pt x="696" y="645"/>
                </a:lnTo>
                <a:lnTo>
                  <a:pt x="696" y="650"/>
                </a:lnTo>
                <a:lnTo>
                  <a:pt x="698" y="652"/>
                </a:lnTo>
                <a:lnTo>
                  <a:pt x="698" y="654"/>
                </a:lnTo>
                <a:lnTo>
                  <a:pt x="696" y="655"/>
                </a:lnTo>
                <a:lnTo>
                  <a:pt x="696" y="657"/>
                </a:lnTo>
                <a:lnTo>
                  <a:pt x="696" y="657"/>
                </a:lnTo>
                <a:lnTo>
                  <a:pt x="698" y="660"/>
                </a:lnTo>
                <a:lnTo>
                  <a:pt x="698" y="662"/>
                </a:lnTo>
                <a:lnTo>
                  <a:pt x="698" y="662"/>
                </a:lnTo>
                <a:lnTo>
                  <a:pt x="698" y="664"/>
                </a:lnTo>
                <a:lnTo>
                  <a:pt x="696" y="664"/>
                </a:lnTo>
                <a:lnTo>
                  <a:pt x="696" y="666"/>
                </a:lnTo>
                <a:lnTo>
                  <a:pt x="696" y="666"/>
                </a:lnTo>
                <a:lnTo>
                  <a:pt x="696" y="666"/>
                </a:lnTo>
                <a:lnTo>
                  <a:pt x="695" y="666"/>
                </a:lnTo>
                <a:lnTo>
                  <a:pt x="695" y="666"/>
                </a:lnTo>
                <a:lnTo>
                  <a:pt x="695" y="667"/>
                </a:lnTo>
                <a:lnTo>
                  <a:pt x="695" y="667"/>
                </a:lnTo>
                <a:lnTo>
                  <a:pt x="693" y="669"/>
                </a:lnTo>
                <a:lnTo>
                  <a:pt x="693" y="669"/>
                </a:lnTo>
                <a:lnTo>
                  <a:pt x="693" y="669"/>
                </a:lnTo>
                <a:lnTo>
                  <a:pt x="693" y="669"/>
                </a:lnTo>
                <a:lnTo>
                  <a:pt x="693" y="669"/>
                </a:lnTo>
                <a:lnTo>
                  <a:pt x="691" y="669"/>
                </a:lnTo>
                <a:lnTo>
                  <a:pt x="691" y="669"/>
                </a:lnTo>
                <a:lnTo>
                  <a:pt x="689" y="669"/>
                </a:lnTo>
                <a:lnTo>
                  <a:pt x="684" y="667"/>
                </a:lnTo>
                <a:lnTo>
                  <a:pt x="683" y="667"/>
                </a:lnTo>
                <a:lnTo>
                  <a:pt x="683" y="666"/>
                </a:lnTo>
                <a:lnTo>
                  <a:pt x="683" y="666"/>
                </a:lnTo>
                <a:lnTo>
                  <a:pt x="683" y="666"/>
                </a:lnTo>
                <a:lnTo>
                  <a:pt x="681" y="662"/>
                </a:lnTo>
                <a:lnTo>
                  <a:pt x="679" y="660"/>
                </a:lnTo>
                <a:lnTo>
                  <a:pt x="679" y="657"/>
                </a:lnTo>
                <a:lnTo>
                  <a:pt x="679" y="654"/>
                </a:lnTo>
                <a:lnTo>
                  <a:pt x="679" y="654"/>
                </a:lnTo>
                <a:lnTo>
                  <a:pt x="679" y="654"/>
                </a:lnTo>
                <a:lnTo>
                  <a:pt x="678" y="654"/>
                </a:lnTo>
                <a:lnTo>
                  <a:pt x="678" y="654"/>
                </a:lnTo>
                <a:lnTo>
                  <a:pt x="678" y="654"/>
                </a:lnTo>
                <a:lnTo>
                  <a:pt x="676" y="654"/>
                </a:lnTo>
                <a:lnTo>
                  <a:pt x="676" y="655"/>
                </a:lnTo>
                <a:lnTo>
                  <a:pt x="676" y="655"/>
                </a:lnTo>
                <a:lnTo>
                  <a:pt x="676" y="655"/>
                </a:lnTo>
                <a:lnTo>
                  <a:pt x="674" y="655"/>
                </a:lnTo>
                <a:lnTo>
                  <a:pt x="674" y="655"/>
                </a:lnTo>
                <a:lnTo>
                  <a:pt x="674" y="655"/>
                </a:lnTo>
                <a:lnTo>
                  <a:pt x="671" y="652"/>
                </a:lnTo>
                <a:lnTo>
                  <a:pt x="671" y="652"/>
                </a:lnTo>
                <a:lnTo>
                  <a:pt x="671" y="652"/>
                </a:lnTo>
                <a:lnTo>
                  <a:pt x="671" y="650"/>
                </a:lnTo>
                <a:lnTo>
                  <a:pt x="671" y="650"/>
                </a:lnTo>
                <a:lnTo>
                  <a:pt x="671" y="649"/>
                </a:lnTo>
                <a:lnTo>
                  <a:pt x="671" y="649"/>
                </a:lnTo>
                <a:lnTo>
                  <a:pt x="671" y="649"/>
                </a:lnTo>
                <a:lnTo>
                  <a:pt x="669" y="647"/>
                </a:lnTo>
                <a:lnTo>
                  <a:pt x="669" y="647"/>
                </a:lnTo>
                <a:lnTo>
                  <a:pt x="669" y="645"/>
                </a:lnTo>
                <a:lnTo>
                  <a:pt x="669" y="644"/>
                </a:lnTo>
                <a:lnTo>
                  <a:pt x="669" y="642"/>
                </a:lnTo>
                <a:lnTo>
                  <a:pt x="669" y="640"/>
                </a:lnTo>
                <a:lnTo>
                  <a:pt x="669" y="638"/>
                </a:lnTo>
                <a:lnTo>
                  <a:pt x="669" y="635"/>
                </a:lnTo>
                <a:lnTo>
                  <a:pt x="669" y="633"/>
                </a:lnTo>
                <a:lnTo>
                  <a:pt x="669" y="630"/>
                </a:lnTo>
                <a:lnTo>
                  <a:pt x="671" y="627"/>
                </a:lnTo>
                <a:lnTo>
                  <a:pt x="671" y="627"/>
                </a:lnTo>
                <a:lnTo>
                  <a:pt x="671" y="623"/>
                </a:lnTo>
                <a:lnTo>
                  <a:pt x="672" y="623"/>
                </a:lnTo>
                <a:lnTo>
                  <a:pt x="672" y="623"/>
                </a:lnTo>
                <a:lnTo>
                  <a:pt x="671" y="621"/>
                </a:lnTo>
                <a:lnTo>
                  <a:pt x="671" y="621"/>
                </a:lnTo>
                <a:lnTo>
                  <a:pt x="671" y="621"/>
                </a:lnTo>
                <a:lnTo>
                  <a:pt x="671" y="620"/>
                </a:lnTo>
                <a:lnTo>
                  <a:pt x="672" y="620"/>
                </a:lnTo>
                <a:lnTo>
                  <a:pt x="672" y="620"/>
                </a:lnTo>
                <a:lnTo>
                  <a:pt x="672" y="618"/>
                </a:lnTo>
                <a:lnTo>
                  <a:pt x="674" y="618"/>
                </a:lnTo>
                <a:lnTo>
                  <a:pt x="683" y="611"/>
                </a:lnTo>
                <a:lnTo>
                  <a:pt x="698" y="603"/>
                </a:lnTo>
                <a:lnTo>
                  <a:pt x="700" y="603"/>
                </a:lnTo>
                <a:lnTo>
                  <a:pt x="705" y="604"/>
                </a:lnTo>
                <a:lnTo>
                  <a:pt x="705" y="606"/>
                </a:lnTo>
                <a:lnTo>
                  <a:pt x="705" y="606"/>
                </a:lnTo>
                <a:lnTo>
                  <a:pt x="705" y="606"/>
                </a:lnTo>
                <a:lnTo>
                  <a:pt x="705" y="608"/>
                </a:lnTo>
                <a:lnTo>
                  <a:pt x="705" y="608"/>
                </a:lnTo>
                <a:lnTo>
                  <a:pt x="705" y="608"/>
                </a:lnTo>
                <a:lnTo>
                  <a:pt x="705" y="610"/>
                </a:lnTo>
                <a:lnTo>
                  <a:pt x="705" y="610"/>
                </a:lnTo>
                <a:lnTo>
                  <a:pt x="706" y="610"/>
                </a:lnTo>
                <a:lnTo>
                  <a:pt x="706" y="610"/>
                </a:lnTo>
                <a:lnTo>
                  <a:pt x="708" y="610"/>
                </a:lnTo>
                <a:lnTo>
                  <a:pt x="708" y="610"/>
                </a:lnTo>
                <a:lnTo>
                  <a:pt x="708" y="611"/>
                </a:lnTo>
                <a:lnTo>
                  <a:pt x="710" y="611"/>
                </a:lnTo>
                <a:lnTo>
                  <a:pt x="710" y="611"/>
                </a:lnTo>
                <a:lnTo>
                  <a:pt x="710" y="611"/>
                </a:lnTo>
                <a:lnTo>
                  <a:pt x="710" y="613"/>
                </a:lnTo>
                <a:lnTo>
                  <a:pt x="710" y="613"/>
                </a:lnTo>
                <a:lnTo>
                  <a:pt x="710" y="613"/>
                </a:lnTo>
                <a:lnTo>
                  <a:pt x="712" y="613"/>
                </a:lnTo>
                <a:lnTo>
                  <a:pt x="715" y="615"/>
                </a:lnTo>
                <a:lnTo>
                  <a:pt x="717" y="616"/>
                </a:lnTo>
                <a:lnTo>
                  <a:pt x="717" y="616"/>
                </a:lnTo>
                <a:lnTo>
                  <a:pt x="718" y="616"/>
                </a:lnTo>
                <a:lnTo>
                  <a:pt x="723" y="618"/>
                </a:lnTo>
                <a:lnTo>
                  <a:pt x="723" y="618"/>
                </a:lnTo>
                <a:lnTo>
                  <a:pt x="723" y="618"/>
                </a:lnTo>
                <a:lnTo>
                  <a:pt x="723" y="620"/>
                </a:lnTo>
                <a:close/>
              </a:path>
            </a:pathLst>
          </a:custGeom>
          <a:solidFill>
            <a:srgbClr val="0B184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40" name="Group 39">
            <a:extLst>
              <a:ext uri="{FF2B5EF4-FFF2-40B4-BE49-F238E27FC236}">
                <a16:creationId xmlns:a16="http://schemas.microsoft.com/office/drawing/2014/main" id="{45663BF2-4019-FD7B-F63F-23D11AAD4455}"/>
              </a:ext>
            </a:extLst>
          </p:cNvPr>
          <p:cNvGrpSpPr/>
          <p:nvPr userDrawn="1"/>
        </p:nvGrpSpPr>
        <p:grpSpPr>
          <a:xfrm>
            <a:off x="2831859" y="3312185"/>
            <a:ext cx="1786643" cy="1959876"/>
            <a:chOff x="8780911" y="3606954"/>
            <a:chExt cx="2102096" cy="2312020"/>
          </a:xfrm>
        </p:grpSpPr>
        <p:sp>
          <p:nvSpPr>
            <p:cNvPr id="41" name="Rectangle: Rounded Corners 47">
              <a:extLst>
                <a:ext uri="{FF2B5EF4-FFF2-40B4-BE49-F238E27FC236}">
                  <a16:creationId xmlns:a16="http://schemas.microsoft.com/office/drawing/2014/main" id="{31E9166F-B011-DE1F-CB5A-8784105B00B6}"/>
                </a:ext>
              </a:extLst>
            </p:cNvPr>
            <p:cNvSpPr/>
            <p:nvPr/>
          </p:nvSpPr>
          <p:spPr>
            <a:xfrm>
              <a:off x="8780911" y="3606954"/>
              <a:ext cx="2102096" cy="2312020"/>
            </a:xfrm>
            <a:prstGeom prst="roundRect">
              <a:avLst>
                <a:gd name="adj" fmla="val 15919"/>
              </a:avLst>
            </a:prstGeom>
            <a:solidFill>
              <a:srgbClr val="0273F0"/>
            </a:solidFill>
            <a:ln w="28575">
              <a:noFill/>
            </a:ln>
            <a:effectLst>
              <a:outerShdw blurRad="241300" dist="762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00" b="1">
                <a:latin typeface="+mj-lt"/>
              </a:endParaRPr>
            </a:p>
          </p:txBody>
        </p:sp>
        <p:grpSp>
          <p:nvGrpSpPr>
            <p:cNvPr id="42" name="Group 41">
              <a:extLst>
                <a:ext uri="{FF2B5EF4-FFF2-40B4-BE49-F238E27FC236}">
                  <a16:creationId xmlns:a16="http://schemas.microsoft.com/office/drawing/2014/main" id="{20EF8353-F86F-3E7E-1AB0-C5B9BCA000A2}"/>
                </a:ext>
              </a:extLst>
            </p:cNvPr>
            <p:cNvGrpSpPr/>
            <p:nvPr/>
          </p:nvGrpSpPr>
          <p:grpSpPr>
            <a:xfrm>
              <a:off x="8834963" y="3840129"/>
              <a:ext cx="2040206" cy="1851478"/>
              <a:chOff x="8834963" y="3840129"/>
              <a:chExt cx="2040206" cy="1851478"/>
            </a:xfrm>
          </p:grpSpPr>
          <p:sp>
            <p:nvSpPr>
              <p:cNvPr id="43" name="TextBox 42">
                <a:extLst>
                  <a:ext uri="{FF2B5EF4-FFF2-40B4-BE49-F238E27FC236}">
                    <a16:creationId xmlns:a16="http://schemas.microsoft.com/office/drawing/2014/main" id="{F40BD04F-1034-38E5-988A-65D464FADF1B}"/>
                  </a:ext>
                </a:extLst>
              </p:cNvPr>
              <p:cNvSpPr txBox="1"/>
              <p:nvPr/>
            </p:nvSpPr>
            <p:spPr>
              <a:xfrm>
                <a:off x="8952351" y="3840129"/>
                <a:ext cx="1796480" cy="762462"/>
              </a:xfrm>
              <a:prstGeom prst="rect">
                <a:avLst/>
              </a:prstGeom>
              <a:noFill/>
            </p:spPr>
            <p:txBody>
              <a:bodyPr wrap="square" rtlCol="0">
                <a:spAutoFit/>
              </a:bodyPr>
              <a:lstStyle>
                <a:defPPr>
                  <a:defRPr lang="en-US"/>
                </a:defPPr>
                <a:lvl1pPr>
                  <a:defRPr sz="4400" b="1">
                    <a:solidFill>
                      <a:schemeClr val="accent2"/>
                    </a:solidFill>
                    <a:latin typeface="+mj-lt"/>
                    <a:cs typeface="Sora ExtraBold" pitchFamily="2" charset="0"/>
                  </a:defRPr>
                </a:lvl1pPr>
              </a:lstStyle>
              <a:p>
                <a:pPr algn="ctr"/>
                <a:r>
                  <a:rPr lang="en-US" sz="3600" b="0" i="0">
                    <a:solidFill>
                      <a:schemeClr val="bg1"/>
                    </a:solidFill>
                    <a:latin typeface="GT America Mono Regular" pitchFamily="2" charset="77"/>
                  </a:rPr>
                  <a:t>40%</a:t>
                </a:r>
              </a:p>
            </p:txBody>
          </p:sp>
          <p:sp>
            <p:nvSpPr>
              <p:cNvPr id="44" name="TextBox 43">
                <a:extLst>
                  <a:ext uri="{FF2B5EF4-FFF2-40B4-BE49-F238E27FC236}">
                    <a16:creationId xmlns:a16="http://schemas.microsoft.com/office/drawing/2014/main" id="{9F2D7D59-572B-E8E7-6E83-88AF1C498B3D}"/>
                  </a:ext>
                </a:extLst>
              </p:cNvPr>
              <p:cNvSpPr txBox="1"/>
              <p:nvPr/>
            </p:nvSpPr>
            <p:spPr>
              <a:xfrm>
                <a:off x="8834963" y="4557672"/>
                <a:ext cx="2040206" cy="1133935"/>
              </a:xfrm>
              <a:prstGeom prst="rect">
                <a:avLst/>
              </a:prstGeom>
              <a:noFill/>
            </p:spPr>
            <p:txBody>
              <a:bodyPr wrap="square" rtlCol="0">
                <a:spAutoFit/>
              </a:bodyPr>
              <a:lstStyle/>
              <a:p>
                <a:pPr algn="ctr">
                  <a:lnSpc>
                    <a:spcPct val="120000"/>
                  </a:lnSpc>
                </a:pPr>
                <a:r>
                  <a:rPr lang="en-US" sz="1200" b="0" i="0">
                    <a:solidFill>
                      <a:schemeClr val="bg1"/>
                    </a:solidFill>
                    <a:latin typeface="GT America Regular" pitchFamily="2" charset="77"/>
                  </a:rPr>
                  <a:t>Lorem ipsum dolor </a:t>
                </a:r>
                <a:br>
                  <a:rPr lang="en-US" sz="1200" b="0" i="0">
                    <a:solidFill>
                      <a:schemeClr val="bg1"/>
                    </a:solidFill>
                    <a:latin typeface="GT America Regular" pitchFamily="2" charset="77"/>
                  </a:rPr>
                </a:br>
                <a:r>
                  <a:rPr lang="en-US" sz="1200" b="0" i="0">
                    <a:solidFill>
                      <a:schemeClr val="bg1"/>
                    </a:solidFill>
                    <a:latin typeface="GT America Regular" pitchFamily="2" charset="77"/>
                  </a:rPr>
                  <a:t>sit </a:t>
                </a:r>
                <a:r>
                  <a:rPr lang="en-US" sz="1200" b="0" i="0" err="1">
                    <a:solidFill>
                      <a:schemeClr val="bg1"/>
                    </a:solidFill>
                    <a:latin typeface="GT America Regular" pitchFamily="2" charset="77"/>
                  </a:rPr>
                  <a:t>amet</a:t>
                </a:r>
                <a:r>
                  <a:rPr lang="en-US" sz="1200" b="0" i="0">
                    <a:solidFill>
                      <a:schemeClr val="bg1"/>
                    </a:solidFill>
                    <a:latin typeface="GT America Regular" pitchFamily="2" charset="77"/>
                  </a:rPr>
                  <a:t>, con sec</a:t>
                </a:r>
                <a:br>
                  <a:rPr lang="en-US" sz="1200" b="0" i="0">
                    <a:solidFill>
                      <a:schemeClr val="bg1"/>
                    </a:solidFill>
                    <a:latin typeface="GT America Regular" pitchFamily="2" charset="77"/>
                  </a:rPr>
                </a:br>
                <a:r>
                  <a:rPr lang="en-US" sz="1200" b="0" i="0" err="1">
                    <a:solidFill>
                      <a:schemeClr val="bg1"/>
                    </a:solidFill>
                    <a:latin typeface="GT America Regular" pitchFamily="2" charset="77"/>
                  </a:rPr>
                  <a:t>tetur</a:t>
                </a:r>
                <a:r>
                  <a:rPr lang="en-US" sz="1200" b="0" i="0">
                    <a:solidFill>
                      <a:schemeClr val="bg1"/>
                    </a:solidFill>
                    <a:latin typeface="GT America Regular" pitchFamily="2" charset="77"/>
                  </a:rPr>
                  <a:t> </a:t>
                </a:r>
                <a:r>
                  <a:rPr lang="en-US" sz="1200" b="0" i="0" err="1">
                    <a:solidFill>
                      <a:schemeClr val="bg1"/>
                    </a:solidFill>
                    <a:latin typeface="GT America Regular" pitchFamily="2" charset="77"/>
                  </a:rPr>
                  <a:t>adipiscing</a:t>
                </a:r>
                <a:r>
                  <a:rPr lang="en-US" sz="1200" b="0" i="0">
                    <a:solidFill>
                      <a:schemeClr val="bg1"/>
                    </a:solidFill>
                    <a:latin typeface="GT America Regular" pitchFamily="2" charset="77"/>
                  </a:rPr>
                  <a:t> </a:t>
                </a:r>
                <a:br>
                  <a:rPr lang="en-US" sz="1200" b="0" i="0">
                    <a:solidFill>
                      <a:schemeClr val="bg1"/>
                    </a:solidFill>
                    <a:latin typeface="GT America Regular" pitchFamily="2" charset="77"/>
                  </a:rPr>
                </a:br>
                <a:r>
                  <a:rPr lang="en-US" sz="1200" b="0" i="0">
                    <a:solidFill>
                      <a:schemeClr val="bg1"/>
                    </a:solidFill>
                    <a:latin typeface="GT America Regular" pitchFamily="2" charset="77"/>
                  </a:rPr>
                  <a:t>Nam</a:t>
                </a:r>
              </a:p>
            </p:txBody>
          </p:sp>
        </p:grpSp>
      </p:grpSp>
      <p:sp>
        <p:nvSpPr>
          <p:cNvPr id="9" name="Date Placeholder 3">
            <a:extLst>
              <a:ext uri="{FF2B5EF4-FFF2-40B4-BE49-F238E27FC236}">
                <a16:creationId xmlns:a16="http://schemas.microsoft.com/office/drawing/2014/main" id="{7EE5F1AD-ABA4-3E9F-3100-90072385D206}"/>
              </a:ext>
            </a:extLst>
          </p:cNvPr>
          <p:cNvSpPr>
            <a:spLocks noGrp="1"/>
          </p:cNvSpPr>
          <p:nvPr>
            <p:ph type="dt" sz="half" idx="10"/>
          </p:nvPr>
        </p:nvSpPr>
        <p:spPr>
          <a:xfrm>
            <a:off x="1436012" y="6450272"/>
            <a:ext cx="2150924" cy="365125"/>
          </a:xfrm>
        </p:spPr>
        <p:txBody>
          <a:bodyPr/>
          <a:lstStyle>
            <a:lvl1pPr>
              <a:defRPr sz="700" b="0" i="0" spc="-55" baseline="0">
                <a:solidFill>
                  <a:srgbClr val="0E0F0F"/>
                </a:solidFill>
                <a:latin typeface="GT America Regular" pitchFamily="2" charset="77"/>
              </a:defRPr>
            </a:lvl1pPr>
          </a:lstStyle>
          <a:p>
            <a:r>
              <a:rPr lang="en-US"/>
              <a:t>Empowering</a:t>
            </a:r>
            <a:br>
              <a:rPr lang="en-US"/>
            </a:br>
            <a:r>
              <a:rPr lang="en-US"/>
              <a:t>Tomorrow Together.</a:t>
            </a:r>
          </a:p>
        </p:txBody>
      </p:sp>
      <p:pic>
        <p:nvPicPr>
          <p:cNvPr id="10" name="Picture 9" descr="A blue and black logo&#10;&#10;Description automatically generated">
            <a:extLst>
              <a:ext uri="{FF2B5EF4-FFF2-40B4-BE49-F238E27FC236}">
                <a16:creationId xmlns:a16="http://schemas.microsoft.com/office/drawing/2014/main" id="{565CEA19-FC1D-5C1A-E27B-971D39B081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9937" y="6192755"/>
            <a:ext cx="1000539" cy="692316"/>
          </a:xfrm>
          <a:prstGeom prst="rect">
            <a:avLst/>
          </a:prstGeom>
        </p:spPr>
      </p:pic>
      <p:sp>
        <p:nvSpPr>
          <p:cNvPr id="11" name="Date Placeholder 3">
            <a:extLst>
              <a:ext uri="{FF2B5EF4-FFF2-40B4-BE49-F238E27FC236}">
                <a16:creationId xmlns:a16="http://schemas.microsoft.com/office/drawing/2014/main" id="{C6930B4C-29CE-A6DB-B63F-8575F237DE83}"/>
              </a:ext>
            </a:extLst>
          </p:cNvPr>
          <p:cNvSpPr txBox="1">
            <a:spLocks/>
          </p:cNvSpPr>
          <p:nvPr userDrawn="1"/>
        </p:nvSpPr>
        <p:spPr>
          <a:xfrm>
            <a:off x="3582474" y="6450272"/>
            <a:ext cx="2150924" cy="365125"/>
          </a:xfrm>
          <a:prstGeom prst="rect">
            <a:avLst/>
          </a:prstGeom>
        </p:spPr>
        <p:txBody>
          <a:bodyPr vert="horz" lIns="45720" tIns="22860" rIns="45720" bIns="22860" rtlCol="0" anchor="ctr"/>
          <a:lstStyle>
            <a:defPPr>
              <a:defRPr lang="en-US"/>
            </a:defPPr>
            <a:lvl1pPr marL="0" algn="l" defTabSz="457200" rtl="0" eaLnBrk="1" latinLnBrk="0" hangingPunct="1">
              <a:defRPr sz="1400" b="0" i="0" kern="1200" spc="-110" baseline="0">
                <a:solidFill>
                  <a:srgbClr val="0E0F0F"/>
                </a:solidFill>
                <a:latin typeface="GT America Trial Rg"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b="0" i="0">
                <a:latin typeface="GT America Regular" pitchFamily="2" charset="77"/>
              </a:rPr>
              <a:t>www. </a:t>
            </a:r>
            <a:r>
              <a:rPr lang="en-US" sz="700" b="0" i="0" err="1">
                <a:latin typeface="GT America Regular" pitchFamily="2" charset="77"/>
              </a:rPr>
              <a:t>buildskills.com.au</a:t>
            </a:r>
            <a:endParaRPr lang="en-US" sz="700" b="0" i="0">
              <a:latin typeface="GT America Regular" pitchFamily="2" charset="77"/>
            </a:endParaRPr>
          </a:p>
        </p:txBody>
      </p:sp>
      <p:sp>
        <p:nvSpPr>
          <p:cNvPr id="12" name="Date Placeholder 3">
            <a:extLst>
              <a:ext uri="{FF2B5EF4-FFF2-40B4-BE49-F238E27FC236}">
                <a16:creationId xmlns:a16="http://schemas.microsoft.com/office/drawing/2014/main" id="{7286F62A-ABD5-1A97-B4D8-92FCA261E541}"/>
              </a:ext>
            </a:extLst>
          </p:cNvPr>
          <p:cNvSpPr txBox="1">
            <a:spLocks/>
          </p:cNvSpPr>
          <p:nvPr userDrawn="1"/>
        </p:nvSpPr>
        <p:spPr>
          <a:xfrm>
            <a:off x="5738934" y="6450272"/>
            <a:ext cx="2150924" cy="365125"/>
          </a:xfrm>
          <a:prstGeom prst="rect">
            <a:avLst/>
          </a:prstGeom>
        </p:spPr>
        <p:txBody>
          <a:bodyPr vert="horz" lIns="45720" tIns="22860" rIns="45720" bIns="22860" rtlCol="0" anchor="ctr"/>
          <a:lstStyle>
            <a:defPPr>
              <a:defRPr lang="en-US"/>
            </a:defPPr>
            <a:lvl1pPr marL="0" algn="l" defTabSz="457200" rtl="0" eaLnBrk="1" latinLnBrk="0" hangingPunct="1">
              <a:defRPr sz="1400" b="0" i="0" kern="1200" spc="-110" baseline="0">
                <a:solidFill>
                  <a:srgbClr val="0E0F0F"/>
                </a:solidFill>
                <a:latin typeface="GT America Trial Rg"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b="0" i="0">
                <a:latin typeface="GT America Regular" pitchFamily="2" charset="77"/>
              </a:rPr>
              <a:t>2024 Workforce Plan</a:t>
            </a:r>
          </a:p>
        </p:txBody>
      </p:sp>
      <p:sp>
        <p:nvSpPr>
          <p:cNvPr id="13" name="Date Placeholder 3">
            <a:extLst>
              <a:ext uri="{FF2B5EF4-FFF2-40B4-BE49-F238E27FC236}">
                <a16:creationId xmlns:a16="http://schemas.microsoft.com/office/drawing/2014/main" id="{254DA6E4-557D-6A53-925B-A6C00C0097A0}"/>
              </a:ext>
            </a:extLst>
          </p:cNvPr>
          <p:cNvSpPr txBox="1">
            <a:spLocks/>
          </p:cNvSpPr>
          <p:nvPr userDrawn="1"/>
        </p:nvSpPr>
        <p:spPr>
          <a:xfrm>
            <a:off x="9266994" y="6440776"/>
            <a:ext cx="2150924" cy="365125"/>
          </a:xfrm>
          <a:prstGeom prst="rect">
            <a:avLst/>
          </a:prstGeom>
        </p:spPr>
        <p:txBody>
          <a:bodyPr vert="horz" lIns="45720" tIns="22860" rIns="45720" bIns="22860" rtlCol="0" anchor="ctr"/>
          <a:lstStyle>
            <a:defPPr>
              <a:defRPr lang="en-US"/>
            </a:defPPr>
            <a:lvl1pPr marL="0" algn="l" defTabSz="457200" rtl="0" eaLnBrk="1" latinLnBrk="0" hangingPunct="1">
              <a:defRPr sz="1400" b="0" i="0" kern="1200" spc="-110" baseline="0">
                <a:solidFill>
                  <a:srgbClr val="0E0F0F"/>
                </a:solidFill>
                <a:latin typeface="GT America Trial Rg"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AU" sz="700" b="0" i="0" smtClean="0">
                <a:latin typeface="GT America Regular" pitchFamily="2" charset="77"/>
              </a:rPr>
              <a:pPr algn="r"/>
              <a:t>‹#›</a:t>
            </a:fld>
            <a:endParaRPr lang="en-US" sz="700" b="0" i="0">
              <a:latin typeface="GT America Regular" pitchFamily="2" charset="77"/>
            </a:endParaRPr>
          </a:p>
        </p:txBody>
      </p:sp>
      <p:cxnSp>
        <p:nvCxnSpPr>
          <p:cNvPr id="14" name="Straight Connector 13">
            <a:extLst>
              <a:ext uri="{FF2B5EF4-FFF2-40B4-BE49-F238E27FC236}">
                <a16:creationId xmlns:a16="http://schemas.microsoft.com/office/drawing/2014/main" id="{3367B4E2-E555-61ED-1C12-CB5AD546CB73}"/>
              </a:ext>
            </a:extLst>
          </p:cNvPr>
          <p:cNvCxnSpPr>
            <a:cxnSpLocks/>
          </p:cNvCxnSpPr>
          <p:nvPr userDrawn="1"/>
        </p:nvCxnSpPr>
        <p:spPr>
          <a:xfrm>
            <a:off x="1430476" y="6316980"/>
            <a:ext cx="1015954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onveniently traveling">
            <a:extLst>
              <a:ext uri="{FF2B5EF4-FFF2-40B4-BE49-F238E27FC236}">
                <a16:creationId xmlns:a16="http://schemas.microsoft.com/office/drawing/2014/main" id="{64077D09-72A2-9D95-D184-0220ED6EEEE6}"/>
              </a:ext>
            </a:extLst>
          </p:cNvPr>
          <p:cNvSpPr txBox="1"/>
          <p:nvPr userDrawn="1"/>
        </p:nvSpPr>
        <p:spPr>
          <a:xfrm>
            <a:off x="9295412" y="5913477"/>
            <a:ext cx="2287486" cy="32829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25400" tIns="25400" rIns="25400" bIns="25400" anchor="ctr">
            <a:spAutoFit/>
          </a:bodyPr>
          <a:lstStyle>
            <a:lvl1pPr algn="l">
              <a:defRPr sz="4000" b="0">
                <a:solidFill>
                  <a:srgbClr val="FFFFFF"/>
                </a:solidFill>
                <a:latin typeface="Archivo Regular"/>
                <a:ea typeface="Archivo Regular"/>
                <a:cs typeface="Archivo Regular"/>
                <a:sym typeface="Archivo Regular"/>
              </a:defRPr>
            </a:lvl1pPr>
          </a:lstStyle>
          <a:p>
            <a:pPr algn="r"/>
            <a:r>
              <a:rPr lang="en-AU" sz="900" b="0" i="0">
                <a:solidFill>
                  <a:srgbClr val="0E0F0F"/>
                </a:solidFill>
                <a:latin typeface="GT America Mono Regular" pitchFamily="2" charset="77"/>
              </a:rPr>
              <a:t>Source: ABS, </a:t>
            </a:r>
            <a:r>
              <a:rPr lang="en-AU" sz="900" b="0" i="0" err="1">
                <a:solidFill>
                  <a:srgbClr val="0E0F0F"/>
                </a:solidFill>
                <a:latin typeface="GT America Mono Regular" pitchFamily="2" charset="77"/>
              </a:rPr>
              <a:t>Sobyra</a:t>
            </a:r>
            <a:endParaRPr lang="en-AU" sz="900" b="0" i="0">
              <a:solidFill>
                <a:srgbClr val="0E0F0F"/>
              </a:solidFill>
              <a:latin typeface="GT America Mono Regular" pitchFamily="2" charset="77"/>
            </a:endParaRPr>
          </a:p>
          <a:p>
            <a:pPr algn="r"/>
            <a:r>
              <a:rPr lang="en-AU" sz="900" b="0" i="0">
                <a:solidFill>
                  <a:srgbClr val="0E0F0F"/>
                </a:solidFill>
                <a:latin typeface="GT America Mono Regular" pitchFamily="2" charset="77"/>
              </a:rPr>
              <a:t>Notes: data seasonally adjusted</a:t>
            </a:r>
          </a:p>
        </p:txBody>
      </p:sp>
      <p:sp>
        <p:nvSpPr>
          <p:cNvPr id="16" name="Text Placeholder 17">
            <a:extLst>
              <a:ext uri="{FF2B5EF4-FFF2-40B4-BE49-F238E27FC236}">
                <a16:creationId xmlns:a16="http://schemas.microsoft.com/office/drawing/2014/main" id="{AAAB99C0-C2C8-EBFC-9F49-DB7DB9D8EA5A}"/>
              </a:ext>
            </a:extLst>
          </p:cNvPr>
          <p:cNvSpPr>
            <a:spLocks noGrp="1"/>
          </p:cNvSpPr>
          <p:nvPr>
            <p:ph type="body" sz="quarter" idx="11"/>
          </p:nvPr>
        </p:nvSpPr>
        <p:spPr>
          <a:xfrm>
            <a:off x="586582" y="628942"/>
            <a:ext cx="10831337" cy="856456"/>
          </a:xfrm>
        </p:spPr>
        <p:txBody>
          <a:bodyPr>
            <a:normAutofit/>
          </a:bodyPr>
          <a:lstStyle>
            <a:lvl1pPr marL="0" indent="0">
              <a:buNone/>
              <a:defRPr sz="3500" b="1" i="0">
                <a:solidFill>
                  <a:srgbClr val="0273F0"/>
                </a:solidFill>
                <a:latin typeface="+mj-lt"/>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18" name="Text Placeholder 17">
            <a:extLst>
              <a:ext uri="{FF2B5EF4-FFF2-40B4-BE49-F238E27FC236}">
                <a16:creationId xmlns:a16="http://schemas.microsoft.com/office/drawing/2014/main" id="{A925261C-39FB-ABAC-0A02-30AC7FD7181F}"/>
              </a:ext>
            </a:extLst>
          </p:cNvPr>
          <p:cNvSpPr>
            <a:spLocks noGrp="1"/>
          </p:cNvSpPr>
          <p:nvPr>
            <p:ph type="body" sz="quarter" idx="12" hasCustomPrompt="1"/>
          </p:nvPr>
        </p:nvSpPr>
        <p:spPr>
          <a:xfrm>
            <a:off x="586582" y="1290891"/>
            <a:ext cx="5427357" cy="856456"/>
          </a:xfrm>
        </p:spPr>
        <p:txBody>
          <a:bodyPr>
            <a:normAutofit/>
          </a:bodyPr>
          <a:lstStyle>
            <a:lvl1pPr marL="0" indent="0">
              <a:buNone/>
              <a:defRPr sz="1500" b="0" i="0">
                <a:solidFill>
                  <a:srgbClr val="0E0F0F"/>
                </a:solidFill>
                <a:latin typeface="GT America Regular" pitchFamily="2" charset="77"/>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Sub Header</a:t>
            </a:r>
          </a:p>
        </p:txBody>
      </p:sp>
      <p:grpSp>
        <p:nvGrpSpPr>
          <p:cNvPr id="45" name="Group 44">
            <a:extLst>
              <a:ext uri="{FF2B5EF4-FFF2-40B4-BE49-F238E27FC236}">
                <a16:creationId xmlns:a16="http://schemas.microsoft.com/office/drawing/2014/main" id="{2FEF3404-25CB-C95F-CA68-67F43491DE62}"/>
              </a:ext>
            </a:extLst>
          </p:cNvPr>
          <p:cNvGrpSpPr/>
          <p:nvPr userDrawn="1"/>
        </p:nvGrpSpPr>
        <p:grpSpPr>
          <a:xfrm>
            <a:off x="8104096" y="2400399"/>
            <a:ext cx="1151175" cy="475829"/>
            <a:chOff x="6110947" y="2911565"/>
            <a:chExt cx="1050504" cy="446313"/>
          </a:xfrm>
          <a:solidFill>
            <a:srgbClr val="42F5A6"/>
          </a:solidFill>
        </p:grpSpPr>
        <p:grpSp>
          <p:nvGrpSpPr>
            <p:cNvPr id="46" name="Group 45">
              <a:extLst>
                <a:ext uri="{FF2B5EF4-FFF2-40B4-BE49-F238E27FC236}">
                  <a16:creationId xmlns:a16="http://schemas.microsoft.com/office/drawing/2014/main" id="{C6B93658-0B88-0CFE-4DAD-FF7A605C7D0F}"/>
                </a:ext>
              </a:extLst>
            </p:cNvPr>
            <p:cNvGrpSpPr/>
            <p:nvPr/>
          </p:nvGrpSpPr>
          <p:grpSpPr>
            <a:xfrm flipV="1">
              <a:off x="6110947" y="2911565"/>
              <a:ext cx="1050504" cy="446313"/>
              <a:chOff x="1760596" y="411236"/>
              <a:chExt cx="1407900" cy="598152"/>
            </a:xfrm>
            <a:grpFill/>
            <a:effectLst>
              <a:outerShdw blurRad="241300" dist="76200" dir="2700000" algn="t" rotWithShape="0">
                <a:prstClr val="black">
                  <a:alpha val="10000"/>
                </a:prstClr>
              </a:outerShdw>
            </a:effectLst>
          </p:grpSpPr>
          <p:sp>
            <p:nvSpPr>
              <p:cNvPr id="56" name="Rectangle: Rounded Corners 75">
                <a:extLst>
                  <a:ext uri="{FF2B5EF4-FFF2-40B4-BE49-F238E27FC236}">
                    <a16:creationId xmlns:a16="http://schemas.microsoft.com/office/drawing/2014/main" id="{76A210E4-127B-82F1-8EDF-8311B66AB37C}"/>
                  </a:ext>
                </a:extLst>
              </p:cNvPr>
              <p:cNvSpPr/>
              <p:nvPr/>
            </p:nvSpPr>
            <p:spPr>
              <a:xfrm>
                <a:off x="1832334" y="576265"/>
                <a:ext cx="1336162" cy="433123"/>
              </a:xfrm>
              <a:prstGeom prst="roundRect">
                <a:avLst>
                  <a:gd name="adj" fmla="val 15838"/>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700">
                  <a:solidFill>
                    <a:schemeClr val="tx1">
                      <a:lumMod val="50000"/>
                      <a:lumOff val="50000"/>
                    </a:schemeClr>
                  </a:solidFill>
                </a:endParaRPr>
              </a:p>
            </p:txBody>
          </p:sp>
          <p:sp>
            <p:nvSpPr>
              <p:cNvPr id="68" name="Right Triangle 67">
                <a:extLst>
                  <a:ext uri="{FF2B5EF4-FFF2-40B4-BE49-F238E27FC236}">
                    <a16:creationId xmlns:a16="http://schemas.microsoft.com/office/drawing/2014/main" id="{75BCB9EC-CD9B-AE15-95F4-C4C23AABA0D9}"/>
                  </a:ext>
                </a:extLst>
              </p:cNvPr>
              <p:cNvSpPr/>
              <p:nvPr/>
            </p:nvSpPr>
            <p:spPr>
              <a:xfrm rot="18900000">
                <a:off x="1760596" y="411236"/>
                <a:ext cx="333375" cy="33337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900"/>
              </a:p>
            </p:txBody>
          </p:sp>
        </p:grpSp>
        <p:sp>
          <p:nvSpPr>
            <p:cNvPr id="51" name="TextBox 50">
              <a:extLst>
                <a:ext uri="{FF2B5EF4-FFF2-40B4-BE49-F238E27FC236}">
                  <a16:creationId xmlns:a16="http://schemas.microsoft.com/office/drawing/2014/main" id="{D2BAC012-B46E-4F2D-668C-001CD030DE25}"/>
                </a:ext>
              </a:extLst>
            </p:cNvPr>
            <p:cNvSpPr txBox="1"/>
            <p:nvPr/>
          </p:nvSpPr>
          <p:spPr>
            <a:xfrm>
              <a:off x="6164473" y="2934251"/>
              <a:ext cx="948007" cy="259817"/>
            </a:xfrm>
            <a:prstGeom prst="rect">
              <a:avLst/>
            </a:prstGeom>
            <a:grpFill/>
          </p:spPr>
          <p:txBody>
            <a:bodyPr wrap="square" rtlCol="0">
              <a:spAutoFit/>
            </a:bodyPr>
            <a:lstStyle>
              <a:defPPr>
                <a:defRPr lang="en-US"/>
              </a:defPPr>
              <a:lvl1pPr>
                <a:defRPr sz="1600">
                  <a:solidFill>
                    <a:schemeClr val="tx1">
                      <a:lumMod val="75000"/>
                      <a:lumOff val="25000"/>
                    </a:schemeClr>
                  </a:solidFill>
                  <a:latin typeface="+mj-lt"/>
                  <a:cs typeface="Sora ExtraBold" pitchFamily="2" charset="0"/>
                </a:defRPr>
              </a:lvl1pPr>
            </a:lstStyle>
            <a:p>
              <a:pPr algn="ctr"/>
              <a:r>
                <a:rPr lang="en-US" sz="1200" b="0" i="0">
                  <a:solidFill>
                    <a:srgbClr val="0B1849"/>
                  </a:solidFill>
                  <a:latin typeface="GT America Regular" pitchFamily="2" charset="77"/>
                </a:rPr>
                <a:t>North</a:t>
              </a:r>
            </a:p>
          </p:txBody>
        </p:sp>
      </p:grpSp>
      <p:sp>
        <p:nvSpPr>
          <p:cNvPr id="17" name="TextBox 16">
            <a:extLst>
              <a:ext uri="{FF2B5EF4-FFF2-40B4-BE49-F238E27FC236}">
                <a16:creationId xmlns:a16="http://schemas.microsoft.com/office/drawing/2014/main" id="{2804093B-04C9-E4D6-0FBF-8755444B7920}"/>
              </a:ext>
            </a:extLst>
          </p:cNvPr>
          <p:cNvSpPr txBox="1"/>
          <p:nvPr userDrawn="1"/>
        </p:nvSpPr>
        <p:spPr>
          <a:xfrm>
            <a:off x="7980594" y="3647952"/>
            <a:ext cx="1968639" cy="518027"/>
          </a:xfrm>
          <a:prstGeom prst="rect">
            <a:avLst/>
          </a:prstGeom>
          <a:noFill/>
        </p:spPr>
        <p:txBody>
          <a:bodyPr wrap="square" rtlCol="0">
            <a:spAutoFit/>
          </a:bodyPr>
          <a:lstStyle/>
          <a:p>
            <a:pPr>
              <a:lnSpc>
                <a:spcPct val="120000"/>
              </a:lnSpc>
            </a:pPr>
            <a:r>
              <a:rPr lang="en-US" sz="1200" b="0" i="0">
                <a:solidFill>
                  <a:srgbClr val="0B1849"/>
                </a:solidFill>
                <a:latin typeface="GT America Regular" pitchFamily="2" charset="77"/>
              </a:rPr>
              <a:t>Lorem ipsum dolor sit </a:t>
            </a:r>
            <a:r>
              <a:rPr lang="en-US" sz="1200" b="0" i="0" err="1">
                <a:solidFill>
                  <a:srgbClr val="0B1849"/>
                </a:solidFill>
                <a:latin typeface="GT America Regular" pitchFamily="2" charset="77"/>
              </a:rPr>
              <a:t>amet</a:t>
            </a:r>
            <a:r>
              <a:rPr lang="en-US" sz="1200" b="0" i="0">
                <a:solidFill>
                  <a:srgbClr val="0B1849"/>
                </a:solidFill>
                <a:latin typeface="GT America Regular" pitchFamily="2" charset="77"/>
              </a:rPr>
              <a:t>, </a:t>
            </a:r>
            <a:r>
              <a:rPr lang="en-US" sz="1200" b="0" i="0" err="1">
                <a:solidFill>
                  <a:srgbClr val="0B1849"/>
                </a:solidFill>
                <a:latin typeface="GT America Regular" pitchFamily="2" charset="77"/>
              </a:rPr>
              <a:t>consectetur</a:t>
            </a:r>
            <a:endParaRPr lang="en-US" sz="1200" b="0" i="0">
              <a:solidFill>
                <a:srgbClr val="0B1849"/>
              </a:solidFill>
              <a:latin typeface="GT America Regular" pitchFamily="2" charset="77"/>
            </a:endParaRPr>
          </a:p>
        </p:txBody>
      </p:sp>
      <p:sp>
        <p:nvSpPr>
          <p:cNvPr id="19" name="TextBox 18">
            <a:extLst>
              <a:ext uri="{FF2B5EF4-FFF2-40B4-BE49-F238E27FC236}">
                <a16:creationId xmlns:a16="http://schemas.microsoft.com/office/drawing/2014/main" id="{86F1762D-EC52-4495-CFCE-783C1D7F75ED}"/>
              </a:ext>
            </a:extLst>
          </p:cNvPr>
          <p:cNvSpPr txBox="1"/>
          <p:nvPr userDrawn="1"/>
        </p:nvSpPr>
        <p:spPr>
          <a:xfrm>
            <a:off x="7980594" y="4316744"/>
            <a:ext cx="1968639" cy="518027"/>
          </a:xfrm>
          <a:prstGeom prst="rect">
            <a:avLst/>
          </a:prstGeom>
          <a:noFill/>
        </p:spPr>
        <p:txBody>
          <a:bodyPr wrap="square" rtlCol="0">
            <a:spAutoFit/>
          </a:bodyPr>
          <a:lstStyle/>
          <a:p>
            <a:pPr>
              <a:lnSpc>
                <a:spcPct val="120000"/>
              </a:lnSpc>
            </a:pPr>
            <a:r>
              <a:rPr lang="en-US" sz="1200" b="0" i="0">
                <a:solidFill>
                  <a:srgbClr val="0E0F0F"/>
                </a:solidFill>
                <a:latin typeface="GT America Regular" pitchFamily="2" charset="77"/>
              </a:rPr>
              <a:t>Lorem ipsum dolor sit </a:t>
            </a:r>
            <a:r>
              <a:rPr lang="en-US" sz="1200" b="0" i="0" err="1">
                <a:solidFill>
                  <a:srgbClr val="0E0F0F"/>
                </a:solidFill>
                <a:latin typeface="GT America Regular" pitchFamily="2" charset="77"/>
              </a:rPr>
              <a:t>amet</a:t>
            </a:r>
            <a:r>
              <a:rPr lang="en-US" sz="1200" b="0" i="0">
                <a:solidFill>
                  <a:srgbClr val="0E0F0F"/>
                </a:solidFill>
                <a:latin typeface="GT America Regular" pitchFamily="2" charset="77"/>
              </a:rPr>
              <a:t>, </a:t>
            </a:r>
            <a:r>
              <a:rPr lang="en-US" sz="1200" b="0" i="0" err="1">
                <a:solidFill>
                  <a:srgbClr val="0E0F0F"/>
                </a:solidFill>
                <a:latin typeface="GT America Regular" pitchFamily="2" charset="77"/>
              </a:rPr>
              <a:t>consectetur</a:t>
            </a:r>
            <a:r>
              <a:rPr lang="en-US" sz="1200" b="0" i="0">
                <a:solidFill>
                  <a:srgbClr val="0E0F0F"/>
                </a:solidFill>
                <a:latin typeface="GT America Regular" pitchFamily="2" charset="77"/>
              </a:rPr>
              <a:t>, </a:t>
            </a:r>
          </a:p>
        </p:txBody>
      </p:sp>
      <p:grpSp>
        <p:nvGrpSpPr>
          <p:cNvPr id="20" name="Group 19">
            <a:extLst>
              <a:ext uri="{FF2B5EF4-FFF2-40B4-BE49-F238E27FC236}">
                <a16:creationId xmlns:a16="http://schemas.microsoft.com/office/drawing/2014/main" id="{7D2DFE1E-00BE-1085-B4C0-15C26D52775D}"/>
              </a:ext>
            </a:extLst>
          </p:cNvPr>
          <p:cNvGrpSpPr/>
          <p:nvPr userDrawn="1"/>
        </p:nvGrpSpPr>
        <p:grpSpPr>
          <a:xfrm flipH="1">
            <a:off x="7221867" y="3650612"/>
            <a:ext cx="639902" cy="557359"/>
            <a:chOff x="7230880" y="4091833"/>
            <a:chExt cx="583942" cy="522786"/>
          </a:xfrm>
        </p:grpSpPr>
        <p:sp>
          <p:nvSpPr>
            <p:cNvPr id="21" name="Rectangle: Rounded Corners 121">
              <a:extLst>
                <a:ext uri="{FF2B5EF4-FFF2-40B4-BE49-F238E27FC236}">
                  <a16:creationId xmlns:a16="http://schemas.microsoft.com/office/drawing/2014/main" id="{DB68DE26-A80D-3CFC-0862-901F9BEE1D38}"/>
                </a:ext>
              </a:extLst>
            </p:cNvPr>
            <p:cNvSpPr/>
            <p:nvPr/>
          </p:nvSpPr>
          <p:spPr>
            <a:xfrm>
              <a:off x="7261457" y="4091833"/>
              <a:ext cx="522788" cy="522786"/>
            </a:xfrm>
            <a:prstGeom prst="roundRect">
              <a:avLst>
                <a:gd name="adj" fmla="val 14994"/>
              </a:avLst>
            </a:prstGeom>
            <a:solidFill>
              <a:schemeClr val="bg1"/>
            </a:solidFill>
            <a:ln w="28575">
              <a:noFill/>
            </a:ln>
            <a:effectLst>
              <a:outerShdw blurRad="241300" dist="762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b="0" i="0">
                <a:solidFill>
                  <a:srgbClr val="0E0F0F"/>
                </a:solidFill>
                <a:latin typeface="GT America Regular" pitchFamily="2" charset="77"/>
              </a:endParaRPr>
            </a:p>
          </p:txBody>
        </p:sp>
        <p:sp>
          <p:nvSpPr>
            <p:cNvPr id="22" name="TextBox 21">
              <a:extLst>
                <a:ext uri="{FF2B5EF4-FFF2-40B4-BE49-F238E27FC236}">
                  <a16:creationId xmlns:a16="http://schemas.microsoft.com/office/drawing/2014/main" id="{047281BB-43E9-E202-2FF7-ACD63EEFF14D}"/>
                </a:ext>
              </a:extLst>
            </p:cNvPr>
            <p:cNvSpPr txBox="1"/>
            <p:nvPr/>
          </p:nvSpPr>
          <p:spPr>
            <a:xfrm>
              <a:off x="7230880" y="4279465"/>
              <a:ext cx="583942" cy="259817"/>
            </a:xfrm>
            <a:prstGeom prst="rect">
              <a:avLst/>
            </a:prstGeom>
            <a:noFill/>
          </p:spPr>
          <p:txBody>
            <a:bodyPr wrap="square" rtlCol="0">
              <a:spAutoFit/>
            </a:bodyPr>
            <a:lstStyle/>
            <a:p>
              <a:pPr algn="ctr"/>
              <a:r>
                <a:rPr lang="en-US" sz="1200" b="0" i="0">
                  <a:solidFill>
                    <a:srgbClr val="0E0F0F"/>
                  </a:solidFill>
                  <a:latin typeface="GT America Mono Regular" pitchFamily="2" charset="77"/>
                  <a:cs typeface="Sora ExtraBold" pitchFamily="2" charset="0"/>
                </a:rPr>
                <a:t>04</a:t>
              </a:r>
            </a:p>
          </p:txBody>
        </p:sp>
      </p:grpSp>
      <p:grpSp>
        <p:nvGrpSpPr>
          <p:cNvPr id="23" name="Group 22">
            <a:extLst>
              <a:ext uri="{FF2B5EF4-FFF2-40B4-BE49-F238E27FC236}">
                <a16:creationId xmlns:a16="http://schemas.microsoft.com/office/drawing/2014/main" id="{F64EAA47-AA07-ABAA-E968-A0FCF0EC5BED}"/>
              </a:ext>
            </a:extLst>
          </p:cNvPr>
          <p:cNvGrpSpPr/>
          <p:nvPr userDrawn="1"/>
        </p:nvGrpSpPr>
        <p:grpSpPr>
          <a:xfrm flipH="1">
            <a:off x="7210716" y="4431198"/>
            <a:ext cx="639902" cy="557359"/>
            <a:chOff x="7230880" y="4091833"/>
            <a:chExt cx="583942" cy="522786"/>
          </a:xfrm>
        </p:grpSpPr>
        <p:sp>
          <p:nvSpPr>
            <p:cNvPr id="24" name="Rectangle: Rounded Corners 121">
              <a:extLst>
                <a:ext uri="{FF2B5EF4-FFF2-40B4-BE49-F238E27FC236}">
                  <a16:creationId xmlns:a16="http://schemas.microsoft.com/office/drawing/2014/main" id="{3AAA4F0F-5041-4ACD-D859-57EB7696190A}"/>
                </a:ext>
              </a:extLst>
            </p:cNvPr>
            <p:cNvSpPr/>
            <p:nvPr/>
          </p:nvSpPr>
          <p:spPr>
            <a:xfrm>
              <a:off x="7261457" y="4091833"/>
              <a:ext cx="522788" cy="522786"/>
            </a:xfrm>
            <a:prstGeom prst="roundRect">
              <a:avLst>
                <a:gd name="adj" fmla="val 14994"/>
              </a:avLst>
            </a:prstGeom>
            <a:solidFill>
              <a:schemeClr val="bg1"/>
            </a:solidFill>
            <a:ln w="28575">
              <a:noFill/>
            </a:ln>
            <a:effectLst>
              <a:outerShdw blurRad="241300" dist="762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b="0" i="0">
                <a:solidFill>
                  <a:srgbClr val="0E0F0F"/>
                </a:solidFill>
                <a:latin typeface="GT America Regular" pitchFamily="2" charset="77"/>
              </a:endParaRPr>
            </a:p>
          </p:txBody>
        </p:sp>
        <p:sp>
          <p:nvSpPr>
            <p:cNvPr id="25" name="TextBox 24">
              <a:extLst>
                <a:ext uri="{FF2B5EF4-FFF2-40B4-BE49-F238E27FC236}">
                  <a16:creationId xmlns:a16="http://schemas.microsoft.com/office/drawing/2014/main" id="{89F50540-8424-043C-8C24-601AE795A4BE}"/>
                </a:ext>
              </a:extLst>
            </p:cNvPr>
            <p:cNvSpPr txBox="1"/>
            <p:nvPr/>
          </p:nvSpPr>
          <p:spPr>
            <a:xfrm>
              <a:off x="7230880" y="4279465"/>
              <a:ext cx="583942" cy="259817"/>
            </a:xfrm>
            <a:prstGeom prst="rect">
              <a:avLst/>
            </a:prstGeom>
            <a:noFill/>
          </p:spPr>
          <p:txBody>
            <a:bodyPr wrap="square" rtlCol="0">
              <a:spAutoFit/>
            </a:bodyPr>
            <a:lstStyle/>
            <a:p>
              <a:pPr algn="ctr"/>
              <a:r>
                <a:rPr lang="en-US" sz="1200" b="0" i="0">
                  <a:solidFill>
                    <a:srgbClr val="0E0F0F"/>
                  </a:solidFill>
                  <a:latin typeface="GT America Mono Regular" pitchFamily="2" charset="77"/>
                  <a:cs typeface="Sora ExtraBold" pitchFamily="2" charset="0"/>
                </a:rPr>
                <a:t>05</a:t>
              </a:r>
            </a:p>
          </p:txBody>
        </p:sp>
      </p:grpSp>
      <p:cxnSp>
        <p:nvCxnSpPr>
          <p:cNvPr id="3" name="Straight Connector 2">
            <a:extLst>
              <a:ext uri="{FF2B5EF4-FFF2-40B4-BE49-F238E27FC236}">
                <a16:creationId xmlns:a16="http://schemas.microsoft.com/office/drawing/2014/main" id="{2C5D0F3F-F49D-FC51-E4A5-F489C1E4FFD6}"/>
              </a:ext>
            </a:extLst>
          </p:cNvPr>
          <p:cNvCxnSpPr/>
          <p:nvPr userDrawn="1"/>
        </p:nvCxnSpPr>
        <p:spPr>
          <a:xfrm>
            <a:off x="584831" y="591015"/>
            <a:ext cx="10990135" cy="0"/>
          </a:xfrm>
          <a:prstGeom prst="line">
            <a:avLst/>
          </a:prstGeom>
          <a:ln w="12700">
            <a:solidFill>
              <a:srgbClr val="42F5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71581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Freeform 7">
            <a:extLst>
              <a:ext uri="{FF2B5EF4-FFF2-40B4-BE49-F238E27FC236}">
                <a16:creationId xmlns:a16="http://schemas.microsoft.com/office/drawing/2014/main" id="{FE07FB3F-4A0B-A10D-0706-0E15A79A8290}"/>
              </a:ext>
            </a:extLst>
          </p:cNvPr>
          <p:cNvSpPr>
            <a:spLocks noEditPoints="1"/>
          </p:cNvSpPr>
          <p:nvPr userDrawn="1"/>
        </p:nvSpPr>
        <p:spPr bwMode="auto">
          <a:xfrm>
            <a:off x="4520274" y="3190626"/>
            <a:ext cx="2381065" cy="2088653"/>
          </a:xfrm>
          <a:custGeom>
            <a:avLst/>
            <a:gdLst>
              <a:gd name="T0" fmla="*/ 366 w 399"/>
              <a:gd name="T1" fmla="*/ 266 h 350"/>
              <a:gd name="T2" fmla="*/ 304 w 399"/>
              <a:gd name="T3" fmla="*/ 312 h 350"/>
              <a:gd name="T4" fmla="*/ 387 w 399"/>
              <a:gd name="T5" fmla="*/ 239 h 350"/>
              <a:gd name="T6" fmla="*/ 383 w 399"/>
              <a:gd name="T7" fmla="*/ 187 h 350"/>
              <a:gd name="T8" fmla="*/ 382 w 399"/>
              <a:gd name="T9" fmla="*/ 139 h 350"/>
              <a:gd name="T10" fmla="*/ 365 w 399"/>
              <a:gd name="T11" fmla="*/ 102 h 350"/>
              <a:gd name="T12" fmla="*/ 329 w 399"/>
              <a:gd name="T13" fmla="*/ 107 h 350"/>
              <a:gd name="T14" fmla="*/ 273 w 399"/>
              <a:gd name="T15" fmla="*/ 120 h 350"/>
              <a:gd name="T16" fmla="*/ 256 w 399"/>
              <a:gd name="T17" fmla="*/ 136 h 350"/>
              <a:gd name="T18" fmla="*/ 234 w 399"/>
              <a:gd name="T19" fmla="*/ 136 h 350"/>
              <a:gd name="T20" fmla="*/ 163 w 399"/>
              <a:gd name="T21" fmla="*/ 119 h 350"/>
              <a:gd name="T22" fmla="*/ 122 w 399"/>
              <a:gd name="T23" fmla="*/ 103 h 350"/>
              <a:gd name="T24" fmla="*/ 78 w 399"/>
              <a:gd name="T25" fmla="*/ 97 h 350"/>
              <a:gd name="T26" fmla="*/ 73 w 399"/>
              <a:gd name="T27" fmla="*/ 134 h 350"/>
              <a:gd name="T28" fmla="*/ 96 w 399"/>
              <a:gd name="T29" fmla="*/ 183 h 350"/>
              <a:gd name="T30" fmla="*/ 125 w 399"/>
              <a:gd name="T31" fmla="*/ 222 h 350"/>
              <a:gd name="T32" fmla="*/ 144 w 399"/>
              <a:gd name="T33" fmla="*/ 239 h 350"/>
              <a:gd name="T34" fmla="*/ 125 w 399"/>
              <a:gd name="T35" fmla="*/ 232 h 350"/>
              <a:gd name="T36" fmla="*/ 127 w 399"/>
              <a:gd name="T37" fmla="*/ 263 h 350"/>
              <a:gd name="T38" fmla="*/ 156 w 399"/>
              <a:gd name="T39" fmla="*/ 299 h 350"/>
              <a:gd name="T40" fmla="*/ 168 w 399"/>
              <a:gd name="T41" fmla="*/ 316 h 350"/>
              <a:gd name="T42" fmla="*/ 183 w 399"/>
              <a:gd name="T43" fmla="*/ 317 h 350"/>
              <a:gd name="T44" fmla="*/ 205 w 399"/>
              <a:gd name="T45" fmla="*/ 328 h 350"/>
              <a:gd name="T46" fmla="*/ 185 w 399"/>
              <a:gd name="T47" fmla="*/ 331 h 350"/>
              <a:gd name="T48" fmla="*/ 208 w 399"/>
              <a:gd name="T49" fmla="*/ 338 h 350"/>
              <a:gd name="T50" fmla="*/ 251 w 399"/>
              <a:gd name="T51" fmla="*/ 348 h 350"/>
              <a:gd name="T52" fmla="*/ 273 w 399"/>
              <a:gd name="T53" fmla="*/ 336 h 350"/>
              <a:gd name="T54" fmla="*/ 280 w 399"/>
              <a:gd name="T55" fmla="*/ 321 h 350"/>
              <a:gd name="T56" fmla="*/ 280 w 399"/>
              <a:gd name="T57" fmla="*/ 316 h 350"/>
              <a:gd name="T58" fmla="*/ 297 w 399"/>
              <a:gd name="T59" fmla="*/ 297 h 350"/>
              <a:gd name="T60" fmla="*/ 310 w 399"/>
              <a:gd name="T61" fmla="*/ 287 h 350"/>
              <a:gd name="T62" fmla="*/ 317 w 399"/>
              <a:gd name="T63" fmla="*/ 280 h 350"/>
              <a:gd name="T64" fmla="*/ 346 w 399"/>
              <a:gd name="T65" fmla="*/ 290 h 350"/>
              <a:gd name="T66" fmla="*/ 329 w 399"/>
              <a:gd name="T67" fmla="*/ 289 h 350"/>
              <a:gd name="T68" fmla="*/ 343 w 399"/>
              <a:gd name="T69" fmla="*/ 312 h 350"/>
              <a:gd name="T70" fmla="*/ 356 w 399"/>
              <a:gd name="T71" fmla="*/ 305 h 350"/>
              <a:gd name="T72" fmla="*/ 354 w 399"/>
              <a:gd name="T73" fmla="*/ 283 h 350"/>
              <a:gd name="T74" fmla="*/ 353 w 399"/>
              <a:gd name="T75" fmla="*/ 270 h 350"/>
              <a:gd name="T76" fmla="*/ 358 w 399"/>
              <a:gd name="T77" fmla="*/ 243 h 350"/>
              <a:gd name="T78" fmla="*/ 370 w 399"/>
              <a:gd name="T79" fmla="*/ 215 h 350"/>
              <a:gd name="T80" fmla="*/ 373 w 399"/>
              <a:gd name="T81" fmla="*/ 212 h 350"/>
              <a:gd name="T82" fmla="*/ 385 w 399"/>
              <a:gd name="T83" fmla="*/ 231 h 350"/>
              <a:gd name="T84" fmla="*/ 191 w 399"/>
              <a:gd name="T85" fmla="*/ 265 h 350"/>
              <a:gd name="T86" fmla="*/ 210 w 399"/>
              <a:gd name="T87" fmla="*/ 270 h 350"/>
              <a:gd name="T88" fmla="*/ 202 w 399"/>
              <a:gd name="T89" fmla="*/ 277 h 350"/>
              <a:gd name="T90" fmla="*/ 203 w 399"/>
              <a:gd name="T91" fmla="*/ 295 h 350"/>
              <a:gd name="T92" fmla="*/ 188 w 399"/>
              <a:gd name="T93" fmla="*/ 277 h 350"/>
              <a:gd name="T94" fmla="*/ 212 w 399"/>
              <a:gd name="T95" fmla="*/ 287 h 350"/>
              <a:gd name="T96" fmla="*/ 290 w 399"/>
              <a:gd name="T97" fmla="*/ 328 h 350"/>
              <a:gd name="T98" fmla="*/ 292 w 399"/>
              <a:gd name="T99" fmla="*/ 331 h 350"/>
              <a:gd name="T100" fmla="*/ 302 w 399"/>
              <a:gd name="T101" fmla="*/ 328 h 350"/>
              <a:gd name="T102" fmla="*/ 23 w 399"/>
              <a:gd name="T103" fmla="*/ 27 h 350"/>
              <a:gd name="T104" fmla="*/ 5 w 399"/>
              <a:gd name="T105" fmla="*/ 10 h 350"/>
              <a:gd name="T106" fmla="*/ 5 w 399"/>
              <a:gd name="T107" fmla="*/ 47 h 350"/>
              <a:gd name="T108" fmla="*/ 371 w 399"/>
              <a:gd name="T109" fmla="*/ 80 h 350"/>
              <a:gd name="T110" fmla="*/ 348 w 399"/>
              <a:gd name="T111" fmla="*/ 29 h 350"/>
              <a:gd name="T112" fmla="*/ 370 w 399"/>
              <a:gd name="T113" fmla="*/ 59 h 350"/>
              <a:gd name="T114" fmla="*/ 377 w 399"/>
              <a:gd name="T115" fmla="*/ 47 h 350"/>
              <a:gd name="T116" fmla="*/ 337 w 399"/>
              <a:gd name="T117" fmla="*/ 25 h 350"/>
              <a:gd name="T118" fmla="*/ 358 w 399"/>
              <a:gd name="T119" fmla="*/ 69 h 350"/>
              <a:gd name="T120" fmla="*/ 390 w 399"/>
              <a:gd name="T121" fmla="*/ 78 h 350"/>
              <a:gd name="T122" fmla="*/ 95 w 399"/>
              <a:gd name="T123" fmla="*/ 69 h 350"/>
              <a:gd name="T124" fmla="*/ 90 w 399"/>
              <a:gd name="T125" fmla="*/ 98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9" h="350">
                <a:moveTo>
                  <a:pt x="370" y="263"/>
                </a:moveTo>
                <a:lnTo>
                  <a:pt x="370" y="261"/>
                </a:lnTo>
                <a:lnTo>
                  <a:pt x="370" y="260"/>
                </a:lnTo>
                <a:lnTo>
                  <a:pt x="370" y="260"/>
                </a:lnTo>
                <a:lnTo>
                  <a:pt x="368" y="260"/>
                </a:lnTo>
                <a:lnTo>
                  <a:pt x="366" y="258"/>
                </a:lnTo>
                <a:lnTo>
                  <a:pt x="365" y="258"/>
                </a:lnTo>
                <a:lnTo>
                  <a:pt x="363" y="260"/>
                </a:lnTo>
                <a:lnTo>
                  <a:pt x="361" y="260"/>
                </a:lnTo>
                <a:lnTo>
                  <a:pt x="360" y="261"/>
                </a:lnTo>
                <a:lnTo>
                  <a:pt x="358" y="263"/>
                </a:lnTo>
                <a:lnTo>
                  <a:pt x="358" y="265"/>
                </a:lnTo>
                <a:lnTo>
                  <a:pt x="360" y="266"/>
                </a:lnTo>
                <a:lnTo>
                  <a:pt x="361" y="266"/>
                </a:lnTo>
                <a:lnTo>
                  <a:pt x="360" y="270"/>
                </a:lnTo>
                <a:lnTo>
                  <a:pt x="360" y="270"/>
                </a:lnTo>
                <a:lnTo>
                  <a:pt x="358" y="272"/>
                </a:lnTo>
                <a:lnTo>
                  <a:pt x="358" y="273"/>
                </a:lnTo>
                <a:lnTo>
                  <a:pt x="360" y="273"/>
                </a:lnTo>
                <a:lnTo>
                  <a:pt x="360" y="272"/>
                </a:lnTo>
                <a:lnTo>
                  <a:pt x="361" y="272"/>
                </a:lnTo>
                <a:lnTo>
                  <a:pt x="366" y="270"/>
                </a:lnTo>
                <a:lnTo>
                  <a:pt x="366" y="270"/>
                </a:lnTo>
                <a:lnTo>
                  <a:pt x="365" y="268"/>
                </a:lnTo>
                <a:lnTo>
                  <a:pt x="363" y="266"/>
                </a:lnTo>
                <a:lnTo>
                  <a:pt x="366" y="266"/>
                </a:lnTo>
                <a:lnTo>
                  <a:pt x="370" y="266"/>
                </a:lnTo>
                <a:lnTo>
                  <a:pt x="373" y="265"/>
                </a:lnTo>
                <a:lnTo>
                  <a:pt x="371" y="263"/>
                </a:lnTo>
                <a:lnTo>
                  <a:pt x="370" y="263"/>
                </a:lnTo>
                <a:close/>
                <a:moveTo>
                  <a:pt x="307" y="311"/>
                </a:moveTo>
                <a:lnTo>
                  <a:pt x="307" y="309"/>
                </a:lnTo>
                <a:lnTo>
                  <a:pt x="307" y="309"/>
                </a:lnTo>
                <a:lnTo>
                  <a:pt x="307" y="307"/>
                </a:lnTo>
                <a:lnTo>
                  <a:pt x="305" y="307"/>
                </a:lnTo>
                <a:lnTo>
                  <a:pt x="305" y="305"/>
                </a:lnTo>
                <a:lnTo>
                  <a:pt x="305" y="304"/>
                </a:lnTo>
                <a:lnTo>
                  <a:pt x="304" y="304"/>
                </a:lnTo>
                <a:lnTo>
                  <a:pt x="302" y="300"/>
                </a:lnTo>
                <a:lnTo>
                  <a:pt x="300" y="302"/>
                </a:lnTo>
                <a:lnTo>
                  <a:pt x="300" y="304"/>
                </a:lnTo>
                <a:lnTo>
                  <a:pt x="300" y="305"/>
                </a:lnTo>
                <a:lnTo>
                  <a:pt x="300" y="305"/>
                </a:lnTo>
                <a:lnTo>
                  <a:pt x="302" y="305"/>
                </a:lnTo>
                <a:lnTo>
                  <a:pt x="302" y="307"/>
                </a:lnTo>
                <a:lnTo>
                  <a:pt x="297" y="307"/>
                </a:lnTo>
                <a:lnTo>
                  <a:pt x="297" y="307"/>
                </a:lnTo>
                <a:lnTo>
                  <a:pt x="297" y="309"/>
                </a:lnTo>
                <a:lnTo>
                  <a:pt x="298" y="311"/>
                </a:lnTo>
                <a:lnTo>
                  <a:pt x="304" y="311"/>
                </a:lnTo>
                <a:lnTo>
                  <a:pt x="305" y="311"/>
                </a:lnTo>
                <a:lnTo>
                  <a:pt x="304" y="312"/>
                </a:lnTo>
                <a:lnTo>
                  <a:pt x="302" y="314"/>
                </a:lnTo>
                <a:lnTo>
                  <a:pt x="302" y="314"/>
                </a:lnTo>
                <a:lnTo>
                  <a:pt x="302" y="316"/>
                </a:lnTo>
                <a:lnTo>
                  <a:pt x="302" y="317"/>
                </a:lnTo>
                <a:lnTo>
                  <a:pt x="304" y="316"/>
                </a:lnTo>
                <a:lnTo>
                  <a:pt x="304" y="316"/>
                </a:lnTo>
                <a:lnTo>
                  <a:pt x="305" y="316"/>
                </a:lnTo>
                <a:lnTo>
                  <a:pt x="305" y="316"/>
                </a:lnTo>
                <a:lnTo>
                  <a:pt x="309" y="316"/>
                </a:lnTo>
                <a:lnTo>
                  <a:pt x="309" y="316"/>
                </a:lnTo>
                <a:lnTo>
                  <a:pt x="309" y="312"/>
                </a:lnTo>
                <a:lnTo>
                  <a:pt x="307" y="311"/>
                </a:lnTo>
                <a:close/>
                <a:moveTo>
                  <a:pt x="385" y="236"/>
                </a:moveTo>
                <a:lnTo>
                  <a:pt x="385" y="236"/>
                </a:lnTo>
                <a:lnTo>
                  <a:pt x="383" y="234"/>
                </a:lnTo>
                <a:lnTo>
                  <a:pt x="380" y="234"/>
                </a:lnTo>
                <a:lnTo>
                  <a:pt x="378" y="234"/>
                </a:lnTo>
                <a:lnTo>
                  <a:pt x="377" y="234"/>
                </a:lnTo>
                <a:lnTo>
                  <a:pt x="378" y="236"/>
                </a:lnTo>
                <a:lnTo>
                  <a:pt x="378" y="236"/>
                </a:lnTo>
                <a:lnTo>
                  <a:pt x="382" y="238"/>
                </a:lnTo>
                <a:lnTo>
                  <a:pt x="383" y="238"/>
                </a:lnTo>
                <a:lnTo>
                  <a:pt x="383" y="238"/>
                </a:lnTo>
                <a:lnTo>
                  <a:pt x="385" y="239"/>
                </a:lnTo>
                <a:lnTo>
                  <a:pt x="385" y="239"/>
                </a:lnTo>
                <a:lnTo>
                  <a:pt x="387" y="239"/>
                </a:lnTo>
                <a:lnTo>
                  <a:pt x="387" y="239"/>
                </a:lnTo>
                <a:lnTo>
                  <a:pt x="385" y="238"/>
                </a:lnTo>
                <a:lnTo>
                  <a:pt x="385" y="236"/>
                </a:lnTo>
                <a:close/>
                <a:moveTo>
                  <a:pt x="385" y="222"/>
                </a:moveTo>
                <a:lnTo>
                  <a:pt x="385" y="222"/>
                </a:lnTo>
                <a:lnTo>
                  <a:pt x="387" y="219"/>
                </a:lnTo>
                <a:lnTo>
                  <a:pt x="388" y="219"/>
                </a:lnTo>
                <a:lnTo>
                  <a:pt x="388" y="219"/>
                </a:lnTo>
                <a:lnTo>
                  <a:pt x="388" y="217"/>
                </a:lnTo>
                <a:lnTo>
                  <a:pt x="383" y="212"/>
                </a:lnTo>
                <a:lnTo>
                  <a:pt x="383" y="209"/>
                </a:lnTo>
                <a:lnTo>
                  <a:pt x="385" y="204"/>
                </a:lnTo>
                <a:lnTo>
                  <a:pt x="385" y="202"/>
                </a:lnTo>
                <a:lnTo>
                  <a:pt x="385" y="200"/>
                </a:lnTo>
                <a:lnTo>
                  <a:pt x="385" y="200"/>
                </a:lnTo>
                <a:lnTo>
                  <a:pt x="385" y="200"/>
                </a:lnTo>
                <a:lnTo>
                  <a:pt x="385" y="199"/>
                </a:lnTo>
                <a:lnTo>
                  <a:pt x="382" y="197"/>
                </a:lnTo>
                <a:lnTo>
                  <a:pt x="382" y="197"/>
                </a:lnTo>
                <a:lnTo>
                  <a:pt x="382" y="195"/>
                </a:lnTo>
                <a:lnTo>
                  <a:pt x="382" y="193"/>
                </a:lnTo>
                <a:lnTo>
                  <a:pt x="380" y="193"/>
                </a:lnTo>
                <a:lnTo>
                  <a:pt x="380" y="192"/>
                </a:lnTo>
                <a:lnTo>
                  <a:pt x="382" y="190"/>
                </a:lnTo>
                <a:lnTo>
                  <a:pt x="383" y="188"/>
                </a:lnTo>
                <a:lnTo>
                  <a:pt x="383" y="187"/>
                </a:lnTo>
                <a:lnTo>
                  <a:pt x="382" y="182"/>
                </a:lnTo>
                <a:lnTo>
                  <a:pt x="382" y="180"/>
                </a:lnTo>
                <a:lnTo>
                  <a:pt x="383" y="178"/>
                </a:lnTo>
                <a:lnTo>
                  <a:pt x="383" y="176"/>
                </a:lnTo>
                <a:lnTo>
                  <a:pt x="385" y="175"/>
                </a:lnTo>
                <a:lnTo>
                  <a:pt x="385" y="173"/>
                </a:lnTo>
                <a:lnTo>
                  <a:pt x="383" y="171"/>
                </a:lnTo>
                <a:lnTo>
                  <a:pt x="382" y="168"/>
                </a:lnTo>
                <a:lnTo>
                  <a:pt x="382" y="168"/>
                </a:lnTo>
                <a:lnTo>
                  <a:pt x="382" y="166"/>
                </a:lnTo>
                <a:lnTo>
                  <a:pt x="382" y="166"/>
                </a:lnTo>
                <a:lnTo>
                  <a:pt x="382" y="165"/>
                </a:lnTo>
                <a:lnTo>
                  <a:pt x="382" y="163"/>
                </a:lnTo>
                <a:lnTo>
                  <a:pt x="382" y="161"/>
                </a:lnTo>
                <a:lnTo>
                  <a:pt x="387" y="149"/>
                </a:lnTo>
                <a:lnTo>
                  <a:pt x="388" y="148"/>
                </a:lnTo>
                <a:lnTo>
                  <a:pt x="387" y="148"/>
                </a:lnTo>
                <a:lnTo>
                  <a:pt x="380" y="153"/>
                </a:lnTo>
                <a:lnTo>
                  <a:pt x="380" y="151"/>
                </a:lnTo>
                <a:lnTo>
                  <a:pt x="382" y="149"/>
                </a:lnTo>
                <a:lnTo>
                  <a:pt x="385" y="146"/>
                </a:lnTo>
                <a:lnTo>
                  <a:pt x="385" y="146"/>
                </a:lnTo>
                <a:lnTo>
                  <a:pt x="385" y="144"/>
                </a:lnTo>
                <a:lnTo>
                  <a:pt x="382" y="141"/>
                </a:lnTo>
                <a:lnTo>
                  <a:pt x="382" y="141"/>
                </a:lnTo>
                <a:lnTo>
                  <a:pt x="382" y="139"/>
                </a:lnTo>
                <a:lnTo>
                  <a:pt x="380" y="137"/>
                </a:lnTo>
                <a:lnTo>
                  <a:pt x="380" y="136"/>
                </a:lnTo>
                <a:lnTo>
                  <a:pt x="382" y="132"/>
                </a:lnTo>
                <a:lnTo>
                  <a:pt x="382" y="132"/>
                </a:lnTo>
                <a:lnTo>
                  <a:pt x="382" y="132"/>
                </a:lnTo>
                <a:lnTo>
                  <a:pt x="383" y="127"/>
                </a:lnTo>
                <a:lnTo>
                  <a:pt x="383" y="127"/>
                </a:lnTo>
                <a:lnTo>
                  <a:pt x="383" y="127"/>
                </a:lnTo>
                <a:lnTo>
                  <a:pt x="382" y="127"/>
                </a:lnTo>
                <a:lnTo>
                  <a:pt x="382" y="125"/>
                </a:lnTo>
                <a:lnTo>
                  <a:pt x="382" y="125"/>
                </a:lnTo>
                <a:lnTo>
                  <a:pt x="383" y="124"/>
                </a:lnTo>
                <a:lnTo>
                  <a:pt x="383" y="124"/>
                </a:lnTo>
                <a:lnTo>
                  <a:pt x="385" y="124"/>
                </a:lnTo>
                <a:lnTo>
                  <a:pt x="387" y="122"/>
                </a:lnTo>
                <a:lnTo>
                  <a:pt x="385" y="120"/>
                </a:lnTo>
                <a:lnTo>
                  <a:pt x="385" y="119"/>
                </a:lnTo>
                <a:lnTo>
                  <a:pt x="382" y="115"/>
                </a:lnTo>
                <a:lnTo>
                  <a:pt x="375" y="109"/>
                </a:lnTo>
                <a:lnTo>
                  <a:pt x="375" y="109"/>
                </a:lnTo>
                <a:lnTo>
                  <a:pt x="371" y="109"/>
                </a:lnTo>
                <a:lnTo>
                  <a:pt x="370" y="109"/>
                </a:lnTo>
                <a:lnTo>
                  <a:pt x="368" y="107"/>
                </a:lnTo>
                <a:lnTo>
                  <a:pt x="368" y="105"/>
                </a:lnTo>
                <a:lnTo>
                  <a:pt x="365" y="103"/>
                </a:lnTo>
                <a:lnTo>
                  <a:pt x="365" y="102"/>
                </a:lnTo>
                <a:lnTo>
                  <a:pt x="363" y="102"/>
                </a:lnTo>
                <a:lnTo>
                  <a:pt x="361" y="102"/>
                </a:lnTo>
                <a:lnTo>
                  <a:pt x="361" y="102"/>
                </a:lnTo>
                <a:lnTo>
                  <a:pt x="361" y="102"/>
                </a:lnTo>
                <a:lnTo>
                  <a:pt x="360" y="100"/>
                </a:lnTo>
                <a:lnTo>
                  <a:pt x="360" y="100"/>
                </a:lnTo>
                <a:lnTo>
                  <a:pt x="358" y="100"/>
                </a:lnTo>
                <a:lnTo>
                  <a:pt x="356" y="100"/>
                </a:lnTo>
                <a:lnTo>
                  <a:pt x="356" y="100"/>
                </a:lnTo>
                <a:lnTo>
                  <a:pt x="354" y="100"/>
                </a:lnTo>
                <a:lnTo>
                  <a:pt x="354" y="102"/>
                </a:lnTo>
                <a:lnTo>
                  <a:pt x="353" y="102"/>
                </a:lnTo>
                <a:lnTo>
                  <a:pt x="353" y="105"/>
                </a:lnTo>
                <a:lnTo>
                  <a:pt x="351" y="107"/>
                </a:lnTo>
                <a:lnTo>
                  <a:pt x="351" y="107"/>
                </a:lnTo>
                <a:lnTo>
                  <a:pt x="349" y="110"/>
                </a:lnTo>
                <a:lnTo>
                  <a:pt x="348" y="112"/>
                </a:lnTo>
                <a:lnTo>
                  <a:pt x="344" y="112"/>
                </a:lnTo>
                <a:lnTo>
                  <a:pt x="343" y="114"/>
                </a:lnTo>
                <a:lnTo>
                  <a:pt x="341" y="112"/>
                </a:lnTo>
                <a:lnTo>
                  <a:pt x="337" y="110"/>
                </a:lnTo>
                <a:lnTo>
                  <a:pt x="336" y="110"/>
                </a:lnTo>
                <a:lnTo>
                  <a:pt x="332" y="110"/>
                </a:lnTo>
                <a:lnTo>
                  <a:pt x="332" y="110"/>
                </a:lnTo>
                <a:lnTo>
                  <a:pt x="331" y="109"/>
                </a:lnTo>
                <a:lnTo>
                  <a:pt x="329" y="107"/>
                </a:lnTo>
                <a:lnTo>
                  <a:pt x="327" y="107"/>
                </a:lnTo>
                <a:lnTo>
                  <a:pt x="322" y="109"/>
                </a:lnTo>
                <a:lnTo>
                  <a:pt x="322" y="110"/>
                </a:lnTo>
                <a:lnTo>
                  <a:pt x="322" y="112"/>
                </a:lnTo>
                <a:lnTo>
                  <a:pt x="315" y="119"/>
                </a:lnTo>
                <a:lnTo>
                  <a:pt x="314" y="120"/>
                </a:lnTo>
                <a:lnTo>
                  <a:pt x="310" y="124"/>
                </a:lnTo>
                <a:lnTo>
                  <a:pt x="307" y="122"/>
                </a:lnTo>
                <a:lnTo>
                  <a:pt x="305" y="122"/>
                </a:lnTo>
                <a:lnTo>
                  <a:pt x="305" y="120"/>
                </a:lnTo>
                <a:lnTo>
                  <a:pt x="305" y="120"/>
                </a:lnTo>
                <a:lnTo>
                  <a:pt x="304" y="120"/>
                </a:lnTo>
                <a:lnTo>
                  <a:pt x="302" y="120"/>
                </a:lnTo>
                <a:lnTo>
                  <a:pt x="302" y="119"/>
                </a:lnTo>
                <a:lnTo>
                  <a:pt x="302" y="119"/>
                </a:lnTo>
                <a:lnTo>
                  <a:pt x="300" y="117"/>
                </a:lnTo>
                <a:lnTo>
                  <a:pt x="297" y="119"/>
                </a:lnTo>
                <a:lnTo>
                  <a:pt x="297" y="117"/>
                </a:lnTo>
                <a:lnTo>
                  <a:pt x="290" y="122"/>
                </a:lnTo>
                <a:lnTo>
                  <a:pt x="287" y="122"/>
                </a:lnTo>
                <a:lnTo>
                  <a:pt x="275" y="122"/>
                </a:lnTo>
                <a:lnTo>
                  <a:pt x="275" y="120"/>
                </a:lnTo>
                <a:lnTo>
                  <a:pt x="275" y="120"/>
                </a:lnTo>
                <a:lnTo>
                  <a:pt x="273" y="120"/>
                </a:lnTo>
                <a:lnTo>
                  <a:pt x="273" y="120"/>
                </a:lnTo>
                <a:lnTo>
                  <a:pt x="273" y="120"/>
                </a:lnTo>
                <a:lnTo>
                  <a:pt x="271" y="120"/>
                </a:lnTo>
                <a:lnTo>
                  <a:pt x="271" y="120"/>
                </a:lnTo>
                <a:lnTo>
                  <a:pt x="270" y="122"/>
                </a:lnTo>
                <a:lnTo>
                  <a:pt x="270" y="122"/>
                </a:lnTo>
                <a:lnTo>
                  <a:pt x="270" y="122"/>
                </a:lnTo>
                <a:lnTo>
                  <a:pt x="266" y="124"/>
                </a:lnTo>
                <a:lnTo>
                  <a:pt x="261" y="124"/>
                </a:lnTo>
                <a:lnTo>
                  <a:pt x="258" y="125"/>
                </a:lnTo>
                <a:lnTo>
                  <a:pt x="256" y="129"/>
                </a:lnTo>
                <a:lnTo>
                  <a:pt x="256" y="131"/>
                </a:lnTo>
                <a:lnTo>
                  <a:pt x="258" y="132"/>
                </a:lnTo>
                <a:lnTo>
                  <a:pt x="259" y="132"/>
                </a:lnTo>
                <a:lnTo>
                  <a:pt x="263" y="134"/>
                </a:lnTo>
                <a:lnTo>
                  <a:pt x="264" y="134"/>
                </a:lnTo>
                <a:lnTo>
                  <a:pt x="266" y="136"/>
                </a:lnTo>
                <a:lnTo>
                  <a:pt x="266" y="136"/>
                </a:lnTo>
                <a:lnTo>
                  <a:pt x="266" y="137"/>
                </a:lnTo>
                <a:lnTo>
                  <a:pt x="264" y="136"/>
                </a:lnTo>
                <a:lnTo>
                  <a:pt x="264" y="136"/>
                </a:lnTo>
                <a:lnTo>
                  <a:pt x="263" y="136"/>
                </a:lnTo>
                <a:lnTo>
                  <a:pt x="261" y="136"/>
                </a:lnTo>
                <a:lnTo>
                  <a:pt x="261" y="136"/>
                </a:lnTo>
                <a:lnTo>
                  <a:pt x="261" y="136"/>
                </a:lnTo>
                <a:lnTo>
                  <a:pt x="259" y="137"/>
                </a:lnTo>
                <a:lnTo>
                  <a:pt x="258" y="136"/>
                </a:lnTo>
                <a:lnTo>
                  <a:pt x="256" y="136"/>
                </a:lnTo>
                <a:lnTo>
                  <a:pt x="254" y="136"/>
                </a:lnTo>
                <a:lnTo>
                  <a:pt x="254" y="134"/>
                </a:lnTo>
                <a:lnTo>
                  <a:pt x="254" y="134"/>
                </a:lnTo>
                <a:lnTo>
                  <a:pt x="254" y="132"/>
                </a:lnTo>
                <a:lnTo>
                  <a:pt x="254" y="131"/>
                </a:lnTo>
                <a:lnTo>
                  <a:pt x="253" y="129"/>
                </a:lnTo>
                <a:lnTo>
                  <a:pt x="253" y="129"/>
                </a:lnTo>
                <a:lnTo>
                  <a:pt x="251" y="129"/>
                </a:lnTo>
                <a:lnTo>
                  <a:pt x="251" y="127"/>
                </a:lnTo>
                <a:lnTo>
                  <a:pt x="249" y="127"/>
                </a:lnTo>
                <a:lnTo>
                  <a:pt x="247" y="129"/>
                </a:lnTo>
                <a:lnTo>
                  <a:pt x="247" y="129"/>
                </a:lnTo>
                <a:lnTo>
                  <a:pt x="246" y="129"/>
                </a:lnTo>
                <a:lnTo>
                  <a:pt x="244" y="131"/>
                </a:lnTo>
                <a:lnTo>
                  <a:pt x="242" y="131"/>
                </a:lnTo>
                <a:lnTo>
                  <a:pt x="241" y="131"/>
                </a:lnTo>
                <a:lnTo>
                  <a:pt x="241" y="131"/>
                </a:lnTo>
                <a:lnTo>
                  <a:pt x="241" y="132"/>
                </a:lnTo>
                <a:lnTo>
                  <a:pt x="239" y="134"/>
                </a:lnTo>
                <a:lnTo>
                  <a:pt x="236" y="136"/>
                </a:lnTo>
                <a:lnTo>
                  <a:pt x="236" y="136"/>
                </a:lnTo>
                <a:lnTo>
                  <a:pt x="237" y="137"/>
                </a:lnTo>
                <a:lnTo>
                  <a:pt x="236" y="137"/>
                </a:lnTo>
                <a:lnTo>
                  <a:pt x="234" y="137"/>
                </a:lnTo>
                <a:lnTo>
                  <a:pt x="234" y="137"/>
                </a:lnTo>
                <a:lnTo>
                  <a:pt x="234" y="136"/>
                </a:lnTo>
                <a:lnTo>
                  <a:pt x="232" y="134"/>
                </a:lnTo>
                <a:lnTo>
                  <a:pt x="232" y="134"/>
                </a:lnTo>
                <a:lnTo>
                  <a:pt x="227" y="136"/>
                </a:lnTo>
                <a:lnTo>
                  <a:pt x="222" y="137"/>
                </a:lnTo>
                <a:lnTo>
                  <a:pt x="215" y="137"/>
                </a:lnTo>
                <a:lnTo>
                  <a:pt x="203" y="136"/>
                </a:lnTo>
                <a:lnTo>
                  <a:pt x="195" y="132"/>
                </a:lnTo>
                <a:lnTo>
                  <a:pt x="191" y="132"/>
                </a:lnTo>
                <a:lnTo>
                  <a:pt x="191" y="132"/>
                </a:lnTo>
                <a:lnTo>
                  <a:pt x="190" y="131"/>
                </a:lnTo>
                <a:lnTo>
                  <a:pt x="188" y="131"/>
                </a:lnTo>
                <a:lnTo>
                  <a:pt x="186" y="131"/>
                </a:lnTo>
                <a:lnTo>
                  <a:pt x="183" y="127"/>
                </a:lnTo>
                <a:lnTo>
                  <a:pt x="181" y="127"/>
                </a:lnTo>
                <a:lnTo>
                  <a:pt x="180" y="127"/>
                </a:lnTo>
                <a:lnTo>
                  <a:pt x="180" y="127"/>
                </a:lnTo>
                <a:lnTo>
                  <a:pt x="178" y="127"/>
                </a:lnTo>
                <a:lnTo>
                  <a:pt x="178" y="125"/>
                </a:lnTo>
                <a:lnTo>
                  <a:pt x="176" y="125"/>
                </a:lnTo>
                <a:lnTo>
                  <a:pt x="173" y="125"/>
                </a:lnTo>
                <a:lnTo>
                  <a:pt x="171" y="125"/>
                </a:lnTo>
                <a:lnTo>
                  <a:pt x="169" y="124"/>
                </a:lnTo>
                <a:lnTo>
                  <a:pt x="168" y="124"/>
                </a:lnTo>
                <a:lnTo>
                  <a:pt x="164" y="122"/>
                </a:lnTo>
                <a:lnTo>
                  <a:pt x="163" y="120"/>
                </a:lnTo>
                <a:lnTo>
                  <a:pt x="163" y="119"/>
                </a:lnTo>
                <a:lnTo>
                  <a:pt x="163" y="117"/>
                </a:lnTo>
                <a:lnTo>
                  <a:pt x="161" y="117"/>
                </a:lnTo>
                <a:lnTo>
                  <a:pt x="152" y="115"/>
                </a:lnTo>
                <a:lnTo>
                  <a:pt x="149" y="115"/>
                </a:lnTo>
                <a:lnTo>
                  <a:pt x="146" y="112"/>
                </a:lnTo>
                <a:lnTo>
                  <a:pt x="144" y="109"/>
                </a:lnTo>
                <a:lnTo>
                  <a:pt x="139" y="110"/>
                </a:lnTo>
                <a:lnTo>
                  <a:pt x="137" y="110"/>
                </a:lnTo>
                <a:lnTo>
                  <a:pt x="134" y="110"/>
                </a:lnTo>
                <a:lnTo>
                  <a:pt x="132" y="109"/>
                </a:lnTo>
                <a:lnTo>
                  <a:pt x="130" y="109"/>
                </a:lnTo>
                <a:lnTo>
                  <a:pt x="129" y="109"/>
                </a:lnTo>
                <a:lnTo>
                  <a:pt x="127" y="109"/>
                </a:lnTo>
                <a:lnTo>
                  <a:pt x="127" y="107"/>
                </a:lnTo>
                <a:lnTo>
                  <a:pt x="124" y="105"/>
                </a:lnTo>
                <a:lnTo>
                  <a:pt x="122" y="105"/>
                </a:lnTo>
                <a:lnTo>
                  <a:pt x="122" y="103"/>
                </a:lnTo>
                <a:lnTo>
                  <a:pt x="122" y="103"/>
                </a:lnTo>
                <a:lnTo>
                  <a:pt x="124" y="102"/>
                </a:lnTo>
                <a:lnTo>
                  <a:pt x="125" y="102"/>
                </a:lnTo>
                <a:lnTo>
                  <a:pt x="125" y="100"/>
                </a:lnTo>
                <a:lnTo>
                  <a:pt x="122" y="98"/>
                </a:lnTo>
                <a:lnTo>
                  <a:pt x="120" y="98"/>
                </a:lnTo>
                <a:lnTo>
                  <a:pt x="122" y="98"/>
                </a:lnTo>
                <a:lnTo>
                  <a:pt x="122" y="102"/>
                </a:lnTo>
                <a:lnTo>
                  <a:pt x="122" y="103"/>
                </a:lnTo>
                <a:lnTo>
                  <a:pt x="120" y="105"/>
                </a:lnTo>
                <a:lnTo>
                  <a:pt x="118" y="105"/>
                </a:lnTo>
                <a:lnTo>
                  <a:pt x="110" y="105"/>
                </a:lnTo>
                <a:lnTo>
                  <a:pt x="112" y="105"/>
                </a:lnTo>
                <a:lnTo>
                  <a:pt x="112" y="107"/>
                </a:lnTo>
                <a:lnTo>
                  <a:pt x="110" y="107"/>
                </a:lnTo>
                <a:lnTo>
                  <a:pt x="107" y="107"/>
                </a:lnTo>
                <a:lnTo>
                  <a:pt x="107" y="105"/>
                </a:lnTo>
                <a:lnTo>
                  <a:pt x="105" y="105"/>
                </a:lnTo>
                <a:lnTo>
                  <a:pt x="105" y="103"/>
                </a:lnTo>
                <a:lnTo>
                  <a:pt x="101" y="103"/>
                </a:lnTo>
                <a:lnTo>
                  <a:pt x="100" y="102"/>
                </a:lnTo>
                <a:lnTo>
                  <a:pt x="100" y="102"/>
                </a:lnTo>
                <a:lnTo>
                  <a:pt x="98" y="100"/>
                </a:lnTo>
                <a:lnTo>
                  <a:pt x="96" y="100"/>
                </a:lnTo>
                <a:lnTo>
                  <a:pt x="93" y="100"/>
                </a:lnTo>
                <a:lnTo>
                  <a:pt x="90" y="100"/>
                </a:lnTo>
                <a:lnTo>
                  <a:pt x="84" y="98"/>
                </a:lnTo>
                <a:lnTo>
                  <a:pt x="81" y="98"/>
                </a:lnTo>
                <a:lnTo>
                  <a:pt x="81" y="98"/>
                </a:lnTo>
                <a:lnTo>
                  <a:pt x="79" y="98"/>
                </a:lnTo>
                <a:lnTo>
                  <a:pt x="79" y="98"/>
                </a:lnTo>
                <a:lnTo>
                  <a:pt x="79" y="98"/>
                </a:lnTo>
                <a:lnTo>
                  <a:pt x="79" y="98"/>
                </a:lnTo>
                <a:lnTo>
                  <a:pt x="78" y="97"/>
                </a:lnTo>
                <a:lnTo>
                  <a:pt x="78" y="97"/>
                </a:lnTo>
                <a:lnTo>
                  <a:pt x="76" y="93"/>
                </a:lnTo>
                <a:lnTo>
                  <a:pt x="76" y="93"/>
                </a:lnTo>
                <a:lnTo>
                  <a:pt x="74" y="92"/>
                </a:lnTo>
                <a:lnTo>
                  <a:pt x="73" y="93"/>
                </a:lnTo>
                <a:lnTo>
                  <a:pt x="73" y="95"/>
                </a:lnTo>
                <a:lnTo>
                  <a:pt x="73" y="97"/>
                </a:lnTo>
                <a:lnTo>
                  <a:pt x="74" y="107"/>
                </a:lnTo>
                <a:lnTo>
                  <a:pt x="74" y="109"/>
                </a:lnTo>
                <a:lnTo>
                  <a:pt x="74" y="112"/>
                </a:lnTo>
                <a:lnTo>
                  <a:pt x="73" y="112"/>
                </a:lnTo>
                <a:lnTo>
                  <a:pt x="73" y="114"/>
                </a:lnTo>
                <a:lnTo>
                  <a:pt x="71" y="114"/>
                </a:lnTo>
                <a:lnTo>
                  <a:pt x="69" y="114"/>
                </a:lnTo>
                <a:lnTo>
                  <a:pt x="68" y="115"/>
                </a:lnTo>
                <a:lnTo>
                  <a:pt x="68" y="115"/>
                </a:lnTo>
                <a:lnTo>
                  <a:pt x="66" y="117"/>
                </a:lnTo>
                <a:lnTo>
                  <a:pt x="66" y="117"/>
                </a:lnTo>
                <a:lnTo>
                  <a:pt x="68" y="119"/>
                </a:lnTo>
                <a:lnTo>
                  <a:pt x="68" y="120"/>
                </a:lnTo>
                <a:lnTo>
                  <a:pt x="68" y="120"/>
                </a:lnTo>
                <a:lnTo>
                  <a:pt x="66" y="122"/>
                </a:lnTo>
                <a:lnTo>
                  <a:pt x="66" y="122"/>
                </a:lnTo>
                <a:lnTo>
                  <a:pt x="69" y="127"/>
                </a:lnTo>
                <a:lnTo>
                  <a:pt x="71" y="129"/>
                </a:lnTo>
                <a:lnTo>
                  <a:pt x="71" y="132"/>
                </a:lnTo>
                <a:lnTo>
                  <a:pt x="73" y="134"/>
                </a:lnTo>
                <a:lnTo>
                  <a:pt x="73" y="137"/>
                </a:lnTo>
                <a:lnTo>
                  <a:pt x="73" y="139"/>
                </a:lnTo>
                <a:lnTo>
                  <a:pt x="71" y="141"/>
                </a:lnTo>
                <a:lnTo>
                  <a:pt x="73" y="142"/>
                </a:lnTo>
                <a:lnTo>
                  <a:pt x="79" y="151"/>
                </a:lnTo>
                <a:lnTo>
                  <a:pt x="79" y="154"/>
                </a:lnTo>
                <a:lnTo>
                  <a:pt x="81" y="156"/>
                </a:lnTo>
                <a:lnTo>
                  <a:pt x="78" y="156"/>
                </a:lnTo>
                <a:lnTo>
                  <a:pt x="78" y="158"/>
                </a:lnTo>
                <a:lnTo>
                  <a:pt x="78" y="158"/>
                </a:lnTo>
                <a:lnTo>
                  <a:pt x="78" y="158"/>
                </a:lnTo>
                <a:lnTo>
                  <a:pt x="78" y="158"/>
                </a:lnTo>
                <a:lnTo>
                  <a:pt x="79" y="159"/>
                </a:lnTo>
                <a:lnTo>
                  <a:pt x="79" y="159"/>
                </a:lnTo>
                <a:lnTo>
                  <a:pt x="81" y="161"/>
                </a:lnTo>
                <a:lnTo>
                  <a:pt x="81" y="161"/>
                </a:lnTo>
                <a:lnTo>
                  <a:pt x="83" y="163"/>
                </a:lnTo>
                <a:lnTo>
                  <a:pt x="88" y="170"/>
                </a:lnTo>
                <a:lnTo>
                  <a:pt x="91" y="178"/>
                </a:lnTo>
                <a:lnTo>
                  <a:pt x="91" y="182"/>
                </a:lnTo>
                <a:lnTo>
                  <a:pt x="91" y="182"/>
                </a:lnTo>
                <a:lnTo>
                  <a:pt x="93" y="183"/>
                </a:lnTo>
                <a:lnTo>
                  <a:pt x="93" y="183"/>
                </a:lnTo>
                <a:lnTo>
                  <a:pt x="93" y="183"/>
                </a:lnTo>
                <a:lnTo>
                  <a:pt x="95" y="183"/>
                </a:lnTo>
                <a:lnTo>
                  <a:pt x="96" y="183"/>
                </a:lnTo>
                <a:lnTo>
                  <a:pt x="96" y="185"/>
                </a:lnTo>
                <a:lnTo>
                  <a:pt x="96" y="185"/>
                </a:lnTo>
                <a:lnTo>
                  <a:pt x="98" y="187"/>
                </a:lnTo>
                <a:lnTo>
                  <a:pt x="101" y="192"/>
                </a:lnTo>
                <a:lnTo>
                  <a:pt x="103" y="192"/>
                </a:lnTo>
                <a:lnTo>
                  <a:pt x="103" y="193"/>
                </a:lnTo>
                <a:lnTo>
                  <a:pt x="103" y="193"/>
                </a:lnTo>
                <a:lnTo>
                  <a:pt x="105" y="195"/>
                </a:lnTo>
                <a:lnTo>
                  <a:pt x="105" y="195"/>
                </a:lnTo>
                <a:lnTo>
                  <a:pt x="105" y="197"/>
                </a:lnTo>
                <a:lnTo>
                  <a:pt x="112" y="202"/>
                </a:lnTo>
                <a:lnTo>
                  <a:pt x="117" y="205"/>
                </a:lnTo>
                <a:lnTo>
                  <a:pt x="120" y="212"/>
                </a:lnTo>
                <a:lnTo>
                  <a:pt x="122" y="219"/>
                </a:lnTo>
                <a:lnTo>
                  <a:pt x="118" y="226"/>
                </a:lnTo>
                <a:lnTo>
                  <a:pt x="122" y="227"/>
                </a:lnTo>
                <a:lnTo>
                  <a:pt x="122" y="227"/>
                </a:lnTo>
                <a:lnTo>
                  <a:pt x="124" y="227"/>
                </a:lnTo>
                <a:lnTo>
                  <a:pt x="124" y="226"/>
                </a:lnTo>
                <a:lnTo>
                  <a:pt x="124" y="226"/>
                </a:lnTo>
                <a:lnTo>
                  <a:pt x="124" y="224"/>
                </a:lnTo>
                <a:lnTo>
                  <a:pt x="124" y="224"/>
                </a:lnTo>
                <a:lnTo>
                  <a:pt x="124" y="224"/>
                </a:lnTo>
                <a:lnTo>
                  <a:pt x="125" y="222"/>
                </a:lnTo>
                <a:lnTo>
                  <a:pt x="125" y="222"/>
                </a:lnTo>
                <a:lnTo>
                  <a:pt x="125" y="222"/>
                </a:lnTo>
                <a:lnTo>
                  <a:pt x="127" y="221"/>
                </a:lnTo>
                <a:lnTo>
                  <a:pt x="127" y="221"/>
                </a:lnTo>
                <a:lnTo>
                  <a:pt x="129" y="221"/>
                </a:lnTo>
                <a:lnTo>
                  <a:pt x="129" y="222"/>
                </a:lnTo>
                <a:lnTo>
                  <a:pt x="129" y="224"/>
                </a:lnTo>
                <a:lnTo>
                  <a:pt x="130" y="226"/>
                </a:lnTo>
                <a:lnTo>
                  <a:pt x="130" y="229"/>
                </a:lnTo>
                <a:lnTo>
                  <a:pt x="130" y="229"/>
                </a:lnTo>
                <a:lnTo>
                  <a:pt x="132" y="231"/>
                </a:lnTo>
                <a:lnTo>
                  <a:pt x="134" y="232"/>
                </a:lnTo>
                <a:lnTo>
                  <a:pt x="139" y="236"/>
                </a:lnTo>
                <a:lnTo>
                  <a:pt x="141" y="238"/>
                </a:lnTo>
                <a:lnTo>
                  <a:pt x="141" y="238"/>
                </a:lnTo>
                <a:lnTo>
                  <a:pt x="141" y="236"/>
                </a:lnTo>
                <a:lnTo>
                  <a:pt x="142" y="236"/>
                </a:lnTo>
                <a:lnTo>
                  <a:pt x="142" y="236"/>
                </a:lnTo>
                <a:lnTo>
                  <a:pt x="144" y="236"/>
                </a:lnTo>
                <a:lnTo>
                  <a:pt x="144" y="238"/>
                </a:lnTo>
                <a:lnTo>
                  <a:pt x="144" y="238"/>
                </a:lnTo>
                <a:lnTo>
                  <a:pt x="144" y="238"/>
                </a:lnTo>
                <a:lnTo>
                  <a:pt x="144" y="239"/>
                </a:lnTo>
                <a:lnTo>
                  <a:pt x="144" y="239"/>
                </a:lnTo>
                <a:lnTo>
                  <a:pt x="144" y="239"/>
                </a:lnTo>
                <a:lnTo>
                  <a:pt x="144" y="239"/>
                </a:lnTo>
                <a:lnTo>
                  <a:pt x="144" y="239"/>
                </a:lnTo>
                <a:lnTo>
                  <a:pt x="144" y="239"/>
                </a:lnTo>
                <a:lnTo>
                  <a:pt x="146" y="239"/>
                </a:lnTo>
                <a:lnTo>
                  <a:pt x="144" y="239"/>
                </a:lnTo>
                <a:lnTo>
                  <a:pt x="146" y="239"/>
                </a:lnTo>
                <a:lnTo>
                  <a:pt x="146" y="238"/>
                </a:lnTo>
                <a:lnTo>
                  <a:pt x="147" y="238"/>
                </a:lnTo>
                <a:lnTo>
                  <a:pt x="147" y="239"/>
                </a:lnTo>
                <a:lnTo>
                  <a:pt x="146" y="241"/>
                </a:lnTo>
                <a:lnTo>
                  <a:pt x="144" y="243"/>
                </a:lnTo>
                <a:lnTo>
                  <a:pt x="144" y="244"/>
                </a:lnTo>
                <a:lnTo>
                  <a:pt x="142" y="246"/>
                </a:lnTo>
                <a:lnTo>
                  <a:pt x="141" y="244"/>
                </a:lnTo>
                <a:lnTo>
                  <a:pt x="141" y="251"/>
                </a:lnTo>
                <a:lnTo>
                  <a:pt x="141" y="253"/>
                </a:lnTo>
                <a:lnTo>
                  <a:pt x="141" y="253"/>
                </a:lnTo>
                <a:lnTo>
                  <a:pt x="139" y="251"/>
                </a:lnTo>
                <a:lnTo>
                  <a:pt x="137" y="248"/>
                </a:lnTo>
                <a:lnTo>
                  <a:pt x="137" y="246"/>
                </a:lnTo>
                <a:lnTo>
                  <a:pt x="137" y="243"/>
                </a:lnTo>
                <a:lnTo>
                  <a:pt x="137" y="241"/>
                </a:lnTo>
                <a:lnTo>
                  <a:pt x="135" y="241"/>
                </a:lnTo>
                <a:lnTo>
                  <a:pt x="130" y="238"/>
                </a:lnTo>
                <a:lnTo>
                  <a:pt x="127" y="236"/>
                </a:lnTo>
                <a:lnTo>
                  <a:pt x="127" y="236"/>
                </a:lnTo>
                <a:lnTo>
                  <a:pt x="127" y="234"/>
                </a:lnTo>
                <a:lnTo>
                  <a:pt x="127" y="234"/>
                </a:lnTo>
                <a:lnTo>
                  <a:pt x="125" y="232"/>
                </a:lnTo>
                <a:lnTo>
                  <a:pt x="125" y="232"/>
                </a:lnTo>
                <a:lnTo>
                  <a:pt x="124" y="232"/>
                </a:lnTo>
                <a:lnTo>
                  <a:pt x="120" y="232"/>
                </a:lnTo>
                <a:lnTo>
                  <a:pt x="120" y="231"/>
                </a:lnTo>
                <a:lnTo>
                  <a:pt x="120" y="229"/>
                </a:lnTo>
                <a:lnTo>
                  <a:pt x="118" y="229"/>
                </a:lnTo>
                <a:lnTo>
                  <a:pt x="118" y="227"/>
                </a:lnTo>
                <a:lnTo>
                  <a:pt x="117" y="226"/>
                </a:lnTo>
                <a:lnTo>
                  <a:pt x="115" y="226"/>
                </a:lnTo>
                <a:lnTo>
                  <a:pt x="115" y="227"/>
                </a:lnTo>
                <a:lnTo>
                  <a:pt x="117" y="229"/>
                </a:lnTo>
                <a:lnTo>
                  <a:pt x="117" y="229"/>
                </a:lnTo>
                <a:lnTo>
                  <a:pt x="117" y="234"/>
                </a:lnTo>
                <a:lnTo>
                  <a:pt x="117" y="238"/>
                </a:lnTo>
                <a:lnTo>
                  <a:pt x="118" y="241"/>
                </a:lnTo>
                <a:lnTo>
                  <a:pt x="120" y="246"/>
                </a:lnTo>
                <a:lnTo>
                  <a:pt x="118" y="248"/>
                </a:lnTo>
                <a:lnTo>
                  <a:pt x="120" y="251"/>
                </a:lnTo>
                <a:lnTo>
                  <a:pt x="122" y="255"/>
                </a:lnTo>
                <a:lnTo>
                  <a:pt x="125" y="256"/>
                </a:lnTo>
                <a:lnTo>
                  <a:pt x="122" y="260"/>
                </a:lnTo>
                <a:lnTo>
                  <a:pt x="122" y="260"/>
                </a:lnTo>
                <a:lnTo>
                  <a:pt x="124" y="261"/>
                </a:lnTo>
                <a:lnTo>
                  <a:pt x="125" y="261"/>
                </a:lnTo>
                <a:lnTo>
                  <a:pt x="125" y="261"/>
                </a:lnTo>
                <a:lnTo>
                  <a:pt x="127" y="263"/>
                </a:lnTo>
                <a:lnTo>
                  <a:pt x="127" y="265"/>
                </a:lnTo>
                <a:lnTo>
                  <a:pt x="127" y="265"/>
                </a:lnTo>
                <a:lnTo>
                  <a:pt x="129" y="265"/>
                </a:lnTo>
                <a:lnTo>
                  <a:pt x="129" y="265"/>
                </a:lnTo>
                <a:lnTo>
                  <a:pt x="130" y="270"/>
                </a:lnTo>
                <a:lnTo>
                  <a:pt x="132" y="270"/>
                </a:lnTo>
                <a:lnTo>
                  <a:pt x="132" y="270"/>
                </a:lnTo>
                <a:lnTo>
                  <a:pt x="132" y="272"/>
                </a:lnTo>
                <a:lnTo>
                  <a:pt x="130" y="273"/>
                </a:lnTo>
                <a:lnTo>
                  <a:pt x="130" y="273"/>
                </a:lnTo>
                <a:lnTo>
                  <a:pt x="130" y="273"/>
                </a:lnTo>
                <a:lnTo>
                  <a:pt x="130" y="273"/>
                </a:lnTo>
                <a:lnTo>
                  <a:pt x="130" y="273"/>
                </a:lnTo>
                <a:lnTo>
                  <a:pt x="132" y="275"/>
                </a:lnTo>
                <a:lnTo>
                  <a:pt x="134" y="275"/>
                </a:lnTo>
                <a:lnTo>
                  <a:pt x="134" y="275"/>
                </a:lnTo>
                <a:lnTo>
                  <a:pt x="134" y="277"/>
                </a:lnTo>
                <a:lnTo>
                  <a:pt x="135" y="282"/>
                </a:lnTo>
                <a:lnTo>
                  <a:pt x="137" y="285"/>
                </a:lnTo>
                <a:lnTo>
                  <a:pt x="141" y="287"/>
                </a:lnTo>
                <a:lnTo>
                  <a:pt x="142" y="290"/>
                </a:lnTo>
                <a:lnTo>
                  <a:pt x="144" y="292"/>
                </a:lnTo>
                <a:lnTo>
                  <a:pt x="149" y="292"/>
                </a:lnTo>
                <a:lnTo>
                  <a:pt x="151" y="292"/>
                </a:lnTo>
                <a:lnTo>
                  <a:pt x="154" y="297"/>
                </a:lnTo>
                <a:lnTo>
                  <a:pt x="156" y="299"/>
                </a:lnTo>
                <a:lnTo>
                  <a:pt x="156" y="299"/>
                </a:lnTo>
                <a:lnTo>
                  <a:pt x="158" y="299"/>
                </a:lnTo>
                <a:lnTo>
                  <a:pt x="158" y="299"/>
                </a:lnTo>
                <a:lnTo>
                  <a:pt x="158" y="299"/>
                </a:lnTo>
                <a:lnTo>
                  <a:pt x="158" y="300"/>
                </a:lnTo>
                <a:lnTo>
                  <a:pt x="158" y="300"/>
                </a:lnTo>
                <a:lnTo>
                  <a:pt x="158" y="302"/>
                </a:lnTo>
                <a:lnTo>
                  <a:pt x="158" y="304"/>
                </a:lnTo>
                <a:lnTo>
                  <a:pt x="158" y="304"/>
                </a:lnTo>
                <a:lnTo>
                  <a:pt x="159" y="304"/>
                </a:lnTo>
                <a:lnTo>
                  <a:pt x="161" y="304"/>
                </a:lnTo>
                <a:lnTo>
                  <a:pt x="161" y="304"/>
                </a:lnTo>
                <a:lnTo>
                  <a:pt x="163" y="304"/>
                </a:lnTo>
                <a:lnTo>
                  <a:pt x="161" y="304"/>
                </a:lnTo>
                <a:lnTo>
                  <a:pt x="163" y="305"/>
                </a:lnTo>
                <a:lnTo>
                  <a:pt x="163" y="307"/>
                </a:lnTo>
                <a:lnTo>
                  <a:pt x="163" y="307"/>
                </a:lnTo>
                <a:lnTo>
                  <a:pt x="164" y="307"/>
                </a:lnTo>
                <a:lnTo>
                  <a:pt x="164" y="309"/>
                </a:lnTo>
                <a:lnTo>
                  <a:pt x="164" y="309"/>
                </a:lnTo>
                <a:lnTo>
                  <a:pt x="164" y="309"/>
                </a:lnTo>
                <a:lnTo>
                  <a:pt x="164" y="311"/>
                </a:lnTo>
                <a:lnTo>
                  <a:pt x="166" y="311"/>
                </a:lnTo>
                <a:lnTo>
                  <a:pt x="168" y="312"/>
                </a:lnTo>
                <a:lnTo>
                  <a:pt x="168" y="312"/>
                </a:lnTo>
                <a:lnTo>
                  <a:pt x="168" y="316"/>
                </a:lnTo>
                <a:lnTo>
                  <a:pt x="168" y="316"/>
                </a:lnTo>
                <a:lnTo>
                  <a:pt x="171" y="319"/>
                </a:lnTo>
                <a:lnTo>
                  <a:pt x="171" y="321"/>
                </a:lnTo>
                <a:lnTo>
                  <a:pt x="173" y="321"/>
                </a:lnTo>
                <a:lnTo>
                  <a:pt x="176" y="321"/>
                </a:lnTo>
                <a:lnTo>
                  <a:pt x="178" y="321"/>
                </a:lnTo>
                <a:lnTo>
                  <a:pt x="180" y="319"/>
                </a:lnTo>
                <a:lnTo>
                  <a:pt x="180" y="319"/>
                </a:lnTo>
                <a:lnTo>
                  <a:pt x="178" y="317"/>
                </a:lnTo>
                <a:lnTo>
                  <a:pt x="174" y="319"/>
                </a:lnTo>
                <a:lnTo>
                  <a:pt x="174" y="317"/>
                </a:lnTo>
                <a:lnTo>
                  <a:pt x="174" y="317"/>
                </a:lnTo>
                <a:lnTo>
                  <a:pt x="174" y="316"/>
                </a:lnTo>
                <a:lnTo>
                  <a:pt x="176" y="316"/>
                </a:lnTo>
                <a:lnTo>
                  <a:pt x="176" y="316"/>
                </a:lnTo>
                <a:lnTo>
                  <a:pt x="176" y="316"/>
                </a:lnTo>
                <a:lnTo>
                  <a:pt x="178" y="316"/>
                </a:lnTo>
                <a:lnTo>
                  <a:pt x="178" y="316"/>
                </a:lnTo>
                <a:lnTo>
                  <a:pt x="178" y="314"/>
                </a:lnTo>
                <a:lnTo>
                  <a:pt x="178" y="312"/>
                </a:lnTo>
                <a:lnTo>
                  <a:pt x="178" y="311"/>
                </a:lnTo>
                <a:lnTo>
                  <a:pt x="180" y="312"/>
                </a:lnTo>
                <a:lnTo>
                  <a:pt x="181" y="314"/>
                </a:lnTo>
                <a:lnTo>
                  <a:pt x="181" y="314"/>
                </a:lnTo>
                <a:lnTo>
                  <a:pt x="181" y="316"/>
                </a:lnTo>
                <a:lnTo>
                  <a:pt x="183" y="317"/>
                </a:lnTo>
                <a:lnTo>
                  <a:pt x="183" y="319"/>
                </a:lnTo>
                <a:lnTo>
                  <a:pt x="185" y="321"/>
                </a:lnTo>
                <a:lnTo>
                  <a:pt x="186" y="321"/>
                </a:lnTo>
                <a:lnTo>
                  <a:pt x="188" y="322"/>
                </a:lnTo>
                <a:lnTo>
                  <a:pt x="190" y="322"/>
                </a:lnTo>
                <a:lnTo>
                  <a:pt x="190" y="321"/>
                </a:lnTo>
                <a:lnTo>
                  <a:pt x="190" y="319"/>
                </a:lnTo>
                <a:lnTo>
                  <a:pt x="190" y="319"/>
                </a:lnTo>
                <a:lnTo>
                  <a:pt x="191" y="319"/>
                </a:lnTo>
                <a:lnTo>
                  <a:pt x="191" y="319"/>
                </a:lnTo>
                <a:lnTo>
                  <a:pt x="191" y="319"/>
                </a:lnTo>
                <a:lnTo>
                  <a:pt x="193" y="321"/>
                </a:lnTo>
                <a:lnTo>
                  <a:pt x="193" y="322"/>
                </a:lnTo>
                <a:lnTo>
                  <a:pt x="195" y="324"/>
                </a:lnTo>
                <a:lnTo>
                  <a:pt x="197" y="322"/>
                </a:lnTo>
                <a:lnTo>
                  <a:pt x="198" y="319"/>
                </a:lnTo>
                <a:lnTo>
                  <a:pt x="200" y="319"/>
                </a:lnTo>
                <a:lnTo>
                  <a:pt x="200" y="319"/>
                </a:lnTo>
                <a:lnTo>
                  <a:pt x="202" y="321"/>
                </a:lnTo>
                <a:lnTo>
                  <a:pt x="205" y="322"/>
                </a:lnTo>
                <a:lnTo>
                  <a:pt x="205" y="322"/>
                </a:lnTo>
                <a:lnTo>
                  <a:pt x="205" y="322"/>
                </a:lnTo>
                <a:lnTo>
                  <a:pt x="205" y="326"/>
                </a:lnTo>
                <a:lnTo>
                  <a:pt x="205" y="328"/>
                </a:lnTo>
                <a:lnTo>
                  <a:pt x="205" y="329"/>
                </a:lnTo>
                <a:lnTo>
                  <a:pt x="205" y="328"/>
                </a:lnTo>
                <a:lnTo>
                  <a:pt x="203" y="328"/>
                </a:lnTo>
                <a:lnTo>
                  <a:pt x="202" y="326"/>
                </a:lnTo>
                <a:lnTo>
                  <a:pt x="202" y="326"/>
                </a:lnTo>
                <a:lnTo>
                  <a:pt x="200" y="326"/>
                </a:lnTo>
                <a:lnTo>
                  <a:pt x="200" y="326"/>
                </a:lnTo>
                <a:lnTo>
                  <a:pt x="202" y="328"/>
                </a:lnTo>
                <a:lnTo>
                  <a:pt x="200" y="328"/>
                </a:lnTo>
                <a:lnTo>
                  <a:pt x="200" y="328"/>
                </a:lnTo>
                <a:lnTo>
                  <a:pt x="198" y="328"/>
                </a:lnTo>
                <a:lnTo>
                  <a:pt x="198" y="328"/>
                </a:lnTo>
                <a:lnTo>
                  <a:pt x="200" y="329"/>
                </a:lnTo>
                <a:lnTo>
                  <a:pt x="198" y="331"/>
                </a:lnTo>
                <a:lnTo>
                  <a:pt x="198" y="329"/>
                </a:lnTo>
                <a:lnTo>
                  <a:pt x="197" y="328"/>
                </a:lnTo>
                <a:lnTo>
                  <a:pt x="195" y="326"/>
                </a:lnTo>
                <a:lnTo>
                  <a:pt x="193" y="326"/>
                </a:lnTo>
                <a:lnTo>
                  <a:pt x="185" y="324"/>
                </a:lnTo>
                <a:lnTo>
                  <a:pt x="183" y="324"/>
                </a:lnTo>
                <a:lnTo>
                  <a:pt x="185" y="326"/>
                </a:lnTo>
                <a:lnTo>
                  <a:pt x="185" y="328"/>
                </a:lnTo>
                <a:lnTo>
                  <a:pt x="185" y="328"/>
                </a:lnTo>
                <a:lnTo>
                  <a:pt x="181" y="326"/>
                </a:lnTo>
                <a:lnTo>
                  <a:pt x="180" y="326"/>
                </a:lnTo>
                <a:lnTo>
                  <a:pt x="180" y="328"/>
                </a:lnTo>
                <a:lnTo>
                  <a:pt x="180" y="328"/>
                </a:lnTo>
                <a:lnTo>
                  <a:pt x="185" y="331"/>
                </a:lnTo>
                <a:lnTo>
                  <a:pt x="188" y="333"/>
                </a:lnTo>
                <a:lnTo>
                  <a:pt x="188" y="336"/>
                </a:lnTo>
                <a:lnTo>
                  <a:pt x="188" y="343"/>
                </a:lnTo>
                <a:lnTo>
                  <a:pt x="191" y="341"/>
                </a:lnTo>
                <a:lnTo>
                  <a:pt x="193" y="341"/>
                </a:lnTo>
                <a:lnTo>
                  <a:pt x="193" y="341"/>
                </a:lnTo>
                <a:lnTo>
                  <a:pt x="193" y="341"/>
                </a:lnTo>
                <a:lnTo>
                  <a:pt x="195" y="341"/>
                </a:lnTo>
                <a:lnTo>
                  <a:pt x="195" y="341"/>
                </a:lnTo>
                <a:lnTo>
                  <a:pt x="195" y="339"/>
                </a:lnTo>
                <a:lnTo>
                  <a:pt x="195" y="339"/>
                </a:lnTo>
                <a:lnTo>
                  <a:pt x="195" y="339"/>
                </a:lnTo>
                <a:lnTo>
                  <a:pt x="198" y="338"/>
                </a:lnTo>
                <a:lnTo>
                  <a:pt x="198" y="338"/>
                </a:lnTo>
                <a:lnTo>
                  <a:pt x="200" y="339"/>
                </a:lnTo>
                <a:lnTo>
                  <a:pt x="200" y="339"/>
                </a:lnTo>
                <a:lnTo>
                  <a:pt x="202" y="341"/>
                </a:lnTo>
                <a:lnTo>
                  <a:pt x="202" y="341"/>
                </a:lnTo>
                <a:lnTo>
                  <a:pt x="203" y="339"/>
                </a:lnTo>
                <a:lnTo>
                  <a:pt x="203" y="338"/>
                </a:lnTo>
                <a:lnTo>
                  <a:pt x="203" y="336"/>
                </a:lnTo>
                <a:lnTo>
                  <a:pt x="205" y="336"/>
                </a:lnTo>
                <a:lnTo>
                  <a:pt x="205" y="336"/>
                </a:lnTo>
                <a:lnTo>
                  <a:pt x="207" y="336"/>
                </a:lnTo>
                <a:lnTo>
                  <a:pt x="208" y="336"/>
                </a:lnTo>
                <a:lnTo>
                  <a:pt x="208" y="338"/>
                </a:lnTo>
                <a:lnTo>
                  <a:pt x="208" y="339"/>
                </a:lnTo>
                <a:lnTo>
                  <a:pt x="208" y="339"/>
                </a:lnTo>
                <a:lnTo>
                  <a:pt x="210" y="341"/>
                </a:lnTo>
                <a:lnTo>
                  <a:pt x="212" y="339"/>
                </a:lnTo>
                <a:lnTo>
                  <a:pt x="212" y="339"/>
                </a:lnTo>
                <a:lnTo>
                  <a:pt x="215" y="338"/>
                </a:lnTo>
                <a:lnTo>
                  <a:pt x="215" y="339"/>
                </a:lnTo>
                <a:lnTo>
                  <a:pt x="217" y="339"/>
                </a:lnTo>
                <a:lnTo>
                  <a:pt x="227" y="341"/>
                </a:lnTo>
                <a:lnTo>
                  <a:pt x="229" y="341"/>
                </a:lnTo>
                <a:lnTo>
                  <a:pt x="232" y="339"/>
                </a:lnTo>
                <a:lnTo>
                  <a:pt x="232" y="339"/>
                </a:lnTo>
                <a:lnTo>
                  <a:pt x="234" y="339"/>
                </a:lnTo>
                <a:lnTo>
                  <a:pt x="232" y="338"/>
                </a:lnTo>
                <a:lnTo>
                  <a:pt x="232" y="336"/>
                </a:lnTo>
                <a:lnTo>
                  <a:pt x="232" y="334"/>
                </a:lnTo>
                <a:lnTo>
                  <a:pt x="234" y="336"/>
                </a:lnTo>
                <a:lnTo>
                  <a:pt x="236" y="338"/>
                </a:lnTo>
                <a:lnTo>
                  <a:pt x="236" y="341"/>
                </a:lnTo>
                <a:lnTo>
                  <a:pt x="237" y="343"/>
                </a:lnTo>
                <a:lnTo>
                  <a:pt x="237" y="343"/>
                </a:lnTo>
                <a:lnTo>
                  <a:pt x="244" y="345"/>
                </a:lnTo>
                <a:lnTo>
                  <a:pt x="244" y="346"/>
                </a:lnTo>
                <a:lnTo>
                  <a:pt x="246" y="348"/>
                </a:lnTo>
                <a:lnTo>
                  <a:pt x="246" y="348"/>
                </a:lnTo>
                <a:lnTo>
                  <a:pt x="251" y="348"/>
                </a:lnTo>
                <a:lnTo>
                  <a:pt x="253" y="346"/>
                </a:lnTo>
                <a:lnTo>
                  <a:pt x="254" y="348"/>
                </a:lnTo>
                <a:lnTo>
                  <a:pt x="256" y="348"/>
                </a:lnTo>
                <a:lnTo>
                  <a:pt x="256" y="348"/>
                </a:lnTo>
                <a:lnTo>
                  <a:pt x="256" y="350"/>
                </a:lnTo>
                <a:lnTo>
                  <a:pt x="256" y="350"/>
                </a:lnTo>
                <a:lnTo>
                  <a:pt x="258" y="350"/>
                </a:lnTo>
                <a:lnTo>
                  <a:pt x="259" y="350"/>
                </a:lnTo>
                <a:lnTo>
                  <a:pt x="264" y="348"/>
                </a:lnTo>
                <a:lnTo>
                  <a:pt x="266" y="346"/>
                </a:lnTo>
                <a:lnTo>
                  <a:pt x="266" y="345"/>
                </a:lnTo>
                <a:lnTo>
                  <a:pt x="264" y="343"/>
                </a:lnTo>
                <a:lnTo>
                  <a:pt x="263" y="343"/>
                </a:lnTo>
                <a:lnTo>
                  <a:pt x="263" y="343"/>
                </a:lnTo>
                <a:lnTo>
                  <a:pt x="263" y="341"/>
                </a:lnTo>
                <a:lnTo>
                  <a:pt x="264" y="341"/>
                </a:lnTo>
                <a:lnTo>
                  <a:pt x="264" y="341"/>
                </a:lnTo>
                <a:lnTo>
                  <a:pt x="266" y="341"/>
                </a:lnTo>
                <a:lnTo>
                  <a:pt x="266" y="341"/>
                </a:lnTo>
                <a:lnTo>
                  <a:pt x="268" y="339"/>
                </a:lnTo>
                <a:lnTo>
                  <a:pt x="266" y="338"/>
                </a:lnTo>
                <a:lnTo>
                  <a:pt x="266" y="338"/>
                </a:lnTo>
                <a:lnTo>
                  <a:pt x="266" y="338"/>
                </a:lnTo>
                <a:lnTo>
                  <a:pt x="266" y="336"/>
                </a:lnTo>
                <a:lnTo>
                  <a:pt x="268" y="336"/>
                </a:lnTo>
                <a:lnTo>
                  <a:pt x="273" y="336"/>
                </a:lnTo>
                <a:lnTo>
                  <a:pt x="271" y="334"/>
                </a:lnTo>
                <a:lnTo>
                  <a:pt x="266" y="333"/>
                </a:lnTo>
                <a:lnTo>
                  <a:pt x="264" y="331"/>
                </a:lnTo>
                <a:lnTo>
                  <a:pt x="268" y="331"/>
                </a:lnTo>
                <a:lnTo>
                  <a:pt x="270" y="331"/>
                </a:lnTo>
                <a:lnTo>
                  <a:pt x="271" y="331"/>
                </a:lnTo>
                <a:lnTo>
                  <a:pt x="271" y="331"/>
                </a:lnTo>
                <a:lnTo>
                  <a:pt x="273" y="328"/>
                </a:lnTo>
                <a:lnTo>
                  <a:pt x="275" y="328"/>
                </a:lnTo>
                <a:lnTo>
                  <a:pt x="276" y="326"/>
                </a:lnTo>
                <a:lnTo>
                  <a:pt x="276" y="324"/>
                </a:lnTo>
                <a:lnTo>
                  <a:pt x="275" y="324"/>
                </a:lnTo>
                <a:lnTo>
                  <a:pt x="273" y="324"/>
                </a:lnTo>
                <a:lnTo>
                  <a:pt x="268" y="324"/>
                </a:lnTo>
                <a:lnTo>
                  <a:pt x="270" y="322"/>
                </a:lnTo>
                <a:lnTo>
                  <a:pt x="271" y="322"/>
                </a:lnTo>
                <a:lnTo>
                  <a:pt x="273" y="321"/>
                </a:lnTo>
                <a:lnTo>
                  <a:pt x="275" y="321"/>
                </a:lnTo>
                <a:lnTo>
                  <a:pt x="275" y="322"/>
                </a:lnTo>
                <a:lnTo>
                  <a:pt x="275" y="322"/>
                </a:lnTo>
                <a:lnTo>
                  <a:pt x="276" y="322"/>
                </a:lnTo>
                <a:lnTo>
                  <a:pt x="276" y="322"/>
                </a:lnTo>
                <a:lnTo>
                  <a:pt x="278" y="322"/>
                </a:lnTo>
                <a:lnTo>
                  <a:pt x="278" y="322"/>
                </a:lnTo>
                <a:lnTo>
                  <a:pt x="280" y="321"/>
                </a:lnTo>
                <a:lnTo>
                  <a:pt x="280" y="321"/>
                </a:lnTo>
                <a:lnTo>
                  <a:pt x="280" y="319"/>
                </a:lnTo>
                <a:lnTo>
                  <a:pt x="278" y="317"/>
                </a:lnTo>
                <a:lnTo>
                  <a:pt x="276" y="316"/>
                </a:lnTo>
                <a:lnTo>
                  <a:pt x="271" y="312"/>
                </a:lnTo>
                <a:lnTo>
                  <a:pt x="270" y="312"/>
                </a:lnTo>
                <a:lnTo>
                  <a:pt x="268" y="312"/>
                </a:lnTo>
                <a:lnTo>
                  <a:pt x="268" y="309"/>
                </a:lnTo>
                <a:lnTo>
                  <a:pt x="268" y="307"/>
                </a:lnTo>
                <a:lnTo>
                  <a:pt x="270" y="305"/>
                </a:lnTo>
                <a:lnTo>
                  <a:pt x="270" y="305"/>
                </a:lnTo>
                <a:lnTo>
                  <a:pt x="271" y="304"/>
                </a:lnTo>
                <a:lnTo>
                  <a:pt x="273" y="304"/>
                </a:lnTo>
                <a:lnTo>
                  <a:pt x="273" y="307"/>
                </a:lnTo>
                <a:lnTo>
                  <a:pt x="273" y="311"/>
                </a:lnTo>
                <a:lnTo>
                  <a:pt x="273" y="311"/>
                </a:lnTo>
                <a:lnTo>
                  <a:pt x="276" y="312"/>
                </a:lnTo>
                <a:lnTo>
                  <a:pt x="276" y="312"/>
                </a:lnTo>
                <a:lnTo>
                  <a:pt x="278" y="311"/>
                </a:lnTo>
                <a:lnTo>
                  <a:pt x="280" y="309"/>
                </a:lnTo>
                <a:lnTo>
                  <a:pt x="280" y="307"/>
                </a:lnTo>
                <a:lnTo>
                  <a:pt x="281" y="311"/>
                </a:lnTo>
                <a:lnTo>
                  <a:pt x="281" y="311"/>
                </a:lnTo>
                <a:lnTo>
                  <a:pt x="281" y="312"/>
                </a:lnTo>
                <a:lnTo>
                  <a:pt x="280" y="312"/>
                </a:lnTo>
                <a:lnTo>
                  <a:pt x="280" y="314"/>
                </a:lnTo>
                <a:lnTo>
                  <a:pt x="280" y="316"/>
                </a:lnTo>
                <a:lnTo>
                  <a:pt x="283" y="316"/>
                </a:lnTo>
                <a:lnTo>
                  <a:pt x="285" y="316"/>
                </a:lnTo>
                <a:lnTo>
                  <a:pt x="285" y="316"/>
                </a:lnTo>
                <a:lnTo>
                  <a:pt x="285" y="317"/>
                </a:lnTo>
                <a:lnTo>
                  <a:pt x="285" y="317"/>
                </a:lnTo>
                <a:lnTo>
                  <a:pt x="285" y="317"/>
                </a:lnTo>
                <a:lnTo>
                  <a:pt x="287" y="319"/>
                </a:lnTo>
                <a:lnTo>
                  <a:pt x="288" y="319"/>
                </a:lnTo>
                <a:lnTo>
                  <a:pt x="290" y="319"/>
                </a:lnTo>
                <a:lnTo>
                  <a:pt x="292" y="319"/>
                </a:lnTo>
                <a:lnTo>
                  <a:pt x="293" y="317"/>
                </a:lnTo>
                <a:lnTo>
                  <a:pt x="293" y="316"/>
                </a:lnTo>
                <a:lnTo>
                  <a:pt x="293" y="312"/>
                </a:lnTo>
                <a:lnTo>
                  <a:pt x="293" y="312"/>
                </a:lnTo>
                <a:lnTo>
                  <a:pt x="293" y="309"/>
                </a:lnTo>
                <a:lnTo>
                  <a:pt x="292" y="307"/>
                </a:lnTo>
                <a:lnTo>
                  <a:pt x="293" y="305"/>
                </a:lnTo>
                <a:lnTo>
                  <a:pt x="293" y="304"/>
                </a:lnTo>
                <a:lnTo>
                  <a:pt x="295" y="304"/>
                </a:lnTo>
                <a:lnTo>
                  <a:pt x="297" y="302"/>
                </a:lnTo>
                <a:lnTo>
                  <a:pt x="297" y="302"/>
                </a:lnTo>
                <a:lnTo>
                  <a:pt x="297" y="300"/>
                </a:lnTo>
                <a:lnTo>
                  <a:pt x="293" y="299"/>
                </a:lnTo>
                <a:lnTo>
                  <a:pt x="293" y="297"/>
                </a:lnTo>
                <a:lnTo>
                  <a:pt x="295" y="295"/>
                </a:lnTo>
                <a:lnTo>
                  <a:pt x="297" y="297"/>
                </a:lnTo>
                <a:lnTo>
                  <a:pt x="298" y="299"/>
                </a:lnTo>
                <a:lnTo>
                  <a:pt x="300" y="299"/>
                </a:lnTo>
                <a:lnTo>
                  <a:pt x="300" y="294"/>
                </a:lnTo>
                <a:lnTo>
                  <a:pt x="300" y="292"/>
                </a:lnTo>
                <a:lnTo>
                  <a:pt x="300" y="290"/>
                </a:lnTo>
                <a:lnTo>
                  <a:pt x="302" y="289"/>
                </a:lnTo>
                <a:lnTo>
                  <a:pt x="302" y="287"/>
                </a:lnTo>
                <a:lnTo>
                  <a:pt x="300" y="285"/>
                </a:lnTo>
                <a:lnTo>
                  <a:pt x="298" y="282"/>
                </a:lnTo>
                <a:lnTo>
                  <a:pt x="297" y="280"/>
                </a:lnTo>
                <a:lnTo>
                  <a:pt x="297" y="278"/>
                </a:lnTo>
                <a:lnTo>
                  <a:pt x="295" y="278"/>
                </a:lnTo>
                <a:lnTo>
                  <a:pt x="295" y="277"/>
                </a:lnTo>
                <a:lnTo>
                  <a:pt x="293" y="277"/>
                </a:lnTo>
                <a:lnTo>
                  <a:pt x="295" y="277"/>
                </a:lnTo>
                <a:lnTo>
                  <a:pt x="295" y="275"/>
                </a:lnTo>
                <a:lnTo>
                  <a:pt x="297" y="275"/>
                </a:lnTo>
                <a:lnTo>
                  <a:pt x="297" y="277"/>
                </a:lnTo>
                <a:lnTo>
                  <a:pt x="302" y="283"/>
                </a:lnTo>
                <a:lnTo>
                  <a:pt x="304" y="283"/>
                </a:lnTo>
                <a:lnTo>
                  <a:pt x="305" y="283"/>
                </a:lnTo>
                <a:lnTo>
                  <a:pt x="307" y="285"/>
                </a:lnTo>
                <a:lnTo>
                  <a:pt x="307" y="287"/>
                </a:lnTo>
                <a:lnTo>
                  <a:pt x="307" y="289"/>
                </a:lnTo>
                <a:lnTo>
                  <a:pt x="309" y="289"/>
                </a:lnTo>
                <a:lnTo>
                  <a:pt x="310" y="287"/>
                </a:lnTo>
                <a:lnTo>
                  <a:pt x="312" y="287"/>
                </a:lnTo>
                <a:lnTo>
                  <a:pt x="312" y="290"/>
                </a:lnTo>
                <a:lnTo>
                  <a:pt x="312" y="292"/>
                </a:lnTo>
                <a:lnTo>
                  <a:pt x="312" y="292"/>
                </a:lnTo>
                <a:lnTo>
                  <a:pt x="314" y="292"/>
                </a:lnTo>
                <a:lnTo>
                  <a:pt x="312" y="294"/>
                </a:lnTo>
                <a:lnTo>
                  <a:pt x="312" y="295"/>
                </a:lnTo>
                <a:lnTo>
                  <a:pt x="310" y="295"/>
                </a:lnTo>
                <a:lnTo>
                  <a:pt x="309" y="295"/>
                </a:lnTo>
                <a:lnTo>
                  <a:pt x="309" y="294"/>
                </a:lnTo>
                <a:lnTo>
                  <a:pt x="307" y="294"/>
                </a:lnTo>
                <a:lnTo>
                  <a:pt x="305" y="294"/>
                </a:lnTo>
                <a:lnTo>
                  <a:pt x="305" y="295"/>
                </a:lnTo>
                <a:lnTo>
                  <a:pt x="307" y="297"/>
                </a:lnTo>
                <a:lnTo>
                  <a:pt x="309" y="299"/>
                </a:lnTo>
                <a:lnTo>
                  <a:pt x="309" y="299"/>
                </a:lnTo>
                <a:lnTo>
                  <a:pt x="310" y="297"/>
                </a:lnTo>
                <a:lnTo>
                  <a:pt x="315" y="297"/>
                </a:lnTo>
                <a:lnTo>
                  <a:pt x="317" y="295"/>
                </a:lnTo>
                <a:lnTo>
                  <a:pt x="317" y="295"/>
                </a:lnTo>
                <a:lnTo>
                  <a:pt x="319" y="292"/>
                </a:lnTo>
                <a:lnTo>
                  <a:pt x="315" y="287"/>
                </a:lnTo>
                <a:lnTo>
                  <a:pt x="315" y="285"/>
                </a:lnTo>
                <a:lnTo>
                  <a:pt x="315" y="282"/>
                </a:lnTo>
                <a:lnTo>
                  <a:pt x="315" y="282"/>
                </a:lnTo>
                <a:lnTo>
                  <a:pt x="317" y="280"/>
                </a:lnTo>
                <a:lnTo>
                  <a:pt x="322" y="278"/>
                </a:lnTo>
                <a:lnTo>
                  <a:pt x="322" y="278"/>
                </a:lnTo>
                <a:lnTo>
                  <a:pt x="324" y="280"/>
                </a:lnTo>
                <a:lnTo>
                  <a:pt x="324" y="280"/>
                </a:lnTo>
                <a:lnTo>
                  <a:pt x="324" y="282"/>
                </a:lnTo>
                <a:lnTo>
                  <a:pt x="324" y="282"/>
                </a:lnTo>
                <a:lnTo>
                  <a:pt x="326" y="283"/>
                </a:lnTo>
                <a:lnTo>
                  <a:pt x="326" y="283"/>
                </a:lnTo>
                <a:lnTo>
                  <a:pt x="327" y="283"/>
                </a:lnTo>
                <a:lnTo>
                  <a:pt x="327" y="283"/>
                </a:lnTo>
                <a:lnTo>
                  <a:pt x="329" y="283"/>
                </a:lnTo>
                <a:lnTo>
                  <a:pt x="329" y="285"/>
                </a:lnTo>
                <a:lnTo>
                  <a:pt x="329" y="285"/>
                </a:lnTo>
                <a:lnTo>
                  <a:pt x="331" y="285"/>
                </a:lnTo>
                <a:lnTo>
                  <a:pt x="334" y="285"/>
                </a:lnTo>
                <a:lnTo>
                  <a:pt x="334" y="285"/>
                </a:lnTo>
                <a:lnTo>
                  <a:pt x="336" y="285"/>
                </a:lnTo>
                <a:lnTo>
                  <a:pt x="336" y="285"/>
                </a:lnTo>
                <a:lnTo>
                  <a:pt x="337" y="287"/>
                </a:lnTo>
                <a:lnTo>
                  <a:pt x="343" y="285"/>
                </a:lnTo>
                <a:lnTo>
                  <a:pt x="344" y="287"/>
                </a:lnTo>
                <a:lnTo>
                  <a:pt x="344" y="287"/>
                </a:lnTo>
                <a:lnTo>
                  <a:pt x="343" y="289"/>
                </a:lnTo>
                <a:lnTo>
                  <a:pt x="343" y="290"/>
                </a:lnTo>
                <a:lnTo>
                  <a:pt x="346" y="290"/>
                </a:lnTo>
                <a:lnTo>
                  <a:pt x="346" y="290"/>
                </a:lnTo>
                <a:lnTo>
                  <a:pt x="344" y="292"/>
                </a:lnTo>
                <a:lnTo>
                  <a:pt x="344" y="292"/>
                </a:lnTo>
                <a:lnTo>
                  <a:pt x="343" y="292"/>
                </a:lnTo>
                <a:lnTo>
                  <a:pt x="344" y="294"/>
                </a:lnTo>
                <a:lnTo>
                  <a:pt x="346" y="295"/>
                </a:lnTo>
                <a:lnTo>
                  <a:pt x="348" y="295"/>
                </a:lnTo>
                <a:lnTo>
                  <a:pt x="349" y="295"/>
                </a:lnTo>
                <a:lnTo>
                  <a:pt x="348" y="297"/>
                </a:lnTo>
                <a:lnTo>
                  <a:pt x="346" y="299"/>
                </a:lnTo>
                <a:lnTo>
                  <a:pt x="346" y="299"/>
                </a:lnTo>
                <a:lnTo>
                  <a:pt x="346" y="299"/>
                </a:lnTo>
                <a:lnTo>
                  <a:pt x="344" y="299"/>
                </a:lnTo>
                <a:lnTo>
                  <a:pt x="344" y="299"/>
                </a:lnTo>
                <a:lnTo>
                  <a:pt x="343" y="299"/>
                </a:lnTo>
                <a:lnTo>
                  <a:pt x="343" y="299"/>
                </a:lnTo>
                <a:lnTo>
                  <a:pt x="341" y="299"/>
                </a:lnTo>
                <a:lnTo>
                  <a:pt x="339" y="299"/>
                </a:lnTo>
                <a:lnTo>
                  <a:pt x="337" y="297"/>
                </a:lnTo>
                <a:lnTo>
                  <a:pt x="332" y="295"/>
                </a:lnTo>
                <a:lnTo>
                  <a:pt x="334" y="294"/>
                </a:lnTo>
                <a:lnTo>
                  <a:pt x="334" y="292"/>
                </a:lnTo>
                <a:lnTo>
                  <a:pt x="334" y="290"/>
                </a:lnTo>
                <a:lnTo>
                  <a:pt x="334" y="290"/>
                </a:lnTo>
                <a:lnTo>
                  <a:pt x="332" y="289"/>
                </a:lnTo>
                <a:lnTo>
                  <a:pt x="331" y="289"/>
                </a:lnTo>
                <a:lnTo>
                  <a:pt x="329" y="289"/>
                </a:lnTo>
                <a:lnTo>
                  <a:pt x="329" y="290"/>
                </a:lnTo>
                <a:lnTo>
                  <a:pt x="331" y="290"/>
                </a:lnTo>
                <a:lnTo>
                  <a:pt x="331" y="292"/>
                </a:lnTo>
                <a:lnTo>
                  <a:pt x="331" y="292"/>
                </a:lnTo>
                <a:lnTo>
                  <a:pt x="331" y="292"/>
                </a:lnTo>
                <a:lnTo>
                  <a:pt x="331" y="292"/>
                </a:lnTo>
                <a:lnTo>
                  <a:pt x="331" y="294"/>
                </a:lnTo>
                <a:lnTo>
                  <a:pt x="329" y="294"/>
                </a:lnTo>
                <a:lnTo>
                  <a:pt x="329" y="294"/>
                </a:lnTo>
                <a:lnTo>
                  <a:pt x="326" y="295"/>
                </a:lnTo>
                <a:lnTo>
                  <a:pt x="326" y="295"/>
                </a:lnTo>
                <a:lnTo>
                  <a:pt x="324" y="297"/>
                </a:lnTo>
                <a:lnTo>
                  <a:pt x="326" y="299"/>
                </a:lnTo>
                <a:lnTo>
                  <a:pt x="326" y="300"/>
                </a:lnTo>
                <a:lnTo>
                  <a:pt x="327" y="300"/>
                </a:lnTo>
                <a:lnTo>
                  <a:pt x="329" y="302"/>
                </a:lnTo>
                <a:lnTo>
                  <a:pt x="336" y="304"/>
                </a:lnTo>
                <a:lnTo>
                  <a:pt x="334" y="305"/>
                </a:lnTo>
                <a:lnTo>
                  <a:pt x="332" y="305"/>
                </a:lnTo>
                <a:lnTo>
                  <a:pt x="331" y="305"/>
                </a:lnTo>
                <a:lnTo>
                  <a:pt x="332" y="309"/>
                </a:lnTo>
                <a:lnTo>
                  <a:pt x="337" y="314"/>
                </a:lnTo>
                <a:lnTo>
                  <a:pt x="339" y="316"/>
                </a:lnTo>
                <a:lnTo>
                  <a:pt x="341" y="314"/>
                </a:lnTo>
                <a:lnTo>
                  <a:pt x="343" y="312"/>
                </a:lnTo>
                <a:lnTo>
                  <a:pt x="343" y="312"/>
                </a:lnTo>
                <a:lnTo>
                  <a:pt x="346" y="312"/>
                </a:lnTo>
                <a:lnTo>
                  <a:pt x="344" y="311"/>
                </a:lnTo>
                <a:lnTo>
                  <a:pt x="344" y="309"/>
                </a:lnTo>
                <a:lnTo>
                  <a:pt x="344" y="307"/>
                </a:lnTo>
                <a:lnTo>
                  <a:pt x="346" y="307"/>
                </a:lnTo>
                <a:lnTo>
                  <a:pt x="348" y="305"/>
                </a:lnTo>
                <a:lnTo>
                  <a:pt x="348" y="307"/>
                </a:lnTo>
                <a:lnTo>
                  <a:pt x="348" y="307"/>
                </a:lnTo>
                <a:lnTo>
                  <a:pt x="348" y="309"/>
                </a:lnTo>
                <a:lnTo>
                  <a:pt x="349" y="311"/>
                </a:lnTo>
                <a:lnTo>
                  <a:pt x="354" y="314"/>
                </a:lnTo>
                <a:lnTo>
                  <a:pt x="356" y="314"/>
                </a:lnTo>
                <a:lnTo>
                  <a:pt x="358" y="314"/>
                </a:lnTo>
                <a:lnTo>
                  <a:pt x="358" y="314"/>
                </a:lnTo>
                <a:lnTo>
                  <a:pt x="356" y="312"/>
                </a:lnTo>
                <a:lnTo>
                  <a:pt x="356" y="312"/>
                </a:lnTo>
                <a:lnTo>
                  <a:pt x="356" y="311"/>
                </a:lnTo>
                <a:lnTo>
                  <a:pt x="356" y="311"/>
                </a:lnTo>
                <a:lnTo>
                  <a:pt x="356" y="311"/>
                </a:lnTo>
                <a:lnTo>
                  <a:pt x="358" y="309"/>
                </a:lnTo>
                <a:lnTo>
                  <a:pt x="358" y="309"/>
                </a:lnTo>
                <a:lnTo>
                  <a:pt x="358" y="307"/>
                </a:lnTo>
                <a:lnTo>
                  <a:pt x="356" y="307"/>
                </a:lnTo>
                <a:lnTo>
                  <a:pt x="354" y="307"/>
                </a:lnTo>
                <a:lnTo>
                  <a:pt x="356" y="305"/>
                </a:lnTo>
                <a:lnTo>
                  <a:pt x="356" y="305"/>
                </a:lnTo>
                <a:lnTo>
                  <a:pt x="356" y="304"/>
                </a:lnTo>
                <a:lnTo>
                  <a:pt x="354" y="304"/>
                </a:lnTo>
                <a:lnTo>
                  <a:pt x="353" y="300"/>
                </a:lnTo>
                <a:lnTo>
                  <a:pt x="354" y="300"/>
                </a:lnTo>
                <a:lnTo>
                  <a:pt x="354" y="295"/>
                </a:lnTo>
                <a:lnTo>
                  <a:pt x="354" y="294"/>
                </a:lnTo>
                <a:lnTo>
                  <a:pt x="356" y="294"/>
                </a:lnTo>
                <a:lnTo>
                  <a:pt x="358" y="292"/>
                </a:lnTo>
                <a:lnTo>
                  <a:pt x="358" y="292"/>
                </a:lnTo>
                <a:lnTo>
                  <a:pt x="358" y="290"/>
                </a:lnTo>
                <a:lnTo>
                  <a:pt x="358" y="290"/>
                </a:lnTo>
                <a:lnTo>
                  <a:pt x="358" y="290"/>
                </a:lnTo>
                <a:lnTo>
                  <a:pt x="356" y="289"/>
                </a:lnTo>
                <a:lnTo>
                  <a:pt x="356" y="289"/>
                </a:lnTo>
                <a:lnTo>
                  <a:pt x="356" y="289"/>
                </a:lnTo>
                <a:lnTo>
                  <a:pt x="358" y="287"/>
                </a:lnTo>
                <a:lnTo>
                  <a:pt x="358" y="287"/>
                </a:lnTo>
                <a:lnTo>
                  <a:pt x="358" y="287"/>
                </a:lnTo>
                <a:lnTo>
                  <a:pt x="358" y="287"/>
                </a:lnTo>
                <a:lnTo>
                  <a:pt x="356" y="285"/>
                </a:lnTo>
                <a:lnTo>
                  <a:pt x="356" y="285"/>
                </a:lnTo>
                <a:lnTo>
                  <a:pt x="356" y="283"/>
                </a:lnTo>
                <a:lnTo>
                  <a:pt x="356" y="283"/>
                </a:lnTo>
                <a:lnTo>
                  <a:pt x="354" y="283"/>
                </a:lnTo>
                <a:lnTo>
                  <a:pt x="354" y="283"/>
                </a:lnTo>
                <a:lnTo>
                  <a:pt x="354" y="283"/>
                </a:lnTo>
                <a:lnTo>
                  <a:pt x="353" y="283"/>
                </a:lnTo>
                <a:lnTo>
                  <a:pt x="353" y="283"/>
                </a:lnTo>
                <a:lnTo>
                  <a:pt x="353" y="282"/>
                </a:lnTo>
                <a:lnTo>
                  <a:pt x="351" y="280"/>
                </a:lnTo>
                <a:lnTo>
                  <a:pt x="348" y="282"/>
                </a:lnTo>
                <a:lnTo>
                  <a:pt x="348" y="283"/>
                </a:lnTo>
                <a:lnTo>
                  <a:pt x="349" y="285"/>
                </a:lnTo>
                <a:lnTo>
                  <a:pt x="349" y="285"/>
                </a:lnTo>
                <a:lnTo>
                  <a:pt x="349" y="285"/>
                </a:lnTo>
                <a:lnTo>
                  <a:pt x="348" y="285"/>
                </a:lnTo>
                <a:lnTo>
                  <a:pt x="346" y="285"/>
                </a:lnTo>
                <a:lnTo>
                  <a:pt x="344" y="285"/>
                </a:lnTo>
                <a:lnTo>
                  <a:pt x="344" y="283"/>
                </a:lnTo>
                <a:lnTo>
                  <a:pt x="344" y="282"/>
                </a:lnTo>
                <a:lnTo>
                  <a:pt x="346" y="280"/>
                </a:lnTo>
                <a:lnTo>
                  <a:pt x="346" y="280"/>
                </a:lnTo>
                <a:lnTo>
                  <a:pt x="348" y="280"/>
                </a:lnTo>
                <a:lnTo>
                  <a:pt x="348" y="280"/>
                </a:lnTo>
                <a:lnTo>
                  <a:pt x="348" y="278"/>
                </a:lnTo>
                <a:lnTo>
                  <a:pt x="348" y="278"/>
                </a:lnTo>
                <a:lnTo>
                  <a:pt x="348" y="275"/>
                </a:lnTo>
                <a:lnTo>
                  <a:pt x="348" y="273"/>
                </a:lnTo>
                <a:lnTo>
                  <a:pt x="349" y="273"/>
                </a:lnTo>
                <a:lnTo>
                  <a:pt x="351" y="273"/>
                </a:lnTo>
                <a:lnTo>
                  <a:pt x="353" y="272"/>
                </a:lnTo>
                <a:lnTo>
                  <a:pt x="353" y="270"/>
                </a:lnTo>
                <a:lnTo>
                  <a:pt x="353" y="268"/>
                </a:lnTo>
                <a:lnTo>
                  <a:pt x="353" y="268"/>
                </a:lnTo>
                <a:lnTo>
                  <a:pt x="354" y="266"/>
                </a:lnTo>
                <a:lnTo>
                  <a:pt x="354" y="265"/>
                </a:lnTo>
                <a:lnTo>
                  <a:pt x="353" y="265"/>
                </a:lnTo>
                <a:lnTo>
                  <a:pt x="353" y="265"/>
                </a:lnTo>
                <a:lnTo>
                  <a:pt x="353" y="263"/>
                </a:lnTo>
                <a:lnTo>
                  <a:pt x="353" y="263"/>
                </a:lnTo>
                <a:lnTo>
                  <a:pt x="353" y="263"/>
                </a:lnTo>
                <a:lnTo>
                  <a:pt x="353" y="261"/>
                </a:lnTo>
                <a:lnTo>
                  <a:pt x="353" y="260"/>
                </a:lnTo>
                <a:lnTo>
                  <a:pt x="348" y="255"/>
                </a:lnTo>
                <a:lnTo>
                  <a:pt x="349" y="255"/>
                </a:lnTo>
                <a:lnTo>
                  <a:pt x="349" y="255"/>
                </a:lnTo>
                <a:lnTo>
                  <a:pt x="349" y="255"/>
                </a:lnTo>
                <a:lnTo>
                  <a:pt x="349" y="253"/>
                </a:lnTo>
                <a:lnTo>
                  <a:pt x="351" y="253"/>
                </a:lnTo>
                <a:lnTo>
                  <a:pt x="353" y="256"/>
                </a:lnTo>
                <a:lnTo>
                  <a:pt x="353" y="256"/>
                </a:lnTo>
                <a:lnTo>
                  <a:pt x="354" y="256"/>
                </a:lnTo>
                <a:lnTo>
                  <a:pt x="356" y="255"/>
                </a:lnTo>
                <a:lnTo>
                  <a:pt x="356" y="253"/>
                </a:lnTo>
                <a:lnTo>
                  <a:pt x="358" y="253"/>
                </a:lnTo>
                <a:lnTo>
                  <a:pt x="358" y="251"/>
                </a:lnTo>
                <a:lnTo>
                  <a:pt x="358" y="246"/>
                </a:lnTo>
                <a:lnTo>
                  <a:pt x="358" y="243"/>
                </a:lnTo>
                <a:lnTo>
                  <a:pt x="358" y="239"/>
                </a:lnTo>
                <a:lnTo>
                  <a:pt x="360" y="238"/>
                </a:lnTo>
                <a:lnTo>
                  <a:pt x="360" y="238"/>
                </a:lnTo>
                <a:lnTo>
                  <a:pt x="360" y="236"/>
                </a:lnTo>
                <a:lnTo>
                  <a:pt x="358" y="236"/>
                </a:lnTo>
                <a:lnTo>
                  <a:pt x="356" y="236"/>
                </a:lnTo>
                <a:lnTo>
                  <a:pt x="354" y="238"/>
                </a:lnTo>
                <a:lnTo>
                  <a:pt x="354" y="238"/>
                </a:lnTo>
                <a:lnTo>
                  <a:pt x="356" y="236"/>
                </a:lnTo>
                <a:lnTo>
                  <a:pt x="358" y="232"/>
                </a:lnTo>
                <a:lnTo>
                  <a:pt x="360" y="231"/>
                </a:lnTo>
                <a:lnTo>
                  <a:pt x="358" y="231"/>
                </a:lnTo>
                <a:lnTo>
                  <a:pt x="360" y="231"/>
                </a:lnTo>
                <a:lnTo>
                  <a:pt x="360" y="229"/>
                </a:lnTo>
                <a:lnTo>
                  <a:pt x="360" y="229"/>
                </a:lnTo>
                <a:lnTo>
                  <a:pt x="361" y="227"/>
                </a:lnTo>
                <a:lnTo>
                  <a:pt x="363" y="226"/>
                </a:lnTo>
                <a:lnTo>
                  <a:pt x="365" y="224"/>
                </a:lnTo>
                <a:lnTo>
                  <a:pt x="365" y="221"/>
                </a:lnTo>
                <a:lnTo>
                  <a:pt x="365" y="219"/>
                </a:lnTo>
                <a:lnTo>
                  <a:pt x="365" y="217"/>
                </a:lnTo>
                <a:lnTo>
                  <a:pt x="368" y="215"/>
                </a:lnTo>
                <a:lnTo>
                  <a:pt x="377" y="217"/>
                </a:lnTo>
                <a:lnTo>
                  <a:pt x="371" y="215"/>
                </a:lnTo>
                <a:lnTo>
                  <a:pt x="371" y="215"/>
                </a:lnTo>
                <a:lnTo>
                  <a:pt x="370" y="215"/>
                </a:lnTo>
                <a:lnTo>
                  <a:pt x="370" y="214"/>
                </a:lnTo>
                <a:lnTo>
                  <a:pt x="368" y="214"/>
                </a:lnTo>
                <a:lnTo>
                  <a:pt x="368" y="214"/>
                </a:lnTo>
                <a:lnTo>
                  <a:pt x="370" y="212"/>
                </a:lnTo>
                <a:lnTo>
                  <a:pt x="370" y="212"/>
                </a:lnTo>
                <a:lnTo>
                  <a:pt x="371" y="212"/>
                </a:lnTo>
                <a:lnTo>
                  <a:pt x="370" y="210"/>
                </a:lnTo>
                <a:lnTo>
                  <a:pt x="370" y="209"/>
                </a:lnTo>
                <a:lnTo>
                  <a:pt x="370" y="209"/>
                </a:lnTo>
                <a:lnTo>
                  <a:pt x="371" y="207"/>
                </a:lnTo>
                <a:lnTo>
                  <a:pt x="373" y="209"/>
                </a:lnTo>
                <a:lnTo>
                  <a:pt x="373" y="209"/>
                </a:lnTo>
                <a:lnTo>
                  <a:pt x="375" y="209"/>
                </a:lnTo>
                <a:lnTo>
                  <a:pt x="375" y="207"/>
                </a:lnTo>
                <a:lnTo>
                  <a:pt x="373" y="205"/>
                </a:lnTo>
                <a:lnTo>
                  <a:pt x="373" y="204"/>
                </a:lnTo>
                <a:lnTo>
                  <a:pt x="375" y="204"/>
                </a:lnTo>
                <a:lnTo>
                  <a:pt x="375" y="204"/>
                </a:lnTo>
                <a:lnTo>
                  <a:pt x="375" y="205"/>
                </a:lnTo>
                <a:lnTo>
                  <a:pt x="375" y="207"/>
                </a:lnTo>
                <a:lnTo>
                  <a:pt x="378" y="207"/>
                </a:lnTo>
                <a:lnTo>
                  <a:pt x="378" y="209"/>
                </a:lnTo>
                <a:lnTo>
                  <a:pt x="377" y="210"/>
                </a:lnTo>
                <a:lnTo>
                  <a:pt x="377" y="210"/>
                </a:lnTo>
                <a:lnTo>
                  <a:pt x="375" y="212"/>
                </a:lnTo>
                <a:lnTo>
                  <a:pt x="373" y="212"/>
                </a:lnTo>
                <a:lnTo>
                  <a:pt x="371" y="214"/>
                </a:lnTo>
                <a:lnTo>
                  <a:pt x="377" y="215"/>
                </a:lnTo>
                <a:lnTo>
                  <a:pt x="378" y="215"/>
                </a:lnTo>
                <a:lnTo>
                  <a:pt x="382" y="219"/>
                </a:lnTo>
                <a:lnTo>
                  <a:pt x="383" y="219"/>
                </a:lnTo>
                <a:lnTo>
                  <a:pt x="385" y="219"/>
                </a:lnTo>
                <a:lnTo>
                  <a:pt x="385" y="221"/>
                </a:lnTo>
                <a:lnTo>
                  <a:pt x="383" y="221"/>
                </a:lnTo>
                <a:lnTo>
                  <a:pt x="382" y="222"/>
                </a:lnTo>
                <a:lnTo>
                  <a:pt x="382" y="222"/>
                </a:lnTo>
                <a:lnTo>
                  <a:pt x="383" y="222"/>
                </a:lnTo>
                <a:lnTo>
                  <a:pt x="383" y="224"/>
                </a:lnTo>
                <a:lnTo>
                  <a:pt x="383" y="224"/>
                </a:lnTo>
                <a:lnTo>
                  <a:pt x="383" y="226"/>
                </a:lnTo>
                <a:lnTo>
                  <a:pt x="383" y="226"/>
                </a:lnTo>
                <a:lnTo>
                  <a:pt x="382" y="227"/>
                </a:lnTo>
                <a:lnTo>
                  <a:pt x="382" y="227"/>
                </a:lnTo>
                <a:lnTo>
                  <a:pt x="382" y="227"/>
                </a:lnTo>
                <a:lnTo>
                  <a:pt x="380" y="229"/>
                </a:lnTo>
                <a:lnTo>
                  <a:pt x="380" y="229"/>
                </a:lnTo>
                <a:lnTo>
                  <a:pt x="380" y="231"/>
                </a:lnTo>
                <a:lnTo>
                  <a:pt x="383" y="231"/>
                </a:lnTo>
                <a:lnTo>
                  <a:pt x="383" y="231"/>
                </a:lnTo>
                <a:lnTo>
                  <a:pt x="383" y="232"/>
                </a:lnTo>
                <a:lnTo>
                  <a:pt x="385" y="232"/>
                </a:lnTo>
                <a:lnTo>
                  <a:pt x="385" y="231"/>
                </a:lnTo>
                <a:lnTo>
                  <a:pt x="387" y="231"/>
                </a:lnTo>
                <a:lnTo>
                  <a:pt x="387" y="229"/>
                </a:lnTo>
                <a:lnTo>
                  <a:pt x="388" y="229"/>
                </a:lnTo>
                <a:lnTo>
                  <a:pt x="388" y="226"/>
                </a:lnTo>
                <a:lnTo>
                  <a:pt x="388" y="224"/>
                </a:lnTo>
                <a:lnTo>
                  <a:pt x="385" y="222"/>
                </a:lnTo>
                <a:close/>
                <a:moveTo>
                  <a:pt x="185" y="270"/>
                </a:moveTo>
                <a:lnTo>
                  <a:pt x="185" y="270"/>
                </a:lnTo>
                <a:lnTo>
                  <a:pt x="186" y="268"/>
                </a:lnTo>
                <a:lnTo>
                  <a:pt x="186" y="268"/>
                </a:lnTo>
                <a:lnTo>
                  <a:pt x="186" y="266"/>
                </a:lnTo>
                <a:lnTo>
                  <a:pt x="186" y="266"/>
                </a:lnTo>
                <a:lnTo>
                  <a:pt x="186" y="265"/>
                </a:lnTo>
                <a:lnTo>
                  <a:pt x="186" y="265"/>
                </a:lnTo>
                <a:lnTo>
                  <a:pt x="186" y="263"/>
                </a:lnTo>
                <a:lnTo>
                  <a:pt x="186" y="261"/>
                </a:lnTo>
                <a:lnTo>
                  <a:pt x="186" y="261"/>
                </a:lnTo>
                <a:lnTo>
                  <a:pt x="188" y="261"/>
                </a:lnTo>
                <a:lnTo>
                  <a:pt x="190" y="261"/>
                </a:lnTo>
                <a:lnTo>
                  <a:pt x="190" y="263"/>
                </a:lnTo>
                <a:lnTo>
                  <a:pt x="190" y="266"/>
                </a:lnTo>
                <a:lnTo>
                  <a:pt x="190" y="266"/>
                </a:lnTo>
                <a:lnTo>
                  <a:pt x="191" y="266"/>
                </a:lnTo>
                <a:lnTo>
                  <a:pt x="191" y="266"/>
                </a:lnTo>
                <a:lnTo>
                  <a:pt x="191" y="266"/>
                </a:lnTo>
                <a:lnTo>
                  <a:pt x="191" y="265"/>
                </a:lnTo>
                <a:lnTo>
                  <a:pt x="191" y="263"/>
                </a:lnTo>
                <a:lnTo>
                  <a:pt x="193" y="260"/>
                </a:lnTo>
                <a:lnTo>
                  <a:pt x="195" y="260"/>
                </a:lnTo>
                <a:lnTo>
                  <a:pt x="195" y="260"/>
                </a:lnTo>
                <a:lnTo>
                  <a:pt x="195" y="261"/>
                </a:lnTo>
                <a:lnTo>
                  <a:pt x="195" y="263"/>
                </a:lnTo>
                <a:lnTo>
                  <a:pt x="195" y="265"/>
                </a:lnTo>
                <a:lnTo>
                  <a:pt x="197" y="265"/>
                </a:lnTo>
                <a:lnTo>
                  <a:pt x="200" y="265"/>
                </a:lnTo>
                <a:lnTo>
                  <a:pt x="200" y="263"/>
                </a:lnTo>
                <a:lnTo>
                  <a:pt x="200" y="261"/>
                </a:lnTo>
                <a:lnTo>
                  <a:pt x="200" y="260"/>
                </a:lnTo>
                <a:lnTo>
                  <a:pt x="202" y="258"/>
                </a:lnTo>
                <a:lnTo>
                  <a:pt x="203" y="260"/>
                </a:lnTo>
                <a:lnTo>
                  <a:pt x="205" y="263"/>
                </a:lnTo>
                <a:lnTo>
                  <a:pt x="207" y="261"/>
                </a:lnTo>
                <a:lnTo>
                  <a:pt x="208" y="261"/>
                </a:lnTo>
                <a:lnTo>
                  <a:pt x="208" y="263"/>
                </a:lnTo>
                <a:lnTo>
                  <a:pt x="208" y="265"/>
                </a:lnTo>
                <a:lnTo>
                  <a:pt x="208" y="265"/>
                </a:lnTo>
                <a:lnTo>
                  <a:pt x="207" y="265"/>
                </a:lnTo>
                <a:lnTo>
                  <a:pt x="207" y="265"/>
                </a:lnTo>
                <a:lnTo>
                  <a:pt x="207" y="268"/>
                </a:lnTo>
                <a:lnTo>
                  <a:pt x="210" y="268"/>
                </a:lnTo>
                <a:lnTo>
                  <a:pt x="210" y="270"/>
                </a:lnTo>
                <a:lnTo>
                  <a:pt x="210" y="270"/>
                </a:lnTo>
                <a:lnTo>
                  <a:pt x="212" y="270"/>
                </a:lnTo>
                <a:lnTo>
                  <a:pt x="212" y="272"/>
                </a:lnTo>
                <a:lnTo>
                  <a:pt x="212" y="272"/>
                </a:lnTo>
                <a:lnTo>
                  <a:pt x="212" y="272"/>
                </a:lnTo>
                <a:lnTo>
                  <a:pt x="212" y="273"/>
                </a:lnTo>
                <a:lnTo>
                  <a:pt x="212" y="273"/>
                </a:lnTo>
                <a:lnTo>
                  <a:pt x="212" y="275"/>
                </a:lnTo>
                <a:lnTo>
                  <a:pt x="215" y="277"/>
                </a:lnTo>
                <a:lnTo>
                  <a:pt x="215" y="278"/>
                </a:lnTo>
                <a:lnTo>
                  <a:pt x="214" y="278"/>
                </a:lnTo>
                <a:lnTo>
                  <a:pt x="212" y="278"/>
                </a:lnTo>
                <a:lnTo>
                  <a:pt x="210" y="277"/>
                </a:lnTo>
                <a:lnTo>
                  <a:pt x="208" y="277"/>
                </a:lnTo>
                <a:lnTo>
                  <a:pt x="208" y="277"/>
                </a:lnTo>
                <a:lnTo>
                  <a:pt x="207" y="278"/>
                </a:lnTo>
                <a:lnTo>
                  <a:pt x="207" y="280"/>
                </a:lnTo>
                <a:lnTo>
                  <a:pt x="207" y="280"/>
                </a:lnTo>
                <a:lnTo>
                  <a:pt x="207" y="282"/>
                </a:lnTo>
                <a:lnTo>
                  <a:pt x="207" y="282"/>
                </a:lnTo>
                <a:lnTo>
                  <a:pt x="205" y="282"/>
                </a:lnTo>
                <a:lnTo>
                  <a:pt x="205" y="282"/>
                </a:lnTo>
                <a:lnTo>
                  <a:pt x="205" y="280"/>
                </a:lnTo>
                <a:lnTo>
                  <a:pt x="203" y="280"/>
                </a:lnTo>
                <a:lnTo>
                  <a:pt x="203" y="280"/>
                </a:lnTo>
                <a:lnTo>
                  <a:pt x="203" y="278"/>
                </a:lnTo>
                <a:lnTo>
                  <a:pt x="202" y="277"/>
                </a:lnTo>
                <a:lnTo>
                  <a:pt x="200" y="277"/>
                </a:lnTo>
                <a:lnTo>
                  <a:pt x="200" y="275"/>
                </a:lnTo>
                <a:lnTo>
                  <a:pt x="200" y="273"/>
                </a:lnTo>
                <a:lnTo>
                  <a:pt x="198" y="272"/>
                </a:lnTo>
                <a:lnTo>
                  <a:pt x="195" y="272"/>
                </a:lnTo>
                <a:lnTo>
                  <a:pt x="193" y="272"/>
                </a:lnTo>
                <a:lnTo>
                  <a:pt x="193" y="272"/>
                </a:lnTo>
                <a:lnTo>
                  <a:pt x="193" y="272"/>
                </a:lnTo>
                <a:lnTo>
                  <a:pt x="191" y="272"/>
                </a:lnTo>
                <a:lnTo>
                  <a:pt x="191" y="272"/>
                </a:lnTo>
                <a:lnTo>
                  <a:pt x="191" y="272"/>
                </a:lnTo>
                <a:lnTo>
                  <a:pt x="190" y="270"/>
                </a:lnTo>
                <a:lnTo>
                  <a:pt x="190" y="270"/>
                </a:lnTo>
                <a:lnTo>
                  <a:pt x="188" y="272"/>
                </a:lnTo>
                <a:lnTo>
                  <a:pt x="186" y="272"/>
                </a:lnTo>
                <a:lnTo>
                  <a:pt x="185" y="272"/>
                </a:lnTo>
                <a:lnTo>
                  <a:pt x="183" y="272"/>
                </a:lnTo>
                <a:lnTo>
                  <a:pt x="183" y="272"/>
                </a:lnTo>
                <a:lnTo>
                  <a:pt x="185" y="270"/>
                </a:lnTo>
                <a:close/>
                <a:moveTo>
                  <a:pt x="217" y="297"/>
                </a:moveTo>
                <a:lnTo>
                  <a:pt x="214" y="297"/>
                </a:lnTo>
                <a:lnTo>
                  <a:pt x="208" y="297"/>
                </a:lnTo>
                <a:lnTo>
                  <a:pt x="207" y="297"/>
                </a:lnTo>
                <a:lnTo>
                  <a:pt x="203" y="297"/>
                </a:lnTo>
                <a:lnTo>
                  <a:pt x="203" y="297"/>
                </a:lnTo>
                <a:lnTo>
                  <a:pt x="203" y="295"/>
                </a:lnTo>
                <a:lnTo>
                  <a:pt x="203" y="294"/>
                </a:lnTo>
                <a:lnTo>
                  <a:pt x="203" y="292"/>
                </a:lnTo>
                <a:lnTo>
                  <a:pt x="202" y="290"/>
                </a:lnTo>
                <a:lnTo>
                  <a:pt x="202" y="290"/>
                </a:lnTo>
                <a:lnTo>
                  <a:pt x="198" y="290"/>
                </a:lnTo>
                <a:lnTo>
                  <a:pt x="197" y="290"/>
                </a:lnTo>
                <a:lnTo>
                  <a:pt x="195" y="290"/>
                </a:lnTo>
                <a:lnTo>
                  <a:pt x="195" y="290"/>
                </a:lnTo>
                <a:lnTo>
                  <a:pt x="195" y="289"/>
                </a:lnTo>
                <a:lnTo>
                  <a:pt x="195" y="289"/>
                </a:lnTo>
                <a:lnTo>
                  <a:pt x="191" y="289"/>
                </a:lnTo>
                <a:lnTo>
                  <a:pt x="190" y="285"/>
                </a:lnTo>
                <a:lnTo>
                  <a:pt x="188" y="283"/>
                </a:lnTo>
                <a:lnTo>
                  <a:pt x="188" y="282"/>
                </a:lnTo>
                <a:lnTo>
                  <a:pt x="188" y="280"/>
                </a:lnTo>
                <a:lnTo>
                  <a:pt x="186" y="280"/>
                </a:lnTo>
                <a:lnTo>
                  <a:pt x="185" y="280"/>
                </a:lnTo>
                <a:lnTo>
                  <a:pt x="185" y="280"/>
                </a:lnTo>
                <a:lnTo>
                  <a:pt x="185" y="278"/>
                </a:lnTo>
                <a:lnTo>
                  <a:pt x="185" y="277"/>
                </a:lnTo>
                <a:lnTo>
                  <a:pt x="183" y="275"/>
                </a:lnTo>
                <a:lnTo>
                  <a:pt x="185" y="275"/>
                </a:lnTo>
                <a:lnTo>
                  <a:pt x="186" y="275"/>
                </a:lnTo>
                <a:lnTo>
                  <a:pt x="186" y="275"/>
                </a:lnTo>
                <a:lnTo>
                  <a:pt x="188" y="275"/>
                </a:lnTo>
                <a:lnTo>
                  <a:pt x="188" y="277"/>
                </a:lnTo>
                <a:lnTo>
                  <a:pt x="190" y="277"/>
                </a:lnTo>
                <a:lnTo>
                  <a:pt x="190" y="277"/>
                </a:lnTo>
                <a:lnTo>
                  <a:pt x="190" y="275"/>
                </a:lnTo>
                <a:lnTo>
                  <a:pt x="191" y="275"/>
                </a:lnTo>
                <a:lnTo>
                  <a:pt x="191" y="277"/>
                </a:lnTo>
                <a:lnTo>
                  <a:pt x="193" y="277"/>
                </a:lnTo>
                <a:lnTo>
                  <a:pt x="197" y="280"/>
                </a:lnTo>
                <a:lnTo>
                  <a:pt x="197" y="280"/>
                </a:lnTo>
                <a:lnTo>
                  <a:pt x="198" y="280"/>
                </a:lnTo>
                <a:lnTo>
                  <a:pt x="200" y="280"/>
                </a:lnTo>
                <a:lnTo>
                  <a:pt x="202" y="282"/>
                </a:lnTo>
                <a:lnTo>
                  <a:pt x="197" y="282"/>
                </a:lnTo>
                <a:lnTo>
                  <a:pt x="197" y="282"/>
                </a:lnTo>
                <a:lnTo>
                  <a:pt x="197" y="282"/>
                </a:lnTo>
                <a:lnTo>
                  <a:pt x="195" y="282"/>
                </a:lnTo>
                <a:lnTo>
                  <a:pt x="195" y="282"/>
                </a:lnTo>
                <a:lnTo>
                  <a:pt x="193" y="283"/>
                </a:lnTo>
                <a:lnTo>
                  <a:pt x="195" y="283"/>
                </a:lnTo>
                <a:lnTo>
                  <a:pt x="200" y="287"/>
                </a:lnTo>
                <a:lnTo>
                  <a:pt x="202" y="289"/>
                </a:lnTo>
                <a:lnTo>
                  <a:pt x="203" y="289"/>
                </a:lnTo>
                <a:lnTo>
                  <a:pt x="205" y="287"/>
                </a:lnTo>
                <a:lnTo>
                  <a:pt x="210" y="285"/>
                </a:lnTo>
                <a:lnTo>
                  <a:pt x="210" y="285"/>
                </a:lnTo>
                <a:lnTo>
                  <a:pt x="212" y="285"/>
                </a:lnTo>
                <a:lnTo>
                  <a:pt x="212" y="287"/>
                </a:lnTo>
                <a:lnTo>
                  <a:pt x="212" y="289"/>
                </a:lnTo>
                <a:lnTo>
                  <a:pt x="214" y="290"/>
                </a:lnTo>
                <a:lnTo>
                  <a:pt x="215" y="290"/>
                </a:lnTo>
                <a:lnTo>
                  <a:pt x="217" y="290"/>
                </a:lnTo>
                <a:lnTo>
                  <a:pt x="215" y="292"/>
                </a:lnTo>
                <a:lnTo>
                  <a:pt x="214" y="292"/>
                </a:lnTo>
                <a:lnTo>
                  <a:pt x="215" y="294"/>
                </a:lnTo>
                <a:lnTo>
                  <a:pt x="217" y="294"/>
                </a:lnTo>
                <a:lnTo>
                  <a:pt x="217" y="294"/>
                </a:lnTo>
                <a:lnTo>
                  <a:pt x="219" y="295"/>
                </a:lnTo>
                <a:lnTo>
                  <a:pt x="219" y="295"/>
                </a:lnTo>
                <a:lnTo>
                  <a:pt x="217" y="297"/>
                </a:lnTo>
                <a:close/>
                <a:moveTo>
                  <a:pt x="302" y="326"/>
                </a:moveTo>
                <a:lnTo>
                  <a:pt x="300" y="324"/>
                </a:lnTo>
                <a:lnTo>
                  <a:pt x="300" y="324"/>
                </a:lnTo>
                <a:lnTo>
                  <a:pt x="298" y="317"/>
                </a:lnTo>
                <a:lnTo>
                  <a:pt x="297" y="317"/>
                </a:lnTo>
                <a:lnTo>
                  <a:pt x="297" y="319"/>
                </a:lnTo>
                <a:lnTo>
                  <a:pt x="293" y="321"/>
                </a:lnTo>
                <a:lnTo>
                  <a:pt x="292" y="322"/>
                </a:lnTo>
                <a:lnTo>
                  <a:pt x="292" y="322"/>
                </a:lnTo>
                <a:lnTo>
                  <a:pt x="292" y="324"/>
                </a:lnTo>
                <a:lnTo>
                  <a:pt x="292" y="326"/>
                </a:lnTo>
                <a:lnTo>
                  <a:pt x="292" y="326"/>
                </a:lnTo>
                <a:lnTo>
                  <a:pt x="292" y="326"/>
                </a:lnTo>
                <a:lnTo>
                  <a:pt x="290" y="328"/>
                </a:lnTo>
                <a:lnTo>
                  <a:pt x="290" y="328"/>
                </a:lnTo>
                <a:lnTo>
                  <a:pt x="288" y="326"/>
                </a:lnTo>
                <a:lnTo>
                  <a:pt x="288" y="324"/>
                </a:lnTo>
                <a:lnTo>
                  <a:pt x="287" y="326"/>
                </a:lnTo>
                <a:lnTo>
                  <a:pt x="287" y="326"/>
                </a:lnTo>
                <a:lnTo>
                  <a:pt x="287" y="326"/>
                </a:lnTo>
                <a:lnTo>
                  <a:pt x="287" y="328"/>
                </a:lnTo>
                <a:lnTo>
                  <a:pt x="287" y="329"/>
                </a:lnTo>
                <a:lnTo>
                  <a:pt x="287" y="333"/>
                </a:lnTo>
                <a:lnTo>
                  <a:pt x="287" y="334"/>
                </a:lnTo>
                <a:lnTo>
                  <a:pt x="287" y="334"/>
                </a:lnTo>
                <a:lnTo>
                  <a:pt x="285" y="334"/>
                </a:lnTo>
                <a:lnTo>
                  <a:pt x="281" y="331"/>
                </a:lnTo>
                <a:lnTo>
                  <a:pt x="280" y="329"/>
                </a:lnTo>
                <a:lnTo>
                  <a:pt x="278" y="331"/>
                </a:lnTo>
                <a:lnTo>
                  <a:pt x="280" y="333"/>
                </a:lnTo>
                <a:lnTo>
                  <a:pt x="281" y="333"/>
                </a:lnTo>
                <a:lnTo>
                  <a:pt x="281" y="334"/>
                </a:lnTo>
                <a:lnTo>
                  <a:pt x="283" y="336"/>
                </a:lnTo>
                <a:lnTo>
                  <a:pt x="285" y="338"/>
                </a:lnTo>
                <a:lnTo>
                  <a:pt x="287" y="338"/>
                </a:lnTo>
                <a:lnTo>
                  <a:pt x="287" y="336"/>
                </a:lnTo>
                <a:lnTo>
                  <a:pt x="288" y="334"/>
                </a:lnTo>
                <a:lnTo>
                  <a:pt x="288" y="331"/>
                </a:lnTo>
                <a:lnTo>
                  <a:pt x="290" y="331"/>
                </a:lnTo>
                <a:lnTo>
                  <a:pt x="292" y="331"/>
                </a:lnTo>
                <a:lnTo>
                  <a:pt x="292" y="331"/>
                </a:lnTo>
                <a:lnTo>
                  <a:pt x="290" y="333"/>
                </a:lnTo>
                <a:lnTo>
                  <a:pt x="290" y="333"/>
                </a:lnTo>
                <a:lnTo>
                  <a:pt x="292" y="333"/>
                </a:lnTo>
                <a:lnTo>
                  <a:pt x="292" y="333"/>
                </a:lnTo>
                <a:lnTo>
                  <a:pt x="292" y="334"/>
                </a:lnTo>
                <a:lnTo>
                  <a:pt x="292" y="334"/>
                </a:lnTo>
                <a:lnTo>
                  <a:pt x="292" y="336"/>
                </a:lnTo>
                <a:lnTo>
                  <a:pt x="292" y="336"/>
                </a:lnTo>
                <a:lnTo>
                  <a:pt x="292" y="336"/>
                </a:lnTo>
                <a:lnTo>
                  <a:pt x="292" y="336"/>
                </a:lnTo>
                <a:lnTo>
                  <a:pt x="293" y="336"/>
                </a:lnTo>
                <a:lnTo>
                  <a:pt x="293" y="336"/>
                </a:lnTo>
                <a:lnTo>
                  <a:pt x="293" y="336"/>
                </a:lnTo>
                <a:lnTo>
                  <a:pt x="297" y="338"/>
                </a:lnTo>
                <a:lnTo>
                  <a:pt x="297" y="338"/>
                </a:lnTo>
                <a:lnTo>
                  <a:pt x="298" y="338"/>
                </a:lnTo>
                <a:lnTo>
                  <a:pt x="300" y="336"/>
                </a:lnTo>
                <a:lnTo>
                  <a:pt x="300" y="333"/>
                </a:lnTo>
                <a:lnTo>
                  <a:pt x="300" y="333"/>
                </a:lnTo>
                <a:lnTo>
                  <a:pt x="300" y="331"/>
                </a:lnTo>
                <a:lnTo>
                  <a:pt x="302" y="331"/>
                </a:lnTo>
                <a:lnTo>
                  <a:pt x="302" y="329"/>
                </a:lnTo>
                <a:lnTo>
                  <a:pt x="302" y="329"/>
                </a:lnTo>
                <a:lnTo>
                  <a:pt x="304" y="328"/>
                </a:lnTo>
                <a:lnTo>
                  <a:pt x="302" y="328"/>
                </a:lnTo>
                <a:lnTo>
                  <a:pt x="302" y="326"/>
                </a:lnTo>
                <a:close/>
                <a:moveTo>
                  <a:pt x="76" y="80"/>
                </a:moveTo>
                <a:lnTo>
                  <a:pt x="76" y="80"/>
                </a:lnTo>
                <a:lnTo>
                  <a:pt x="76" y="85"/>
                </a:lnTo>
                <a:lnTo>
                  <a:pt x="76" y="86"/>
                </a:lnTo>
                <a:lnTo>
                  <a:pt x="78" y="86"/>
                </a:lnTo>
                <a:lnTo>
                  <a:pt x="79" y="86"/>
                </a:lnTo>
                <a:lnTo>
                  <a:pt x="79" y="81"/>
                </a:lnTo>
                <a:lnTo>
                  <a:pt x="81" y="80"/>
                </a:lnTo>
                <a:lnTo>
                  <a:pt x="81" y="80"/>
                </a:lnTo>
                <a:lnTo>
                  <a:pt x="81" y="73"/>
                </a:lnTo>
                <a:lnTo>
                  <a:pt x="81" y="73"/>
                </a:lnTo>
                <a:lnTo>
                  <a:pt x="81" y="71"/>
                </a:lnTo>
                <a:lnTo>
                  <a:pt x="79" y="71"/>
                </a:lnTo>
                <a:lnTo>
                  <a:pt x="79" y="71"/>
                </a:lnTo>
                <a:lnTo>
                  <a:pt x="79" y="76"/>
                </a:lnTo>
                <a:lnTo>
                  <a:pt x="79" y="76"/>
                </a:lnTo>
                <a:lnTo>
                  <a:pt x="78" y="78"/>
                </a:lnTo>
                <a:lnTo>
                  <a:pt x="76" y="78"/>
                </a:lnTo>
                <a:lnTo>
                  <a:pt x="74" y="78"/>
                </a:lnTo>
                <a:lnTo>
                  <a:pt x="74" y="78"/>
                </a:lnTo>
                <a:lnTo>
                  <a:pt x="74" y="80"/>
                </a:lnTo>
                <a:lnTo>
                  <a:pt x="76" y="80"/>
                </a:lnTo>
                <a:close/>
                <a:moveTo>
                  <a:pt x="25" y="29"/>
                </a:moveTo>
                <a:lnTo>
                  <a:pt x="23" y="29"/>
                </a:lnTo>
                <a:lnTo>
                  <a:pt x="23" y="27"/>
                </a:lnTo>
                <a:lnTo>
                  <a:pt x="22" y="27"/>
                </a:lnTo>
                <a:lnTo>
                  <a:pt x="22" y="25"/>
                </a:lnTo>
                <a:lnTo>
                  <a:pt x="23" y="22"/>
                </a:lnTo>
                <a:lnTo>
                  <a:pt x="23" y="20"/>
                </a:lnTo>
                <a:lnTo>
                  <a:pt x="23" y="19"/>
                </a:lnTo>
                <a:lnTo>
                  <a:pt x="22" y="15"/>
                </a:lnTo>
                <a:lnTo>
                  <a:pt x="22" y="12"/>
                </a:lnTo>
                <a:lnTo>
                  <a:pt x="23" y="8"/>
                </a:lnTo>
                <a:lnTo>
                  <a:pt x="22" y="7"/>
                </a:lnTo>
                <a:lnTo>
                  <a:pt x="22" y="7"/>
                </a:lnTo>
                <a:lnTo>
                  <a:pt x="22" y="7"/>
                </a:lnTo>
                <a:lnTo>
                  <a:pt x="20" y="3"/>
                </a:lnTo>
                <a:lnTo>
                  <a:pt x="18" y="3"/>
                </a:lnTo>
                <a:lnTo>
                  <a:pt x="15" y="2"/>
                </a:lnTo>
                <a:lnTo>
                  <a:pt x="13" y="0"/>
                </a:lnTo>
                <a:lnTo>
                  <a:pt x="11" y="0"/>
                </a:lnTo>
                <a:lnTo>
                  <a:pt x="11" y="0"/>
                </a:lnTo>
                <a:lnTo>
                  <a:pt x="10" y="0"/>
                </a:lnTo>
                <a:lnTo>
                  <a:pt x="8" y="0"/>
                </a:lnTo>
                <a:lnTo>
                  <a:pt x="8" y="2"/>
                </a:lnTo>
                <a:lnTo>
                  <a:pt x="8" y="3"/>
                </a:lnTo>
                <a:lnTo>
                  <a:pt x="8" y="5"/>
                </a:lnTo>
                <a:lnTo>
                  <a:pt x="8" y="7"/>
                </a:lnTo>
                <a:lnTo>
                  <a:pt x="8" y="8"/>
                </a:lnTo>
                <a:lnTo>
                  <a:pt x="6" y="8"/>
                </a:lnTo>
                <a:lnTo>
                  <a:pt x="5" y="10"/>
                </a:lnTo>
                <a:lnTo>
                  <a:pt x="3" y="10"/>
                </a:lnTo>
                <a:lnTo>
                  <a:pt x="1" y="10"/>
                </a:lnTo>
                <a:lnTo>
                  <a:pt x="1" y="12"/>
                </a:lnTo>
                <a:lnTo>
                  <a:pt x="1" y="13"/>
                </a:lnTo>
                <a:lnTo>
                  <a:pt x="1" y="13"/>
                </a:lnTo>
                <a:lnTo>
                  <a:pt x="0" y="15"/>
                </a:lnTo>
                <a:lnTo>
                  <a:pt x="0" y="15"/>
                </a:lnTo>
                <a:lnTo>
                  <a:pt x="0" y="15"/>
                </a:lnTo>
                <a:lnTo>
                  <a:pt x="1" y="17"/>
                </a:lnTo>
                <a:lnTo>
                  <a:pt x="1" y="17"/>
                </a:lnTo>
                <a:lnTo>
                  <a:pt x="1" y="20"/>
                </a:lnTo>
                <a:lnTo>
                  <a:pt x="1" y="22"/>
                </a:lnTo>
                <a:lnTo>
                  <a:pt x="0" y="24"/>
                </a:lnTo>
                <a:lnTo>
                  <a:pt x="0" y="25"/>
                </a:lnTo>
                <a:lnTo>
                  <a:pt x="0" y="29"/>
                </a:lnTo>
                <a:lnTo>
                  <a:pt x="0" y="30"/>
                </a:lnTo>
                <a:lnTo>
                  <a:pt x="0" y="32"/>
                </a:lnTo>
                <a:lnTo>
                  <a:pt x="1" y="32"/>
                </a:lnTo>
                <a:lnTo>
                  <a:pt x="3" y="34"/>
                </a:lnTo>
                <a:lnTo>
                  <a:pt x="3" y="35"/>
                </a:lnTo>
                <a:lnTo>
                  <a:pt x="3" y="39"/>
                </a:lnTo>
                <a:lnTo>
                  <a:pt x="3" y="41"/>
                </a:lnTo>
                <a:lnTo>
                  <a:pt x="1" y="41"/>
                </a:lnTo>
                <a:lnTo>
                  <a:pt x="3" y="44"/>
                </a:lnTo>
                <a:lnTo>
                  <a:pt x="3" y="46"/>
                </a:lnTo>
                <a:lnTo>
                  <a:pt x="5" y="47"/>
                </a:lnTo>
                <a:lnTo>
                  <a:pt x="6" y="47"/>
                </a:lnTo>
                <a:lnTo>
                  <a:pt x="15" y="44"/>
                </a:lnTo>
                <a:lnTo>
                  <a:pt x="17" y="42"/>
                </a:lnTo>
                <a:lnTo>
                  <a:pt x="17" y="42"/>
                </a:lnTo>
                <a:lnTo>
                  <a:pt x="18" y="42"/>
                </a:lnTo>
                <a:lnTo>
                  <a:pt x="18" y="41"/>
                </a:lnTo>
                <a:lnTo>
                  <a:pt x="18" y="41"/>
                </a:lnTo>
                <a:lnTo>
                  <a:pt x="20" y="41"/>
                </a:lnTo>
                <a:lnTo>
                  <a:pt x="22" y="39"/>
                </a:lnTo>
                <a:lnTo>
                  <a:pt x="23" y="39"/>
                </a:lnTo>
                <a:lnTo>
                  <a:pt x="23" y="39"/>
                </a:lnTo>
                <a:lnTo>
                  <a:pt x="23" y="37"/>
                </a:lnTo>
                <a:lnTo>
                  <a:pt x="23" y="35"/>
                </a:lnTo>
                <a:lnTo>
                  <a:pt x="23" y="35"/>
                </a:lnTo>
                <a:lnTo>
                  <a:pt x="25" y="35"/>
                </a:lnTo>
                <a:lnTo>
                  <a:pt x="25" y="34"/>
                </a:lnTo>
                <a:lnTo>
                  <a:pt x="25" y="32"/>
                </a:lnTo>
                <a:lnTo>
                  <a:pt x="25" y="30"/>
                </a:lnTo>
                <a:lnTo>
                  <a:pt x="25" y="30"/>
                </a:lnTo>
                <a:lnTo>
                  <a:pt x="25" y="29"/>
                </a:lnTo>
                <a:lnTo>
                  <a:pt x="25" y="29"/>
                </a:lnTo>
                <a:close/>
                <a:moveTo>
                  <a:pt x="378" y="80"/>
                </a:moveTo>
                <a:lnTo>
                  <a:pt x="378" y="80"/>
                </a:lnTo>
                <a:lnTo>
                  <a:pt x="378" y="78"/>
                </a:lnTo>
                <a:lnTo>
                  <a:pt x="373" y="80"/>
                </a:lnTo>
                <a:lnTo>
                  <a:pt x="371" y="80"/>
                </a:lnTo>
                <a:lnTo>
                  <a:pt x="368" y="80"/>
                </a:lnTo>
                <a:lnTo>
                  <a:pt x="368" y="81"/>
                </a:lnTo>
                <a:lnTo>
                  <a:pt x="366" y="81"/>
                </a:lnTo>
                <a:lnTo>
                  <a:pt x="366" y="81"/>
                </a:lnTo>
                <a:lnTo>
                  <a:pt x="366" y="81"/>
                </a:lnTo>
                <a:lnTo>
                  <a:pt x="366" y="83"/>
                </a:lnTo>
                <a:lnTo>
                  <a:pt x="366" y="83"/>
                </a:lnTo>
                <a:lnTo>
                  <a:pt x="368" y="85"/>
                </a:lnTo>
                <a:lnTo>
                  <a:pt x="368" y="85"/>
                </a:lnTo>
                <a:lnTo>
                  <a:pt x="368" y="85"/>
                </a:lnTo>
                <a:lnTo>
                  <a:pt x="370" y="85"/>
                </a:lnTo>
                <a:lnTo>
                  <a:pt x="371" y="85"/>
                </a:lnTo>
                <a:lnTo>
                  <a:pt x="371" y="86"/>
                </a:lnTo>
                <a:lnTo>
                  <a:pt x="375" y="88"/>
                </a:lnTo>
                <a:lnTo>
                  <a:pt x="375" y="86"/>
                </a:lnTo>
                <a:lnTo>
                  <a:pt x="375" y="85"/>
                </a:lnTo>
                <a:lnTo>
                  <a:pt x="377" y="83"/>
                </a:lnTo>
                <a:lnTo>
                  <a:pt x="377" y="83"/>
                </a:lnTo>
                <a:lnTo>
                  <a:pt x="377" y="83"/>
                </a:lnTo>
                <a:lnTo>
                  <a:pt x="377" y="81"/>
                </a:lnTo>
                <a:lnTo>
                  <a:pt x="377" y="81"/>
                </a:lnTo>
                <a:lnTo>
                  <a:pt x="378" y="80"/>
                </a:lnTo>
                <a:close/>
                <a:moveTo>
                  <a:pt x="343" y="29"/>
                </a:moveTo>
                <a:lnTo>
                  <a:pt x="346" y="27"/>
                </a:lnTo>
                <a:lnTo>
                  <a:pt x="348" y="27"/>
                </a:lnTo>
                <a:lnTo>
                  <a:pt x="348" y="29"/>
                </a:lnTo>
                <a:lnTo>
                  <a:pt x="348" y="30"/>
                </a:lnTo>
                <a:lnTo>
                  <a:pt x="349" y="32"/>
                </a:lnTo>
                <a:lnTo>
                  <a:pt x="349" y="34"/>
                </a:lnTo>
                <a:lnTo>
                  <a:pt x="349" y="35"/>
                </a:lnTo>
                <a:lnTo>
                  <a:pt x="348" y="39"/>
                </a:lnTo>
                <a:lnTo>
                  <a:pt x="348" y="39"/>
                </a:lnTo>
                <a:lnTo>
                  <a:pt x="349" y="39"/>
                </a:lnTo>
                <a:lnTo>
                  <a:pt x="351" y="39"/>
                </a:lnTo>
                <a:lnTo>
                  <a:pt x="353" y="41"/>
                </a:lnTo>
                <a:lnTo>
                  <a:pt x="353" y="42"/>
                </a:lnTo>
                <a:lnTo>
                  <a:pt x="353" y="44"/>
                </a:lnTo>
                <a:lnTo>
                  <a:pt x="354" y="44"/>
                </a:lnTo>
                <a:lnTo>
                  <a:pt x="354" y="44"/>
                </a:lnTo>
                <a:lnTo>
                  <a:pt x="356" y="44"/>
                </a:lnTo>
                <a:lnTo>
                  <a:pt x="358" y="46"/>
                </a:lnTo>
                <a:lnTo>
                  <a:pt x="358" y="46"/>
                </a:lnTo>
                <a:lnTo>
                  <a:pt x="360" y="47"/>
                </a:lnTo>
                <a:lnTo>
                  <a:pt x="358" y="49"/>
                </a:lnTo>
                <a:lnTo>
                  <a:pt x="358" y="51"/>
                </a:lnTo>
                <a:lnTo>
                  <a:pt x="360" y="51"/>
                </a:lnTo>
                <a:lnTo>
                  <a:pt x="363" y="54"/>
                </a:lnTo>
                <a:lnTo>
                  <a:pt x="361" y="56"/>
                </a:lnTo>
                <a:lnTo>
                  <a:pt x="361" y="58"/>
                </a:lnTo>
                <a:lnTo>
                  <a:pt x="365" y="58"/>
                </a:lnTo>
                <a:lnTo>
                  <a:pt x="368" y="59"/>
                </a:lnTo>
                <a:lnTo>
                  <a:pt x="370" y="59"/>
                </a:lnTo>
                <a:lnTo>
                  <a:pt x="371" y="58"/>
                </a:lnTo>
                <a:lnTo>
                  <a:pt x="373" y="58"/>
                </a:lnTo>
                <a:lnTo>
                  <a:pt x="373" y="58"/>
                </a:lnTo>
                <a:lnTo>
                  <a:pt x="375" y="54"/>
                </a:lnTo>
                <a:lnTo>
                  <a:pt x="375" y="54"/>
                </a:lnTo>
                <a:lnTo>
                  <a:pt x="377" y="54"/>
                </a:lnTo>
                <a:lnTo>
                  <a:pt x="377" y="54"/>
                </a:lnTo>
                <a:lnTo>
                  <a:pt x="378" y="54"/>
                </a:lnTo>
                <a:lnTo>
                  <a:pt x="380" y="54"/>
                </a:lnTo>
                <a:lnTo>
                  <a:pt x="382" y="56"/>
                </a:lnTo>
                <a:lnTo>
                  <a:pt x="383" y="56"/>
                </a:lnTo>
                <a:lnTo>
                  <a:pt x="385" y="56"/>
                </a:lnTo>
                <a:lnTo>
                  <a:pt x="385" y="54"/>
                </a:lnTo>
                <a:lnTo>
                  <a:pt x="383" y="54"/>
                </a:lnTo>
                <a:lnTo>
                  <a:pt x="382" y="52"/>
                </a:lnTo>
                <a:lnTo>
                  <a:pt x="383" y="51"/>
                </a:lnTo>
                <a:lnTo>
                  <a:pt x="385" y="52"/>
                </a:lnTo>
                <a:lnTo>
                  <a:pt x="387" y="52"/>
                </a:lnTo>
                <a:lnTo>
                  <a:pt x="387" y="51"/>
                </a:lnTo>
                <a:lnTo>
                  <a:pt x="385" y="47"/>
                </a:lnTo>
                <a:lnTo>
                  <a:pt x="383" y="46"/>
                </a:lnTo>
                <a:lnTo>
                  <a:pt x="383" y="44"/>
                </a:lnTo>
                <a:lnTo>
                  <a:pt x="382" y="46"/>
                </a:lnTo>
                <a:lnTo>
                  <a:pt x="380" y="47"/>
                </a:lnTo>
                <a:lnTo>
                  <a:pt x="378" y="47"/>
                </a:lnTo>
                <a:lnTo>
                  <a:pt x="377" y="47"/>
                </a:lnTo>
                <a:lnTo>
                  <a:pt x="378" y="46"/>
                </a:lnTo>
                <a:lnTo>
                  <a:pt x="382" y="44"/>
                </a:lnTo>
                <a:lnTo>
                  <a:pt x="383" y="42"/>
                </a:lnTo>
                <a:lnTo>
                  <a:pt x="383" y="35"/>
                </a:lnTo>
                <a:lnTo>
                  <a:pt x="383" y="32"/>
                </a:lnTo>
                <a:lnTo>
                  <a:pt x="375" y="32"/>
                </a:lnTo>
                <a:lnTo>
                  <a:pt x="371" y="30"/>
                </a:lnTo>
                <a:lnTo>
                  <a:pt x="370" y="29"/>
                </a:lnTo>
                <a:lnTo>
                  <a:pt x="370" y="27"/>
                </a:lnTo>
                <a:lnTo>
                  <a:pt x="353" y="12"/>
                </a:lnTo>
                <a:lnTo>
                  <a:pt x="349" y="15"/>
                </a:lnTo>
                <a:lnTo>
                  <a:pt x="348" y="15"/>
                </a:lnTo>
                <a:lnTo>
                  <a:pt x="348" y="15"/>
                </a:lnTo>
                <a:lnTo>
                  <a:pt x="346" y="15"/>
                </a:lnTo>
                <a:lnTo>
                  <a:pt x="346" y="13"/>
                </a:lnTo>
                <a:lnTo>
                  <a:pt x="346" y="15"/>
                </a:lnTo>
                <a:lnTo>
                  <a:pt x="346" y="15"/>
                </a:lnTo>
                <a:lnTo>
                  <a:pt x="346" y="17"/>
                </a:lnTo>
                <a:lnTo>
                  <a:pt x="348" y="17"/>
                </a:lnTo>
                <a:lnTo>
                  <a:pt x="346" y="19"/>
                </a:lnTo>
                <a:lnTo>
                  <a:pt x="344" y="19"/>
                </a:lnTo>
                <a:lnTo>
                  <a:pt x="346" y="20"/>
                </a:lnTo>
                <a:lnTo>
                  <a:pt x="344" y="22"/>
                </a:lnTo>
                <a:lnTo>
                  <a:pt x="341" y="22"/>
                </a:lnTo>
                <a:lnTo>
                  <a:pt x="339" y="24"/>
                </a:lnTo>
                <a:lnTo>
                  <a:pt x="337" y="25"/>
                </a:lnTo>
                <a:lnTo>
                  <a:pt x="336" y="25"/>
                </a:lnTo>
                <a:lnTo>
                  <a:pt x="341" y="29"/>
                </a:lnTo>
                <a:lnTo>
                  <a:pt x="343" y="29"/>
                </a:lnTo>
                <a:close/>
                <a:moveTo>
                  <a:pt x="397" y="71"/>
                </a:moveTo>
                <a:lnTo>
                  <a:pt x="395" y="68"/>
                </a:lnTo>
                <a:lnTo>
                  <a:pt x="394" y="68"/>
                </a:lnTo>
                <a:lnTo>
                  <a:pt x="392" y="68"/>
                </a:lnTo>
                <a:lnTo>
                  <a:pt x="392" y="66"/>
                </a:lnTo>
                <a:lnTo>
                  <a:pt x="387" y="63"/>
                </a:lnTo>
                <a:lnTo>
                  <a:pt x="387" y="63"/>
                </a:lnTo>
                <a:lnTo>
                  <a:pt x="385" y="63"/>
                </a:lnTo>
                <a:lnTo>
                  <a:pt x="385" y="63"/>
                </a:lnTo>
                <a:lnTo>
                  <a:pt x="383" y="64"/>
                </a:lnTo>
                <a:lnTo>
                  <a:pt x="383" y="64"/>
                </a:lnTo>
                <a:lnTo>
                  <a:pt x="382" y="64"/>
                </a:lnTo>
                <a:lnTo>
                  <a:pt x="380" y="64"/>
                </a:lnTo>
                <a:lnTo>
                  <a:pt x="375" y="66"/>
                </a:lnTo>
                <a:lnTo>
                  <a:pt x="375" y="68"/>
                </a:lnTo>
                <a:lnTo>
                  <a:pt x="375" y="68"/>
                </a:lnTo>
                <a:lnTo>
                  <a:pt x="371" y="66"/>
                </a:lnTo>
                <a:lnTo>
                  <a:pt x="371" y="66"/>
                </a:lnTo>
                <a:lnTo>
                  <a:pt x="370" y="66"/>
                </a:lnTo>
                <a:lnTo>
                  <a:pt x="365" y="66"/>
                </a:lnTo>
                <a:lnTo>
                  <a:pt x="363" y="66"/>
                </a:lnTo>
                <a:lnTo>
                  <a:pt x="358" y="69"/>
                </a:lnTo>
                <a:lnTo>
                  <a:pt x="358" y="69"/>
                </a:lnTo>
                <a:lnTo>
                  <a:pt x="358" y="73"/>
                </a:lnTo>
                <a:lnTo>
                  <a:pt x="358" y="73"/>
                </a:lnTo>
                <a:lnTo>
                  <a:pt x="358" y="73"/>
                </a:lnTo>
                <a:lnTo>
                  <a:pt x="360" y="73"/>
                </a:lnTo>
                <a:lnTo>
                  <a:pt x="361" y="73"/>
                </a:lnTo>
                <a:lnTo>
                  <a:pt x="361" y="75"/>
                </a:lnTo>
                <a:lnTo>
                  <a:pt x="363" y="75"/>
                </a:lnTo>
                <a:lnTo>
                  <a:pt x="365" y="75"/>
                </a:lnTo>
                <a:lnTo>
                  <a:pt x="370" y="75"/>
                </a:lnTo>
                <a:lnTo>
                  <a:pt x="371" y="75"/>
                </a:lnTo>
                <a:lnTo>
                  <a:pt x="371" y="75"/>
                </a:lnTo>
                <a:lnTo>
                  <a:pt x="373" y="75"/>
                </a:lnTo>
                <a:lnTo>
                  <a:pt x="373" y="75"/>
                </a:lnTo>
                <a:lnTo>
                  <a:pt x="373" y="75"/>
                </a:lnTo>
                <a:lnTo>
                  <a:pt x="375" y="75"/>
                </a:lnTo>
                <a:lnTo>
                  <a:pt x="375" y="75"/>
                </a:lnTo>
                <a:lnTo>
                  <a:pt x="377" y="75"/>
                </a:lnTo>
                <a:lnTo>
                  <a:pt x="377" y="75"/>
                </a:lnTo>
                <a:lnTo>
                  <a:pt x="377" y="76"/>
                </a:lnTo>
                <a:lnTo>
                  <a:pt x="383" y="73"/>
                </a:lnTo>
                <a:lnTo>
                  <a:pt x="385" y="75"/>
                </a:lnTo>
                <a:lnTo>
                  <a:pt x="387" y="76"/>
                </a:lnTo>
                <a:lnTo>
                  <a:pt x="387" y="80"/>
                </a:lnTo>
                <a:lnTo>
                  <a:pt x="388" y="78"/>
                </a:lnTo>
                <a:lnTo>
                  <a:pt x="390" y="78"/>
                </a:lnTo>
                <a:lnTo>
                  <a:pt x="390" y="78"/>
                </a:lnTo>
                <a:lnTo>
                  <a:pt x="392" y="78"/>
                </a:lnTo>
                <a:lnTo>
                  <a:pt x="392" y="78"/>
                </a:lnTo>
                <a:lnTo>
                  <a:pt x="394" y="76"/>
                </a:lnTo>
                <a:lnTo>
                  <a:pt x="394" y="75"/>
                </a:lnTo>
                <a:lnTo>
                  <a:pt x="394" y="75"/>
                </a:lnTo>
                <a:lnTo>
                  <a:pt x="395" y="75"/>
                </a:lnTo>
                <a:lnTo>
                  <a:pt x="397" y="73"/>
                </a:lnTo>
                <a:lnTo>
                  <a:pt x="397" y="73"/>
                </a:lnTo>
                <a:lnTo>
                  <a:pt x="397" y="75"/>
                </a:lnTo>
                <a:lnTo>
                  <a:pt x="399" y="75"/>
                </a:lnTo>
                <a:lnTo>
                  <a:pt x="399" y="75"/>
                </a:lnTo>
                <a:lnTo>
                  <a:pt x="399" y="73"/>
                </a:lnTo>
                <a:lnTo>
                  <a:pt x="397" y="71"/>
                </a:lnTo>
                <a:close/>
                <a:moveTo>
                  <a:pt x="86" y="76"/>
                </a:moveTo>
                <a:lnTo>
                  <a:pt x="88" y="76"/>
                </a:lnTo>
                <a:lnTo>
                  <a:pt x="91" y="76"/>
                </a:lnTo>
                <a:lnTo>
                  <a:pt x="91" y="76"/>
                </a:lnTo>
                <a:lnTo>
                  <a:pt x="91" y="76"/>
                </a:lnTo>
                <a:lnTo>
                  <a:pt x="93" y="76"/>
                </a:lnTo>
                <a:lnTo>
                  <a:pt x="95" y="75"/>
                </a:lnTo>
                <a:lnTo>
                  <a:pt x="95" y="75"/>
                </a:lnTo>
                <a:lnTo>
                  <a:pt x="95" y="75"/>
                </a:lnTo>
                <a:lnTo>
                  <a:pt x="95" y="73"/>
                </a:lnTo>
                <a:lnTo>
                  <a:pt x="96" y="71"/>
                </a:lnTo>
                <a:lnTo>
                  <a:pt x="96" y="71"/>
                </a:lnTo>
                <a:lnTo>
                  <a:pt x="95" y="69"/>
                </a:lnTo>
                <a:lnTo>
                  <a:pt x="93" y="69"/>
                </a:lnTo>
                <a:lnTo>
                  <a:pt x="93" y="69"/>
                </a:lnTo>
                <a:lnTo>
                  <a:pt x="90" y="69"/>
                </a:lnTo>
                <a:lnTo>
                  <a:pt x="90" y="69"/>
                </a:lnTo>
                <a:lnTo>
                  <a:pt x="88" y="69"/>
                </a:lnTo>
                <a:lnTo>
                  <a:pt x="88" y="69"/>
                </a:lnTo>
                <a:lnTo>
                  <a:pt x="88" y="69"/>
                </a:lnTo>
                <a:lnTo>
                  <a:pt x="90" y="71"/>
                </a:lnTo>
                <a:lnTo>
                  <a:pt x="90" y="71"/>
                </a:lnTo>
                <a:lnTo>
                  <a:pt x="88" y="71"/>
                </a:lnTo>
                <a:lnTo>
                  <a:pt x="88" y="73"/>
                </a:lnTo>
                <a:lnTo>
                  <a:pt x="86" y="73"/>
                </a:lnTo>
                <a:lnTo>
                  <a:pt x="84" y="73"/>
                </a:lnTo>
                <a:lnTo>
                  <a:pt x="84" y="73"/>
                </a:lnTo>
                <a:lnTo>
                  <a:pt x="86" y="75"/>
                </a:lnTo>
                <a:lnTo>
                  <a:pt x="86" y="76"/>
                </a:lnTo>
                <a:close/>
                <a:moveTo>
                  <a:pt x="93" y="90"/>
                </a:moveTo>
                <a:lnTo>
                  <a:pt x="93" y="90"/>
                </a:lnTo>
                <a:lnTo>
                  <a:pt x="91" y="90"/>
                </a:lnTo>
                <a:lnTo>
                  <a:pt x="88" y="93"/>
                </a:lnTo>
                <a:lnTo>
                  <a:pt x="88" y="93"/>
                </a:lnTo>
                <a:lnTo>
                  <a:pt x="88" y="98"/>
                </a:lnTo>
                <a:lnTo>
                  <a:pt x="88" y="98"/>
                </a:lnTo>
                <a:lnTo>
                  <a:pt x="90" y="98"/>
                </a:lnTo>
                <a:lnTo>
                  <a:pt x="90" y="98"/>
                </a:lnTo>
                <a:lnTo>
                  <a:pt x="90" y="98"/>
                </a:lnTo>
                <a:lnTo>
                  <a:pt x="91" y="98"/>
                </a:lnTo>
                <a:lnTo>
                  <a:pt x="91" y="98"/>
                </a:lnTo>
                <a:lnTo>
                  <a:pt x="93" y="98"/>
                </a:lnTo>
                <a:lnTo>
                  <a:pt x="93" y="98"/>
                </a:lnTo>
                <a:lnTo>
                  <a:pt x="98" y="97"/>
                </a:lnTo>
                <a:lnTo>
                  <a:pt x="100" y="97"/>
                </a:lnTo>
                <a:lnTo>
                  <a:pt x="101" y="97"/>
                </a:lnTo>
                <a:lnTo>
                  <a:pt x="105" y="97"/>
                </a:lnTo>
                <a:lnTo>
                  <a:pt x="105" y="97"/>
                </a:lnTo>
                <a:lnTo>
                  <a:pt x="103" y="95"/>
                </a:lnTo>
                <a:lnTo>
                  <a:pt x="101" y="95"/>
                </a:lnTo>
                <a:lnTo>
                  <a:pt x="100" y="93"/>
                </a:lnTo>
                <a:lnTo>
                  <a:pt x="98" y="93"/>
                </a:lnTo>
                <a:lnTo>
                  <a:pt x="96" y="92"/>
                </a:lnTo>
                <a:lnTo>
                  <a:pt x="96" y="92"/>
                </a:lnTo>
                <a:lnTo>
                  <a:pt x="95" y="92"/>
                </a:lnTo>
                <a:lnTo>
                  <a:pt x="93" y="90"/>
                </a:lnTo>
                <a:close/>
              </a:path>
            </a:pathLst>
          </a:custGeom>
          <a:solidFill>
            <a:srgbClr val="0B1849"/>
          </a:solidFill>
          <a:ln>
            <a:solidFill>
              <a:schemeClr val="bg1"/>
            </a:solidFill>
          </a:ln>
        </p:spPr>
        <p:txBody>
          <a:bodyPr vert="horz" wrap="square" lIns="45720" tIns="22860" rIns="45720" bIns="22860" numCol="1" anchor="t" anchorCtr="0" compatLnSpc="1">
            <a:prstTxWarp prst="textNoShape">
              <a:avLst/>
            </a:prstTxWarp>
          </a:bodyPr>
          <a:lstStyle/>
          <a:p>
            <a:endParaRPr lang="en-US" sz="900"/>
          </a:p>
        </p:txBody>
      </p:sp>
      <p:grpSp>
        <p:nvGrpSpPr>
          <p:cNvPr id="40" name="Group 39">
            <a:extLst>
              <a:ext uri="{FF2B5EF4-FFF2-40B4-BE49-F238E27FC236}">
                <a16:creationId xmlns:a16="http://schemas.microsoft.com/office/drawing/2014/main" id="{45663BF2-4019-FD7B-F63F-23D11AAD4455}"/>
              </a:ext>
            </a:extLst>
          </p:cNvPr>
          <p:cNvGrpSpPr/>
          <p:nvPr userDrawn="1"/>
        </p:nvGrpSpPr>
        <p:grpSpPr>
          <a:xfrm>
            <a:off x="2831859" y="3312185"/>
            <a:ext cx="1786643" cy="1959876"/>
            <a:chOff x="8780911" y="3606954"/>
            <a:chExt cx="2102096" cy="2312020"/>
          </a:xfrm>
        </p:grpSpPr>
        <p:sp>
          <p:nvSpPr>
            <p:cNvPr id="41" name="Rectangle: Rounded Corners 47">
              <a:extLst>
                <a:ext uri="{FF2B5EF4-FFF2-40B4-BE49-F238E27FC236}">
                  <a16:creationId xmlns:a16="http://schemas.microsoft.com/office/drawing/2014/main" id="{31E9166F-B011-DE1F-CB5A-8784105B00B6}"/>
                </a:ext>
              </a:extLst>
            </p:cNvPr>
            <p:cNvSpPr/>
            <p:nvPr/>
          </p:nvSpPr>
          <p:spPr>
            <a:xfrm>
              <a:off x="8780911" y="3606954"/>
              <a:ext cx="2102096" cy="2312020"/>
            </a:xfrm>
            <a:prstGeom prst="roundRect">
              <a:avLst>
                <a:gd name="adj" fmla="val 15919"/>
              </a:avLst>
            </a:prstGeom>
            <a:solidFill>
              <a:srgbClr val="0273F0"/>
            </a:solidFill>
            <a:ln w="28575">
              <a:noFill/>
            </a:ln>
            <a:effectLst>
              <a:outerShdw blurRad="241300" dist="762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00" b="1">
                <a:latin typeface="+mj-lt"/>
              </a:endParaRPr>
            </a:p>
          </p:txBody>
        </p:sp>
        <p:grpSp>
          <p:nvGrpSpPr>
            <p:cNvPr id="42" name="Group 41">
              <a:extLst>
                <a:ext uri="{FF2B5EF4-FFF2-40B4-BE49-F238E27FC236}">
                  <a16:creationId xmlns:a16="http://schemas.microsoft.com/office/drawing/2014/main" id="{20EF8353-F86F-3E7E-1AB0-C5B9BCA000A2}"/>
                </a:ext>
              </a:extLst>
            </p:cNvPr>
            <p:cNvGrpSpPr/>
            <p:nvPr/>
          </p:nvGrpSpPr>
          <p:grpSpPr>
            <a:xfrm>
              <a:off x="8834963" y="3840129"/>
              <a:ext cx="2040206" cy="1851478"/>
              <a:chOff x="8834963" y="3840129"/>
              <a:chExt cx="2040206" cy="1851478"/>
            </a:xfrm>
          </p:grpSpPr>
          <p:sp>
            <p:nvSpPr>
              <p:cNvPr id="43" name="TextBox 42">
                <a:extLst>
                  <a:ext uri="{FF2B5EF4-FFF2-40B4-BE49-F238E27FC236}">
                    <a16:creationId xmlns:a16="http://schemas.microsoft.com/office/drawing/2014/main" id="{F40BD04F-1034-38E5-988A-65D464FADF1B}"/>
                  </a:ext>
                </a:extLst>
              </p:cNvPr>
              <p:cNvSpPr txBox="1"/>
              <p:nvPr/>
            </p:nvSpPr>
            <p:spPr>
              <a:xfrm>
                <a:off x="8952351" y="3840129"/>
                <a:ext cx="1796480" cy="762462"/>
              </a:xfrm>
              <a:prstGeom prst="rect">
                <a:avLst/>
              </a:prstGeom>
              <a:noFill/>
            </p:spPr>
            <p:txBody>
              <a:bodyPr wrap="square" rtlCol="0">
                <a:spAutoFit/>
              </a:bodyPr>
              <a:lstStyle>
                <a:defPPr>
                  <a:defRPr lang="en-US"/>
                </a:defPPr>
                <a:lvl1pPr>
                  <a:defRPr sz="4400" b="1">
                    <a:solidFill>
                      <a:schemeClr val="accent2"/>
                    </a:solidFill>
                    <a:latin typeface="+mj-lt"/>
                    <a:cs typeface="Sora ExtraBold" pitchFamily="2" charset="0"/>
                  </a:defRPr>
                </a:lvl1pPr>
              </a:lstStyle>
              <a:p>
                <a:pPr algn="ctr"/>
                <a:r>
                  <a:rPr lang="en-US" sz="3600" b="0" i="0">
                    <a:solidFill>
                      <a:schemeClr val="bg1"/>
                    </a:solidFill>
                    <a:latin typeface="GT America Mono Regular" pitchFamily="2" charset="77"/>
                  </a:rPr>
                  <a:t>40%</a:t>
                </a:r>
              </a:p>
            </p:txBody>
          </p:sp>
          <p:sp>
            <p:nvSpPr>
              <p:cNvPr id="44" name="TextBox 43">
                <a:extLst>
                  <a:ext uri="{FF2B5EF4-FFF2-40B4-BE49-F238E27FC236}">
                    <a16:creationId xmlns:a16="http://schemas.microsoft.com/office/drawing/2014/main" id="{9F2D7D59-572B-E8E7-6E83-88AF1C498B3D}"/>
                  </a:ext>
                </a:extLst>
              </p:cNvPr>
              <p:cNvSpPr txBox="1"/>
              <p:nvPr/>
            </p:nvSpPr>
            <p:spPr>
              <a:xfrm>
                <a:off x="8834963" y="4557672"/>
                <a:ext cx="2040206" cy="1133935"/>
              </a:xfrm>
              <a:prstGeom prst="rect">
                <a:avLst/>
              </a:prstGeom>
              <a:noFill/>
            </p:spPr>
            <p:txBody>
              <a:bodyPr wrap="square" rtlCol="0">
                <a:spAutoFit/>
              </a:bodyPr>
              <a:lstStyle/>
              <a:p>
                <a:pPr algn="ctr">
                  <a:lnSpc>
                    <a:spcPct val="120000"/>
                  </a:lnSpc>
                </a:pPr>
                <a:r>
                  <a:rPr lang="en-US" sz="1200" b="0" i="0">
                    <a:solidFill>
                      <a:schemeClr val="bg1"/>
                    </a:solidFill>
                    <a:latin typeface="GT America Regular" pitchFamily="2" charset="77"/>
                  </a:rPr>
                  <a:t>Lorem ipsum dolor </a:t>
                </a:r>
                <a:br>
                  <a:rPr lang="en-US" sz="1200" b="0" i="0">
                    <a:solidFill>
                      <a:schemeClr val="bg1"/>
                    </a:solidFill>
                    <a:latin typeface="GT America Regular" pitchFamily="2" charset="77"/>
                  </a:rPr>
                </a:br>
                <a:r>
                  <a:rPr lang="en-US" sz="1200" b="0" i="0">
                    <a:solidFill>
                      <a:schemeClr val="bg1"/>
                    </a:solidFill>
                    <a:latin typeface="GT America Regular" pitchFamily="2" charset="77"/>
                  </a:rPr>
                  <a:t>sit </a:t>
                </a:r>
                <a:r>
                  <a:rPr lang="en-US" sz="1200" b="0" i="0" err="1">
                    <a:solidFill>
                      <a:schemeClr val="bg1"/>
                    </a:solidFill>
                    <a:latin typeface="GT America Regular" pitchFamily="2" charset="77"/>
                  </a:rPr>
                  <a:t>amet</a:t>
                </a:r>
                <a:r>
                  <a:rPr lang="en-US" sz="1200" b="0" i="0">
                    <a:solidFill>
                      <a:schemeClr val="bg1"/>
                    </a:solidFill>
                    <a:latin typeface="GT America Regular" pitchFamily="2" charset="77"/>
                  </a:rPr>
                  <a:t>, con sec</a:t>
                </a:r>
                <a:br>
                  <a:rPr lang="en-US" sz="1200" b="0" i="0">
                    <a:solidFill>
                      <a:schemeClr val="bg1"/>
                    </a:solidFill>
                    <a:latin typeface="GT America Regular" pitchFamily="2" charset="77"/>
                  </a:rPr>
                </a:br>
                <a:r>
                  <a:rPr lang="en-US" sz="1200" b="0" i="0" err="1">
                    <a:solidFill>
                      <a:schemeClr val="bg1"/>
                    </a:solidFill>
                    <a:latin typeface="GT America Regular" pitchFamily="2" charset="77"/>
                  </a:rPr>
                  <a:t>tetur</a:t>
                </a:r>
                <a:r>
                  <a:rPr lang="en-US" sz="1200" b="0" i="0">
                    <a:solidFill>
                      <a:schemeClr val="bg1"/>
                    </a:solidFill>
                    <a:latin typeface="GT America Regular" pitchFamily="2" charset="77"/>
                  </a:rPr>
                  <a:t> </a:t>
                </a:r>
                <a:r>
                  <a:rPr lang="en-US" sz="1200" b="0" i="0" err="1">
                    <a:solidFill>
                      <a:schemeClr val="bg1"/>
                    </a:solidFill>
                    <a:latin typeface="GT America Regular" pitchFamily="2" charset="77"/>
                  </a:rPr>
                  <a:t>adipiscing</a:t>
                </a:r>
                <a:r>
                  <a:rPr lang="en-US" sz="1200" b="0" i="0">
                    <a:solidFill>
                      <a:schemeClr val="bg1"/>
                    </a:solidFill>
                    <a:latin typeface="GT America Regular" pitchFamily="2" charset="77"/>
                  </a:rPr>
                  <a:t> </a:t>
                </a:r>
                <a:br>
                  <a:rPr lang="en-US" sz="1200" b="0" i="0">
                    <a:solidFill>
                      <a:schemeClr val="bg1"/>
                    </a:solidFill>
                    <a:latin typeface="GT America Regular" pitchFamily="2" charset="77"/>
                  </a:rPr>
                </a:br>
                <a:r>
                  <a:rPr lang="en-US" sz="1200" b="0" i="0">
                    <a:solidFill>
                      <a:schemeClr val="bg1"/>
                    </a:solidFill>
                    <a:latin typeface="GT America Regular" pitchFamily="2" charset="77"/>
                  </a:rPr>
                  <a:t>Nam</a:t>
                </a:r>
              </a:p>
            </p:txBody>
          </p:sp>
        </p:grpSp>
      </p:grpSp>
      <p:sp>
        <p:nvSpPr>
          <p:cNvPr id="16" name="Text Placeholder 17">
            <a:extLst>
              <a:ext uri="{FF2B5EF4-FFF2-40B4-BE49-F238E27FC236}">
                <a16:creationId xmlns:a16="http://schemas.microsoft.com/office/drawing/2014/main" id="{AAAB99C0-C2C8-EBFC-9F49-DB7DB9D8EA5A}"/>
              </a:ext>
            </a:extLst>
          </p:cNvPr>
          <p:cNvSpPr>
            <a:spLocks noGrp="1"/>
          </p:cNvSpPr>
          <p:nvPr>
            <p:ph type="body" sz="quarter" idx="11"/>
          </p:nvPr>
        </p:nvSpPr>
        <p:spPr>
          <a:xfrm>
            <a:off x="586582" y="628942"/>
            <a:ext cx="10831337" cy="856456"/>
          </a:xfrm>
        </p:spPr>
        <p:txBody>
          <a:bodyPr/>
          <a:lstStyle>
            <a:lvl1pPr marL="0" indent="0">
              <a:buNone/>
              <a:defRPr sz="3000" b="1" i="0">
                <a:solidFill>
                  <a:srgbClr val="0273F0"/>
                </a:solidFill>
                <a:latin typeface="+mj-lt"/>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
        <p:nvSpPr>
          <p:cNvPr id="18" name="Text Placeholder 17">
            <a:extLst>
              <a:ext uri="{FF2B5EF4-FFF2-40B4-BE49-F238E27FC236}">
                <a16:creationId xmlns:a16="http://schemas.microsoft.com/office/drawing/2014/main" id="{A925261C-39FB-ABAC-0A02-30AC7FD7181F}"/>
              </a:ext>
            </a:extLst>
          </p:cNvPr>
          <p:cNvSpPr>
            <a:spLocks noGrp="1"/>
          </p:cNvSpPr>
          <p:nvPr>
            <p:ph type="body" sz="quarter" idx="12" hasCustomPrompt="1"/>
          </p:nvPr>
        </p:nvSpPr>
        <p:spPr>
          <a:xfrm>
            <a:off x="586582" y="1290891"/>
            <a:ext cx="5427357" cy="856456"/>
          </a:xfrm>
        </p:spPr>
        <p:txBody>
          <a:bodyPr>
            <a:normAutofit/>
          </a:bodyPr>
          <a:lstStyle>
            <a:lvl1pPr marL="0" indent="0">
              <a:buNone/>
              <a:defRPr sz="1500" b="0" i="0">
                <a:solidFill>
                  <a:srgbClr val="0E0F0F"/>
                </a:solidFill>
                <a:latin typeface="GT America Regular" pitchFamily="2" charset="77"/>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Sub Header</a:t>
            </a:r>
          </a:p>
        </p:txBody>
      </p:sp>
      <p:sp>
        <p:nvSpPr>
          <p:cNvPr id="17" name="TextBox 16">
            <a:extLst>
              <a:ext uri="{FF2B5EF4-FFF2-40B4-BE49-F238E27FC236}">
                <a16:creationId xmlns:a16="http://schemas.microsoft.com/office/drawing/2014/main" id="{2804093B-04C9-E4D6-0FBF-8755444B7920}"/>
              </a:ext>
            </a:extLst>
          </p:cNvPr>
          <p:cNvSpPr txBox="1"/>
          <p:nvPr userDrawn="1"/>
        </p:nvSpPr>
        <p:spPr>
          <a:xfrm>
            <a:off x="7980594" y="3647952"/>
            <a:ext cx="1968639" cy="518027"/>
          </a:xfrm>
          <a:prstGeom prst="rect">
            <a:avLst/>
          </a:prstGeom>
          <a:noFill/>
        </p:spPr>
        <p:txBody>
          <a:bodyPr wrap="square" rtlCol="0">
            <a:spAutoFit/>
          </a:bodyPr>
          <a:lstStyle/>
          <a:p>
            <a:pPr>
              <a:lnSpc>
                <a:spcPct val="120000"/>
              </a:lnSpc>
            </a:pPr>
            <a:r>
              <a:rPr lang="en-US" sz="1200" b="0" i="0">
                <a:solidFill>
                  <a:srgbClr val="0B1849"/>
                </a:solidFill>
                <a:latin typeface="GT America Regular" pitchFamily="2" charset="77"/>
              </a:rPr>
              <a:t>Lorem ipsum dolor sit </a:t>
            </a:r>
            <a:r>
              <a:rPr lang="en-US" sz="1200" b="0" i="0" err="1">
                <a:solidFill>
                  <a:srgbClr val="0B1849"/>
                </a:solidFill>
                <a:latin typeface="GT America Regular" pitchFamily="2" charset="77"/>
              </a:rPr>
              <a:t>amet</a:t>
            </a:r>
            <a:r>
              <a:rPr lang="en-US" sz="1200" b="0" i="0">
                <a:solidFill>
                  <a:srgbClr val="0B1849"/>
                </a:solidFill>
                <a:latin typeface="GT America Regular" pitchFamily="2" charset="77"/>
              </a:rPr>
              <a:t>, </a:t>
            </a:r>
            <a:r>
              <a:rPr lang="en-US" sz="1200" b="0" i="0" err="1">
                <a:solidFill>
                  <a:srgbClr val="0B1849"/>
                </a:solidFill>
                <a:latin typeface="GT America Regular" pitchFamily="2" charset="77"/>
              </a:rPr>
              <a:t>consectetur</a:t>
            </a:r>
            <a:endParaRPr lang="en-US" sz="1200" b="0" i="0">
              <a:solidFill>
                <a:srgbClr val="0B1849"/>
              </a:solidFill>
              <a:latin typeface="GT America Regular" pitchFamily="2" charset="77"/>
            </a:endParaRPr>
          </a:p>
        </p:txBody>
      </p:sp>
      <p:sp>
        <p:nvSpPr>
          <p:cNvPr id="19" name="TextBox 18">
            <a:extLst>
              <a:ext uri="{FF2B5EF4-FFF2-40B4-BE49-F238E27FC236}">
                <a16:creationId xmlns:a16="http://schemas.microsoft.com/office/drawing/2014/main" id="{86F1762D-EC52-4495-CFCE-783C1D7F75ED}"/>
              </a:ext>
            </a:extLst>
          </p:cNvPr>
          <p:cNvSpPr txBox="1"/>
          <p:nvPr userDrawn="1"/>
        </p:nvSpPr>
        <p:spPr>
          <a:xfrm>
            <a:off x="7980594" y="4316744"/>
            <a:ext cx="1968639" cy="518027"/>
          </a:xfrm>
          <a:prstGeom prst="rect">
            <a:avLst/>
          </a:prstGeom>
          <a:noFill/>
        </p:spPr>
        <p:txBody>
          <a:bodyPr wrap="square" rtlCol="0">
            <a:spAutoFit/>
          </a:bodyPr>
          <a:lstStyle/>
          <a:p>
            <a:pPr>
              <a:lnSpc>
                <a:spcPct val="120000"/>
              </a:lnSpc>
            </a:pPr>
            <a:r>
              <a:rPr lang="en-US" sz="1200" b="0" i="0">
                <a:solidFill>
                  <a:srgbClr val="0E0F0F"/>
                </a:solidFill>
                <a:latin typeface="GT America Regular" pitchFamily="2" charset="77"/>
              </a:rPr>
              <a:t>Lorem ipsum dolor sit </a:t>
            </a:r>
            <a:r>
              <a:rPr lang="en-US" sz="1200" b="0" i="0" err="1">
                <a:solidFill>
                  <a:srgbClr val="0E0F0F"/>
                </a:solidFill>
                <a:latin typeface="GT America Regular" pitchFamily="2" charset="77"/>
              </a:rPr>
              <a:t>amet</a:t>
            </a:r>
            <a:r>
              <a:rPr lang="en-US" sz="1200" b="0" i="0">
                <a:solidFill>
                  <a:srgbClr val="0E0F0F"/>
                </a:solidFill>
                <a:latin typeface="GT America Regular" pitchFamily="2" charset="77"/>
              </a:rPr>
              <a:t>, </a:t>
            </a:r>
            <a:r>
              <a:rPr lang="en-US" sz="1200" b="0" i="0" err="1">
                <a:solidFill>
                  <a:srgbClr val="0E0F0F"/>
                </a:solidFill>
                <a:latin typeface="GT America Regular" pitchFamily="2" charset="77"/>
              </a:rPr>
              <a:t>consectetur</a:t>
            </a:r>
            <a:r>
              <a:rPr lang="en-US" sz="1200" b="0" i="0">
                <a:solidFill>
                  <a:srgbClr val="0E0F0F"/>
                </a:solidFill>
                <a:latin typeface="GT America Regular" pitchFamily="2" charset="77"/>
              </a:rPr>
              <a:t>, </a:t>
            </a:r>
          </a:p>
        </p:txBody>
      </p:sp>
      <p:grpSp>
        <p:nvGrpSpPr>
          <p:cNvPr id="20" name="Group 19">
            <a:extLst>
              <a:ext uri="{FF2B5EF4-FFF2-40B4-BE49-F238E27FC236}">
                <a16:creationId xmlns:a16="http://schemas.microsoft.com/office/drawing/2014/main" id="{7D2DFE1E-00BE-1085-B4C0-15C26D52775D}"/>
              </a:ext>
            </a:extLst>
          </p:cNvPr>
          <p:cNvGrpSpPr/>
          <p:nvPr userDrawn="1"/>
        </p:nvGrpSpPr>
        <p:grpSpPr>
          <a:xfrm flipH="1">
            <a:off x="7221867" y="3650612"/>
            <a:ext cx="639902" cy="557359"/>
            <a:chOff x="7230880" y="4091833"/>
            <a:chExt cx="583942" cy="522786"/>
          </a:xfrm>
        </p:grpSpPr>
        <p:sp>
          <p:nvSpPr>
            <p:cNvPr id="21" name="Rectangle: Rounded Corners 121">
              <a:extLst>
                <a:ext uri="{FF2B5EF4-FFF2-40B4-BE49-F238E27FC236}">
                  <a16:creationId xmlns:a16="http://schemas.microsoft.com/office/drawing/2014/main" id="{DB68DE26-A80D-3CFC-0862-901F9BEE1D38}"/>
                </a:ext>
              </a:extLst>
            </p:cNvPr>
            <p:cNvSpPr/>
            <p:nvPr/>
          </p:nvSpPr>
          <p:spPr>
            <a:xfrm>
              <a:off x="7261457" y="4091833"/>
              <a:ext cx="522788" cy="522786"/>
            </a:xfrm>
            <a:prstGeom prst="roundRect">
              <a:avLst>
                <a:gd name="adj" fmla="val 14994"/>
              </a:avLst>
            </a:prstGeom>
            <a:solidFill>
              <a:schemeClr val="bg1"/>
            </a:solidFill>
            <a:ln w="28575">
              <a:noFill/>
            </a:ln>
            <a:effectLst>
              <a:outerShdw blurRad="241300" dist="762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b="0" i="0">
                <a:solidFill>
                  <a:srgbClr val="0E0F0F"/>
                </a:solidFill>
                <a:latin typeface="GT America Regular" pitchFamily="2" charset="77"/>
              </a:endParaRPr>
            </a:p>
          </p:txBody>
        </p:sp>
        <p:sp>
          <p:nvSpPr>
            <p:cNvPr id="22" name="TextBox 21">
              <a:extLst>
                <a:ext uri="{FF2B5EF4-FFF2-40B4-BE49-F238E27FC236}">
                  <a16:creationId xmlns:a16="http://schemas.microsoft.com/office/drawing/2014/main" id="{047281BB-43E9-E202-2FF7-ACD63EEFF14D}"/>
                </a:ext>
              </a:extLst>
            </p:cNvPr>
            <p:cNvSpPr txBox="1"/>
            <p:nvPr/>
          </p:nvSpPr>
          <p:spPr>
            <a:xfrm>
              <a:off x="7230880" y="4279465"/>
              <a:ext cx="583942" cy="259817"/>
            </a:xfrm>
            <a:prstGeom prst="rect">
              <a:avLst/>
            </a:prstGeom>
            <a:noFill/>
          </p:spPr>
          <p:txBody>
            <a:bodyPr wrap="square" rtlCol="0">
              <a:spAutoFit/>
            </a:bodyPr>
            <a:lstStyle/>
            <a:p>
              <a:pPr algn="ctr"/>
              <a:r>
                <a:rPr lang="en-US" sz="1200" b="0" i="0">
                  <a:solidFill>
                    <a:srgbClr val="0E0F0F"/>
                  </a:solidFill>
                  <a:latin typeface="GT America Mono Regular" pitchFamily="2" charset="77"/>
                  <a:cs typeface="Sora ExtraBold" pitchFamily="2" charset="0"/>
                </a:rPr>
                <a:t>04</a:t>
              </a:r>
            </a:p>
          </p:txBody>
        </p:sp>
      </p:grpSp>
      <p:grpSp>
        <p:nvGrpSpPr>
          <p:cNvPr id="23" name="Group 22">
            <a:extLst>
              <a:ext uri="{FF2B5EF4-FFF2-40B4-BE49-F238E27FC236}">
                <a16:creationId xmlns:a16="http://schemas.microsoft.com/office/drawing/2014/main" id="{F64EAA47-AA07-ABAA-E968-A0FCF0EC5BED}"/>
              </a:ext>
            </a:extLst>
          </p:cNvPr>
          <p:cNvGrpSpPr/>
          <p:nvPr userDrawn="1"/>
        </p:nvGrpSpPr>
        <p:grpSpPr>
          <a:xfrm flipH="1">
            <a:off x="7210716" y="4431198"/>
            <a:ext cx="639902" cy="557359"/>
            <a:chOff x="7230880" y="4091833"/>
            <a:chExt cx="583942" cy="522786"/>
          </a:xfrm>
        </p:grpSpPr>
        <p:sp>
          <p:nvSpPr>
            <p:cNvPr id="24" name="Rectangle: Rounded Corners 121">
              <a:extLst>
                <a:ext uri="{FF2B5EF4-FFF2-40B4-BE49-F238E27FC236}">
                  <a16:creationId xmlns:a16="http://schemas.microsoft.com/office/drawing/2014/main" id="{3AAA4F0F-5041-4ACD-D859-57EB7696190A}"/>
                </a:ext>
              </a:extLst>
            </p:cNvPr>
            <p:cNvSpPr/>
            <p:nvPr/>
          </p:nvSpPr>
          <p:spPr>
            <a:xfrm>
              <a:off x="7261457" y="4091833"/>
              <a:ext cx="522788" cy="522786"/>
            </a:xfrm>
            <a:prstGeom prst="roundRect">
              <a:avLst>
                <a:gd name="adj" fmla="val 14994"/>
              </a:avLst>
            </a:prstGeom>
            <a:solidFill>
              <a:schemeClr val="bg1"/>
            </a:solidFill>
            <a:ln w="28575">
              <a:noFill/>
            </a:ln>
            <a:effectLst>
              <a:outerShdw blurRad="241300" dist="762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b="0" i="0">
                <a:solidFill>
                  <a:srgbClr val="0E0F0F"/>
                </a:solidFill>
                <a:latin typeface="GT America Regular" pitchFamily="2" charset="77"/>
              </a:endParaRPr>
            </a:p>
          </p:txBody>
        </p:sp>
        <p:sp>
          <p:nvSpPr>
            <p:cNvPr id="25" name="TextBox 24">
              <a:extLst>
                <a:ext uri="{FF2B5EF4-FFF2-40B4-BE49-F238E27FC236}">
                  <a16:creationId xmlns:a16="http://schemas.microsoft.com/office/drawing/2014/main" id="{89F50540-8424-043C-8C24-601AE795A4BE}"/>
                </a:ext>
              </a:extLst>
            </p:cNvPr>
            <p:cNvSpPr txBox="1"/>
            <p:nvPr/>
          </p:nvSpPr>
          <p:spPr>
            <a:xfrm>
              <a:off x="7230880" y="4279465"/>
              <a:ext cx="583942" cy="259817"/>
            </a:xfrm>
            <a:prstGeom prst="rect">
              <a:avLst/>
            </a:prstGeom>
            <a:noFill/>
          </p:spPr>
          <p:txBody>
            <a:bodyPr wrap="square" rtlCol="0">
              <a:spAutoFit/>
            </a:bodyPr>
            <a:lstStyle/>
            <a:p>
              <a:pPr algn="ctr"/>
              <a:r>
                <a:rPr lang="en-US" sz="1200" b="0" i="0">
                  <a:solidFill>
                    <a:srgbClr val="0E0F0F"/>
                  </a:solidFill>
                  <a:latin typeface="GT America Mono Regular" pitchFamily="2" charset="77"/>
                  <a:cs typeface="Sora ExtraBold" pitchFamily="2" charset="0"/>
                </a:rPr>
                <a:t>05</a:t>
              </a:r>
            </a:p>
          </p:txBody>
        </p:sp>
      </p:grpSp>
      <p:sp>
        <p:nvSpPr>
          <p:cNvPr id="4" name="Freeform 12">
            <a:extLst>
              <a:ext uri="{FF2B5EF4-FFF2-40B4-BE49-F238E27FC236}">
                <a16:creationId xmlns:a16="http://schemas.microsoft.com/office/drawing/2014/main" id="{3BDF215D-0624-4979-D0EB-E9019D467FAD}"/>
              </a:ext>
            </a:extLst>
          </p:cNvPr>
          <p:cNvSpPr>
            <a:spLocks/>
          </p:cNvSpPr>
          <p:nvPr userDrawn="1"/>
        </p:nvSpPr>
        <p:spPr bwMode="auto">
          <a:xfrm>
            <a:off x="6022202" y="1904989"/>
            <a:ext cx="930908" cy="1137773"/>
          </a:xfrm>
          <a:custGeom>
            <a:avLst/>
            <a:gdLst>
              <a:gd name="T0" fmla="*/ 48 w 54"/>
              <a:gd name="T1" fmla="*/ 13 h 66"/>
              <a:gd name="T2" fmla="*/ 43 w 54"/>
              <a:gd name="T3" fmla="*/ 10 h 66"/>
              <a:gd name="T4" fmla="*/ 41 w 54"/>
              <a:gd name="T5" fmla="*/ 10 h 66"/>
              <a:gd name="T6" fmla="*/ 41 w 54"/>
              <a:gd name="T7" fmla="*/ 8 h 66"/>
              <a:gd name="T8" fmla="*/ 39 w 54"/>
              <a:gd name="T9" fmla="*/ 7 h 66"/>
              <a:gd name="T10" fmla="*/ 36 w 54"/>
              <a:gd name="T11" fmla="*/ 7 h 66"/>
              <a:gd name="T12" fmla="*/ 36 w 54"/>
              <a:gd name="T13" fmla="*/ 5 h 66"/>
              <a:gd name="T14" fmla="*/ 36 w 54"/>
              <a:gd name="T15" fmla="*/ 3 h 66"/>
              <a:gd name="T16" fmla="*/ 31 w 54"/>
              <a:gd name="T17" fmla="*/ 0 h 66"/>
              <a:gd name="T18" fmla="*/ 5 w 54"/>
              <a:gd name="T19" fmla="*/ 15 h 66"/>
              <a:gd name="T20" fmla="*/ 3 w 54"/>
              <a:gd name="T21" fmla="*/ 17 h 66"/>
              <a:gd name="T22" fmla="*/ 2 w 54"/>
              <a:gd name="T23" fmla="*/ 18 h 66"/>
              <a:gd name="T24" fmla="*/ 3 w 54"/>
              <a:gd name="T25" fmla="*/ 20 h 66"/>
              <a:gd name="T26" fmla="*/ 2 w 54"/>
              <a:gd name="T27" fmla="*/ 24 h 66"/>
              <a:gd name="T28" fmla="*/ 0 w 54"/>
              <a:gd name="T29" fmla="*/ 32 h 66"/>
              <a:gd name="T30" fmla="*/ 0 w 54"/>
              <a:gd name="T31" fmla="*/ 39 h 66"/>
              <a:gd name="T32" fmla="*/ 0 w 54"/>
              <a:gd name="T33" fmla="*/ 44 h 66"/>
              <a:gd name="T34" fmla="*/ 2 w 54"/>
              <a:gd name="T35" fmla="*/ 46 h 66"/>
              <a:gd name="T36" fmla="*/ 2 w 54"/>
              <a:gd name="T37" fmla="*/ 47 h 66"/>
              <a:gd name="T38" fmla="*/ 2 w 54"/>
              <a:gd name="T39" fmla="*/ 49 h 66"/>
              <a:gd name="T40" fmla="*/ 5 w 54"/>
              <a:gd name="T41" fmla="*/ 52 h 66"/>
              <a:gd name="T42" fmla="*/ 7 w 54"/>
              <a:gd name="T43" fmla="*/ 52 h 66"/>
              <a:gd name="T44" fmla="*/ 9 w 54"/>
              <a:gd name="T45" fmla="*/ 51 h 66"/>
              <a:gd name="T46" fmla="*/ 10 w 54"/>
              <a:gd name="T47" fmla="*/ 51 h 66"/>
              <a:gd name="T48" fmla="*/ 10 w 54"/>
              <a:gd name="T49" fmla="*/ 57 h 66"/>
              <a:gd name="T50" fmla="*/ 14 w 54"/>
              <a:gd name="T51" fmla="*/ 63 h 66"/>
              <a:gd name="T52" fmla="*/ 15 w 54"/>
              <a:gd name="T53" fmla="*/ 64 h 66"/>
              <a:gd name="T54" fmla="*/ 22 w 54"/>
              <a:gd name="T55" fmla="*/ 66 h 66"/>
              <a:gd name="T56" fmla="*/ 24 w 54"/>
              <a:gd name="T57" fmla="*/ 66 h 66"/>
              <a:gd name="T58" fmla="*/ 26 w 54"/>
              <a:gd name="T59" fmla="*/ 64 h 66"/>
              <a:gd name="T60" fmla="*/ 26 w 54"/>
              <a:gd name="T61" fmla="*/ 63 h 66"/>
              <a:gd name="T62" fmla="*/ 27 w 54"/>
              <a:gd name="T63" fmla="*/ 63 h 66"/>
              <a:gd name="T64" fmla="*/ 29 w 54"/>
              <a:gd name="T65" fmla="*/ 59 h 66"/>
              <a:gd name="T66" fmla="*/ 27 w 54"/>
              <a:gd name="T67" fmla="*/ 54 h 66"/>
              <a:gd name="T68" fmla="*/ 29 w 54"/>
              <a:gd name="T69" fmla="*/ 51 h 66"/>
              <a:gd name="T70" fmla="*/ 27 w 54"/>
              <a:gd name="T71" fmla="*/ 42 h 66"/>
              <a:gd name="T72" fmla="*/ 27 w 54"/>
              <a:gd name="T73" fmla="*/ 39 h 66"/>
              <a:gd name="T74" fmla="*/ 31 w 54"/>
              <a:gd name="T75" fmla="*/ 37 h 66"/>
              <a:gd name="T76" fmla="*/ 32 w 54"/>
              <a:gd name="T77" fmla="*/ 32 h 66"/>
              <a:gd name="T78" fmla="*/ 32 w 54"/>
              <a:gd name="T79" fmla="*/ 30 h 66"/>
              <a:gd name="T80" fmla="*/ 31 w 54"/>
              <a:gd name="T81" fmla="*/ 29 h 66"/>
              <a:gd name="T82" fmla="*/ 32 w 54"/>
              <a:gd name="T83" fmla="*/ 27 h 66"/>
              <a:gd name="T84" fmla="*/ 32 w 54"/>
              <a:gd name="T85" fmla="*/ 25 h 66"/>
              <a:gd name="T86" fmla="*/ 32 w 54"/>
              <a:gd name="T87" fmla="*/ 24 h 66"/>
              <a:gd name="T88" fmla="*/ 36 w 54"/>
              <a:gd name="T89" fmla="*/ 20 h 66"/>
              <a:gd name="T90" fmla="*/ 37 w 54"/>
              <a:gd name="T91" fmla="*/ 20 h 66"/>
              <a:gd name="T92" fmla="*/ 39 w 54"/>
              <a:gd name="T93" fmla="*/ 20 h 66"/>
              <a:gd name="T94" fmla="*/ 41 w 54"/>
              <a:gd name="T95" fmla="*/ 20 h 66"/>
              <a:gd name="T96" fmla="*/ 43 w 54"/>
              <a:gd name="T97" fmla="*/ 18 h 66"/>
              <a:gd name="T98" fmla="*/ 51 w 54"/>
              <a:gd name="T99" fmla="*/ 18 h 66"/>
              <a:gd name="T100" fmla="*/ 53 w 54"/>
              <a:gd name="T101" fmla="*/ 17 h 66"/>
              <a:gd name="T102" fmla="*/ 54 w 54"/>
              <a:gd name="T103" fmla="*/ 15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4" h="66">
                <a:moveTo>
                  <a:pt x="54" y="15"/>
                </a:moveTo>
                <a:lnTo>
                  <a:pt x="49" y="13"/>
                </a:lnTo>
                <a:lnTo>
                  <a:pt x="48" y="13"/>
                </a:lnTo>
                <a:lnTo>
                  <a:pt x="48" y="13"/>
                </a:lnTo>
                <a:lnTo>
                  <a:pt x="46" y="12"/>
                </a:lnTo>
                <a:lnTo>
                  <a:pt x="43" y="10"/>
                </a:lnTo>
                <a:lnTo>
                  <a:pt x="41" y="10"/>
                </a:lnTo>
                <a:lnTo>
                  <a:pt x="41" y="10"/>
                </a:lnTo>
                <a:lnTo>
                  <a:pt x="41" y="10"/>
                </a:lnTo>
                <a:lnTo>
                  <a:pt x="41" y="8"/>
                </a:lnTo>
                <a:lnTo>
                  <a:pt x="41" y="8"/>
                </a:lnTo>
                <a:lnTo>
                  <a:pt x="41" y="8"/>
                </a:lnTo>
                <a:lnTo>
                  <a:pt x="39" y="8"/>
                </a:lnTo>
                <a:lnTo>
                  <a:pt x="39" y="7"/>
                </a:lnTo>
                <a:lnTo>
                  <a:pt x="39" y="7"/>
                </a:lnTo>
                <a:lnTo>
                  <a:pt x="37" y="7"/>
                </a:lnTo>
                <a:lnTo>
                  <a:pt x="37" y="7"/>
                </a:lnTo>
                <a:lnTo>
                  <a:pt x="36" y="7"/>
                </a:lnTo>
                <a:lnTo>
                  <a:pt x="36" y="7"/>
                </a:lnTo>
                <a:lnTo>
                  <a:pt x="36" y="5"/>
                </a:lnTo>
                <a:lnTo>
                  <a:pt x="36" y="5"/>
                </a:lnTo>
                <a:lnTo>
                  <a:pt x="36" y="5"/>
                </a:lnTo>
                <a:lnTo>
                  <a:pt x="36" y="3"/>
                </a:lnTo>
                <a:lnTo>
                  <a:pt x="36" y="3"/>
                </a:lnTo>
                <a:lnTo>
                  <a:pt x="36" y="3"/>
                </a:lnTo>
                <a:lnTo>
                  <a:pt x="36" y="1"/>
                </a:lnTo>
                <a:lnTo>
                  <a:pt x="31" y="0"/>
                </a:lnTo>
                <a:lnTo>
                  <a:pt x="29" y="0"/>
                </a:lnTo>
                <a:lnTo>
                  <a:pt x="14" y="8"/>
                </a:lnTo>
                <a:lnTo>
                  <a:pt x="5" y="15"/>
                </a:lnTo>
                <a:lnTo>
                  <a:pt x="3" y="15"/>
                </a:lnTo>
                <a:lnTo>
                  <a:pt x="3" y="17"/>
                </a:lnTo>
                <a:lnTo>
                  <a:pt x="3" y="17"/>
                </a:lnTo>
                <a:lnTo>
                  <a:pt x="2" y="17"/>
                </a:lnTo>
                <a:lnTo>
                  <a:pt x="2" y="18"/>
                </a:lnTo>
                <a:lnTo>
                  <a:pt x="2" y="18"/>
                </a:lnTo>
                <a:lnTo>
                  <a:pt x="2" y="18"/>
                </a:lnTo>
                <a:lnTo>
                  <a:pt x="3" y="20"/>
                </a:lnTo>
                <a:lnTo>
                  <a:pt x="3" y="20"/>
                </a:lnTo>
                <a:lnTo>
                  <a:pt x="2" y="20"/>
                </a:lnTo>
                <a:lnTo>
                  <a:pt x="2" y="24"/>
                </a:lnTo>
                <a:lnTo>
                  <a:pt x="2" y="24"/>
                </a:lnTo>
                <a:lnTo>
                  <a:pt x="0" y="27"/>
                </a:lnTo>
                <a:lnTo>
                  <a:pt x="0" y="30"/>
                </a:lnTo>
                <a:lnTo>
                  <a:pt x="0" y="32"/>
                </a:lnTo>
                <a:lnTo>
                  <a:pt x="0" y="35"/>
                </a:lnTo>
                <a:lnTo>
                  <a:pt x="0" y="37"/>
                </a:lnTo>
                <a:lnTo>
                  <a:pt x="0" y="39"/>
                </a:lnTo>
                <a:lnTo>
                  <a:pt x="0" y="41"/>
                </a:lnTo>
                <a:lnTo>
                  <a:pt x="0" y="42"/>
                </a:lnTo>
                <a:lnTo>
                  <a:pt x="0" y="44"/>
                </a:lnTo>
                <a:lnTo>
                  <a:pt x="0" y="44"/>
                </a:lnTo>
                <a:lnTo>
                  <a:pt x="2" y="46"/>
                </a:lnTo>
                <a:lnTo>
                  <a:pt x="2" y="46"/>
                </a:lnTo>
                <a:lnTo>
                  <a:pt x="2" y="46"/>
                </a:lnTo>
                <a:lnTo>
                  <a:pt x="2" y="47"/>
                </a:lnTo>
                <a:lnTo>
                  <a:pt x="2" y="47"/>
                </a:lnTo>
                <a:lnTo>
                  <a:pt x="2" y="49"/>
                </a:lnTo>
                <a:lnTo>
                  <a:pt x="2" y="49"/>
                </a:lnTo>
                <a:lnTo>
                  <a:pt x="2" y="49"/>
                </a:lnTo>
                <a:lnTo>
                  <a:pt x="5" y="52"/>
                </a:lnTo>
                <a:lnTo>
                  <a:pt x="5" y="52"/>
                </a:lnTo>
                <a:lnTo>
                  <a:pt x="5" y="52"/>
                </a:lnTo>
                <a:lnTo>
                  <a:pt x="7" y="52"/>
                </a:lnTo>
                <a:lnTo>
                  <a:pt x="7" y="52"/>
                </a:lnTo>
                <a:lnTo>
                  <a:pt x="7" y="52"/>
                </a:lnTo>
                <a:lnTo>
                  <a:pt x="7" y="51"/>
                </a:lnTo>
                <a:lnTo>
                  <a:pt x="9" y="51"/>
                </a:lnTo>
                <a:lnTo>
                  <a:pt x="9" y="51"/>
                </a:lnTo>
                <a:lnTo>
                  <a:pt x="9" y="51"/>
                </a:lnTo>
                <a:lnTo>
                  <a:pt x="10" y="51"/>
                </a:lnTo>
                <a:lnTo>
                  <a:pt x="10" y="51"/>
                </a:lnTo>
                <a:lnTo>
                  <a:pt x="10" y="51"/>
                </a:lnTo>
                <a:lnTo>
                  <a:pt x="10" y="54"/>
                </a:lnTo>
                <a:lnTo>
                  <a:pt x="10" y="57"/>
                </a:lnTo>
                <a:lnTo>
                  <a:pt x="12" y="59"/>
                </a:lnTo>
                <a:lnTo>
                  <a:pt x="14" y="63"/>
                </a:lnTo>
                <a:lnTo>
                  <a:pt x="14" y="63"/>
                </a:lnTo>
                <a:lnTo>
                  <a:pt x="14" y="63"/>
                </a:lnTo>
                <a:lnTo>
                  <a:pt x="14" y="64"/>
                </a:lnTo>
                <a:lnTo>
                  <a:pt x="15" y="64"/>
                </a:lnTo>
                <a:lnTo>
                  <a:pt x="20" y="66"/>
                </a:lnTo>
                <a:lnTo>
                  <a:pt x="22" y="66"/>
                </a:lnTo>
                <a:lnTo>
                  <a:pt x="22" y="66"/>
                </a:lnTo>
                <a:lnTo>
                  <a:pt x="24" y="66"/>
                </a:lnTo>
                <a:lnTo>
                  <a:pt x="24" y="66"/>
                </a:lnTo>
                <a:lnTo>
                  <a:pt x="24" y="66"/>
                </a:lnTo>
                <a:lnTo>
                  <a:pt x="24" y="66"/>
                </a:lnTo>
                <a:lnTo>
                  <a:pt x="24" y="66"/>
                </a:lnTo>
                <a:lnTo>
                  <a:pt x="26" y="64"/>
                </a:lnTo>
                <a:lnTo>
                  <a:pt x="26" y="64"/>
                </a:lnTo>
                <a:lnTo>
                  <a:pt x="26" y="63"/>
                </a:lnTo>
                <a:lnTo>
                  <a:pt x="26" y="63"/>
                </a:lnTo>
                <a:lnTo>
                  <a:pt x="27" y="63"/>
                </a:lnTo>
                <a:lnTo>
                  <a:pt x="27" y="63"/>
                </a:lnTo>
                <a:lnTo>
                  <a:pt x="27" y="63"/>
                </a:lnTo>
                <a:lnTo>
                  <a:pt x="27" y="61"/>
                </a:lnTo>
                <a:lnTo>
                  <a:pt x="29" y="61"/>
                </a:lnTo>
                <a:lnTo>
                  <a:pt x="29" y="59"/>
                </a:lnTo>
                <a:lnTo>
                  <a:pt x="29" y="59"/>
                </a:lnTo>
                <a:lnTo>
                  <a:pt x="29" y="57"/>
                </a:lnTo>
                <a:lnTo>
                  <a:pt x="27" y="54"/>
                </a:lnTo>
                <a:lnTo>
                  <a:pt x="27" y="54"/>
                </a:lnTo>
                <a:lnTo>
                  <a:pt x="27" y="52"/>
                </a:lnTo>
                <a:lnTo>
                  <a:pt x="29" y="51"/>
                </a:lnTo>
                <a:lnTo>
                  <a:pt x="29" y="49"/>
                </a:lnTo>
                <a:lnTo>
                  <a:pt x="27" y="47"/>
                </a:lnTo>
                <a:lnTo>
                  <a:pt x="27" y="42"/>
                </a:lnTo>
                <a:lnTo>
                  <a:pt x="27" y="41"/>
                </a:lnTo>
                <a:lnTo>
                  <a:pt x="27" y="39"/>
                </a:lnTo>
                <a:lnTo>
                  <a:pt x="27" y="39"/>
                </a:lnTo>
                <a:lnTo>
                  <a:pt x="31" y="37"/>
                </a:lnTo>
                <a:lnTo>
                  <a:pt x="31" y="37"/>
                </a:lnTo>
                <a:lnTo>
                  <a:pt x="31" y="37"/>
                </a:lnTo>
                <a:lnTo>
                  <a:pt x="31" y="35"/>
                </a:lnTo>
                <a:lnTo>
                  <a:pt x="32" y="34"/>
                </a:lnTo>
                <a:lnTo>
                  <a:pt x="32" y="32"/>
                </a:lnTo>
                <a:lnTo>
                  <a:pt x="32" y="32"/>
                </a:lnTo>
                <a:lnTo>
                  <a:pt x="32" y="30"/>
                </a:lnTo>
                <a:lnTo>
                  <a:pt x="32" y="30"/>
                </a:lnTo>
                <a:lnTo>
                  <a:pt x="32" y="30"/>
                </a:lnTo>
                <a:lnTo>
                  <a:pt x="31" y="29"/>
                </a:lnTo>
                <a:lnTo>
                  <a:pt x="31" y="29"/>
                </a:lnTo>
                <a:lnTo>
                  <a:pt x="32" y="29"/>
                </a:lnTo>
                <a:lnTo>
                  <a:pt x="32" y="27"/>
                </a:lnTo>
                <a:lnTo>
                  <a:pt x="32" y="27"/>
                </a:lnTo>
                <a:lnTo>
                  <a:pt x="32" y="25"/>
                </a:lnTo>
                <a:lnTo>
                  <a:pt x="32" y="25"/>
                </a:lnTo>
                <a:lnTo>
                  <a:pt x="32" y="25"/>
                </a:lnTo>
                <a:lnTo>
                  <a:pt x="32" y="25"/>
                </a:lnTo>
                <a:lnTo>
                  <a:pt x="32" y="24"/>
                </a:lnTo>
                <a:lnTo>
                  <a:pt x="32" y="24"/>
                </a:lnTo>
                <a:lnTo>
                  <a:pt x="34" y="24"/>
                </a:lnTo>
                <a:lnTo>
                  <a:pt x="34" y="24"/>
                </a:lnTo>
                <a:lnTo>
                  <a:pt x="36" y="20"/>
                </a:lnTo>
                <a:lnTo>
                  <a:pt x="36" y="20"/>
                </a:lnTo>
                <a:lnTo>
                  <a:pt x="36" y="20"/>
                </a:lnTo>
                <a:lnTo>
                  <a:pt x="37" y="20"/>
                </a:lnTo>
                <a:lnTo>
                  <a:pt x="37" y="20"/>
                </a:lnTo>
                <a:lnTo>
                  <a:pt x="37" y="20"/>
                </a:lnTo>
                <a:lnTo>
                  <a:pt x="39" y="20"/>
                </a:lnTo>
                <a:lnTo>
                  <a:pt x="39" y="20"/>
                </a:lnTo>
                <a:lnTo>
                  <a:pt x="41" y="20"/>
                </a:lnTo>
                <a:lnTo>
                  <a:pt x="41" y="20"/>
                </a:lnTo>
                <a:lnTo>
                  <a:pt x="41" y="18"/>
                </a:lnTo>
                <a:lnTo>
                  <a:pt x="43" y="18"/>
                </a:lnTo>
                <a:lnTo>
                  <a:pt x="43" y="18"/>
                </a:lnTo>
                <a:lnTo>
                  <a:pt x="44" y="18"/>
                </a:lnTo>
                <a:lnTo>
                  <a:pt x="49" y="18"/>
                </a:lnTo>
                <a:lnTo>
                  <a:pt x="51" y="18"/>
                </a:lnTo>
                <a:lnTo>
                  <a:pt x="51" y="18"/>
                </a:lnTo>
                <a:lnTo>
                  <a:pt x="53" y="18"/>
                </a:lnTo>
                <a:lnTo>
                  <a:pt x="53" y="17"/>
                </a:lnTo>
                <a:lnTo>
                  <a:pt x="54" y="17"/>
                </a:lnTo>
                <a:lnTo>
                  <a:pt x="54" y="15"/>
                </a:lnTo>
                <a:lnTo>
                  <a:pt x="54" y="15"/>
                </a:lnTo>
                <a:lnTo>
                  <a:pt x="54" y="15"/>
                </a:lnTo>
                <a:close/>
              </a:path>
            </a:pathLst>
          </a:custGeom>
          <a:solidFill>
            <a:srgbClr val="0273F0"/>
          </a:solidFill>
          <a:ln>
            <a:solidFill>
              <a:schemeClr val="bg1"/>
            </a:solidFill>
          </a:ln>
        </p:spPr>
        <p:txBody>
          <a:bodyPr vert="horz" wrap="square" lIns="45720" tIns="22860" rIns="45720" bIns="22860" numCol="1" anchor="t" anchorCtr="0" compatLnSpc="1">
            <a:prstTxWarp prst="textNoShape">
              <a:avLst/>
            </a:prstTxWarp>
          </a:bodyPr>
          <a:lstStyle/>
          <a:p>
            <a:endParaRPr lang="en-US" sz="900"/>
          </a:p>
        </p:txBody>
      </p:sp>
      <p:sp>
        <p:nvSpPr>
          <p:cNvPr id="5" name="TextBox 4">
            <a:extLst>
              <a:ext uri="{FF2B5EF4-FFF2-40B4-BE49-F238E27FC236}">
                <a16:creationId xmlns:a16="http://schemas.microsoft.com/office/drawing/2014/main" id="{3A17091A-C6BC-88DD-9945-1BE92561AA8D}"/>
              </a:ext>
            </a:extLst>
          </p:cNvPr>
          <p:cNvSpPr txBox="1"/>
          <p:nvPr userDrawn="1"/>
        </p:nvSpPr>
        <p:spPr>
          <a:xfrm>
            <a:off x="7980594" y="2815614"/>
            <a:ext cx="1968639" cy="518027"/>
          </a:xfrm>
          <a:prstGeom prst="rect">
            <a:avLst/>
          </a:prstGeom>
          <a:noFill/>
        </p:spPr>
        <p:txBody>
          <a:bodyPr wrap="square" rtlCol="0">
            <a:spAutoFit/>
          </a:bodyPr>
          <a:lstStyle/>
          <a:p>
            <a:pPr>
              <a:lnSpc>
                <a:spcPct val="120000"/>
              </a:lnSpc>
            </a:pPr>
            <a:r>
              <a:rPr lang="en-US" sz="1200" b="0" i="0">
                <a:solidFill>
                  <a:srgbClr val="0B1849"/>
                </a:solidFill>
                <a:latin typeface="GT America Regular" pitchFamily="2" charset="77"/>
              </a:rPr>
              <a:t>Lorem ipsum dolor sit </a:t>
            </a:r>
            <a:r>
              <a:rPr lang="en-US" sz="1200" b="0" i="0" err="1">
                <a:solidFill>
                  <a:srgbClr val="0B1849"/>
                </a:solidFill>
                <a:latin typeface="GT America Regular" pitchFamily="2" charset="77"/>
              </a:rPr>
              <a:t>amet</a:t>
            </a:r>
            <a:r>
              <a:rPr lang="en-US" sz="1200" b="0" i="0">
                <a:solidFill>
                  <a:srgbClr val="0B1849"/>
                </a:solidFill>
                <a:latin typeface="GT America Regular" pitchFamily="2" charset="77"/>
              </a:rPr>
              <a:t>, </a:t>
            </a:r>
            <a:r>
              <a:rPr lang="en-US" sz="1200" b="0" i="0" err="1">
                <a:solidFill>
                  <a:srgbClr val="0B1849"/>
                </a:solidFill>
                <a:latin typeface="GT America Regular" pitchFamily="2" charset="77"/>
              </a:rPr>
              <a:t>consectetur</a:t>
            </a:r>
            <a:endParaRPr lang="en-US" sz="1200" b="0" i="0">
              <a:solidFill>
                <a:srgbClr val="0B1849"/>
              </a:solidFill>
              <a:latin typeface="GT America Regular" pitchFamily="2" charset="77"/>
            </a:endParaRPr>
          </a:p>
        </p:txBody>
      </p:sp>
      <p:grpSp>
        <p:nvGrpSpPr>
          <p:cNvPr id="6" name="Group 5">
            <a:extLst>
              <a:ext uri="{FF2B5EF4-FFF2-40B4-BE49-F238E27FC236}">
                <a16:creationId xmlns:a16="http://schemas.microsoft.com/office/drawing/2014/main" id="{0F66529B-2F9C-9A1F-A5D9-0007DE7A6D5E}"/>
              </a:ext>
            </a:extLst>
          </p:cNvPr>
          <p:cNvGrpSpPr/>
          <p:nvPr userDrawn="1"/>
        </p:nvGrpSpPr>
        <p:grpSpPr>
          <a:xfrm flipH="1">
            <a:off x="7221867" y="2818274"/>
            <a:ext cx="639902" cy="557359"/>
            <a:chOff x="7230880" y="4091833"/>
            <a:chExt cx="583942" cy="522786"/>
          </a:xfrm>
        </p:grpSpPr>
        <p:sp>
          <p:nvSpPr>
            <p:cNvPr id="7" name="Rectangle: Rounded Corners 121">
              <a:extLst>
                <a:ext uri="{FF2B5EF4-FFF2-40B4-BE49-F238E27FC236}">
                  <a16:creationId xmlns:a16="http://schemas.microsoft.com/office/drawing/2014/main" id="{79CEDE1F-8FE0-D78E-A0B7-6BAC940759EA}"/>
                </a:ext>
              </a:extLst>
            </p:cNvPr>
            <p:cNvSpPr/>
            <p:nvPr/>
          </p:nvSpPr>
          <p:spPr>
            <a:xfrm>
              <a:off x="7261457" y="4091833"/>
              <a:ext cx="522788" cy="522786"/>
            </a:xfrm>
            <a:prstGeom prst="roundRect">
              <a:avLst>
                <a:gd name="adj" fmla="val 14994"/>
              </a:avLst>
            </a:prstGeom>
            <a:solidFill>
              <a:schemeClr val="bg1"/>
            </a:solidFill>
            <a:ln w="28575">
              <a:noFill/>
            </a:ln>
            <a:effectLst>
              <a:outerShdw blurRad="241300" dist="762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b="0" i="0">
                <a:solidFill>
                  <a:srgbClr val="0E0F0F"/>
                </a:solidFill>
                <a:latin typeface="GT America Regular" pitchFamily="2" charset="77"/>
              </a:endParaRPr>
            </a:p>
          </p:txBody>
        </p:sp>
        <p:sp>
          <p:nvSpPr>
            <p:cNvPr id="15" name="TextBox 14">
              <a:extLst>
                <a:ext uri="{FF2B5EF4-FFF2-40B4-BE49-F238E27FC236}">
                  <a16:creationId xmlns:a16="http://schemas.microsoft.com/office/drawing/2014/main" id="{E73077A5-8AD0-9184-68FE-1930CC509409}"/>
                </a:ext>
              </a:extLst>
            </p:cNvPr>
            <p:cNvSpPr txBox="1"/>
            <p:nvPr/>
          </p:nvSpPr>
          <p:spPr>
            <a:xfrm>
              <a:off x="7230880" y="4279465"/>
              <a:ext cx="583942" cy="259817"/>
            </a:xfrm>
            <a:prstGeom prst="rect">
              <a:avLst/>
            </a:prstGeom>
            <a:noFill/>
          </p:spPr>
          <p:txBody>
            <a:bodyPr wrap="square" rtlCol="0">
              <a:spAutoFit/>
            </a:bodyPr>
            <a:lstStyle/>
            <a:p>
              <a:pPr algn="ctr"/>
              <a:r>
                <a:rPr lang="en-US" sz="1200" b="0" i="0">
                  <a:solidFill>
                    <a:srgbClr val="0E0F0F"/>
                  </a:solidFill>
                  <a:latin typeface="GT America Mono Regular" pitchFamily="2" charset="77"/>
                  <a:cs typeface="Sora ExtraBold" pitchFamily="2" charset="0"/>
                </a:rPr>
                <a:t>04</a:t>
              </a:r>
            </a:p>
          </p:txBody>
        </p:sp>
      </p:grpSp>
      <p:grpSp>
        <p:nvGrpSpPr>
          <p:cNvPr id="45" name="Group 44">
            <a:extLst>
              <a:ext uri="{FF2B5EF4-FFF2-40B4-BE49-F238E27FC236}">
                <a16:creationId xmlns:a16="http://schemas.microsoft.com/office/drawing/2014/main" id="{2FEF3404-25CB-C95F-CA68-67F43491DE62}"/>
              </a:ext>
            </a:extLst>
          </p:cNvPr>
          <p:cNvGrpSpPr/>
          <p:nvPr userDrawn="1"/>
        </p:nvGrpSpPr>
        <p:grpSpPr>
          <a:xfrm>
            <a:off x="6679786" y="2000986"/>
            <a:ext cx="1151175" cy="475829"/>
            <a:chOff x="6110947" y="2911565"/>
            <a:chExt cx="1050504" cy="446313"/>
          </a:xfrm>
          <a:solidFill>
            <a:srgbClr val="42F5A6"/>
          </a:solidFill>
        </p:grpSpPr>
        <p:grpSp>
          <p:nvGrpSpPr>
            <p:cNvPr id="46" name="Group 45">
              <a:extLst>
                <a:ext uri="{FF2B5EF4-FFF2-40B4-BE49-F238E27FC236}">
                  <a16:creationId xmlns:a16="http://schemas.microsoft.com/office/drawing/2014/main" id="{C6B93658-0B88-0CFE-4DAD-FF7A605C7D0F}"/>
                </a:ext>
              </a:extLst>
            </p:cNvPr>
            <p:cNvGrpSpPr/>
            <p:nvPr/>
          </p:nvGrpSpPr>
          <p:grpSpPr>
            <a:xfrm flipV="1">
              <a:off x="6110947" y="2911565"/>
              <a:ext cx="1050504" cy="446313"/>
              <a:chOff x="1760596" y="411236"/>
              <a:chExt cx="1407900" cy="598152"/>
            </a:xfrm>
            <a:grpFill/>
            <a:effectLst>
              <a:outerShdw blurRad="241300" dist="76200" dir="2700000" algn="t" rotWithShape="0">
                <a:prstClr val="black">
                  <a:alpha val="10000"/>
                </a:prstClr>
              </a:outerShdw>
            </a:effectLst>
          </p:grpSpPr>
          <p:sp>
            <p:nvSpPr>
              <p:cNvPr id="56" name="Rectangle: Rounded Corners 75">
                <a:extLst>
                  <a:ext uri="{FF2B5EF4-FFF2-40B4-BE49-F238E27FC236}">
                    <a16:creationId xmlns:a16="http://schemas.microsoft.com/office/drawing/2014/main" id="{76A210E4-127B-82F1-8EDF-8311B66AB37C}"/>
                  </a:ext>
                </a:extLst>
              </p:cNvPr>
              <p:cNvSpPr/>
              <p:nvPr/>
            </p:nvSpPr>
            <p:spPr>
              <a:xfrm>
                <a:off x="1832334" y="576265"/>
                <a:ext cx="1336162" cy="433123"/>
              </a:xfrm>
              <a:prstGeom prst="roundRect">
                <a:avLst>
                  <a:gd name="adj" fmla="val 15838"/>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700">
                  <a:solidFill>
                    <a:schemeClr val="tx1">
                      <a:lumMod val="50000"/>
                      <a:lumOff val="50000"/>
                    </a:schemeClr>
                  </a:solidFill>
                </a:endParaRPr>
              </a:p>
            </p:txBody>
          </p:sp>
          <p:sp>
            <p:nvSpPr>
              <p:cNvPr id="68" name="Right Triangle 67">
                <a:extLst>
                  <a:ext uri="{FF2B5EF4-FFF2-40B4-BE49-F238E27FC236}">
                    <a16:creationId xmlns:a16="http://schemas.microsoft.com/office/drawing/2014/main" id="{75BCB9EC-CD9B-AE15-95F4-C4C23AABA0D9}"/>
                  </a:ext>
                </a:extLst>
              </p:cNvPr>
              <p:cNvSpPr/>
              <p:nvPr/>
            </p:nvSpPr>
            <p:spPr>
              <a:xfrm rot="18900000">
                <a:off x="1760596" y="411236"/>
                <a:ext cx="333375" cy="33337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900"/>
              </a:p>
            </p:txBody>
          </p:sp>
        </p:grpSp>
        <p:sp>
          <p:nvSpPr>
            <p:cNvPr id="51" name="TextBox 50">
              <a:extLst>
                <a:ext uri="{FF2B5EF4-FFF2-40B4-BE49-F238E27FC236}">
                  <a16:creationId xmlns:a16="http://schemas.microsoft.com/office/drawing/2014/main" id="{D2BAC012-B46E-4F2D-668C-001CD030DE25}"/>
                </a:ext>
              </a:extLst>
            </p:cNvPr>
            <p:cNvSpPr txBox="1"/>
            <p:nvPr/>
          </p:nvSpPr>
          <p:spPr>
            <a:xfrm>
              <a:off x="6164473" y="2934251"/>
              <a:ext cx="948007" cy="259817"/>
            </a:xfrm>
            <a:prstGeom prst="rect">
              <a:avLst/>
            </a:prstGeom>
            <a:grpFill/>
          </p:spPr>
          <p:txBody>
            <a:bodyPr wrap="square" rtlCol="0">
              <a:spAutoFit/>
            </a:bodyPr>
            <a:lstStyle>
              <a:defPPr>
                <a:defRPr lang="en-US"/>
              </a:defPPr>
              <a:lvl1pPr>
                <a:defRPr sz="1600">
                  <a:solidFill>
                    <a:schemeClr val="tx1">
                      <a:lumMod val="75000"/>
                      <a:lumOff val="25000"/>
                    </a:schemeClr>
                  </a:solidFill>
                  <a:latin typeface="+mj-lt"/>
                  <a:cs typeface="Sora ExtraBold" pitchFamily="2" charset="0"/>
                </a:defRPr>
              </a:lvl1pPr>
            </a:lstStyle>
            <a:p>
              <a:pPr algn="ctr"/>
              <a:r>
                <a:rPr lang="en-US" sz="1200" b="0" i="0">
                  <a:solidFill>
                    <a:srgbClr val="0B1849"/>
                  </a:solidFill>
                  <a:latin typeface="GT America Regular" pitchFamily="2" charset="77"/>
                </a:rPr>
                <a:t>ACT</a:t>
              </a:r>
            </a:p>
          </p:txBody>
        </p:sp>
      </p:grpSp>
      <p:grpSp>
        <p:nvGrpSpPr>
          <p:cNvPr id="26" name="Group 25">
            <a:extLst>
              <a:ext uri="{FF2B5EF4-FFF2-40B4-BE49-F238E27FC236}">
                <a16:creationId xmlns:a16="http://schemas.microsoft.com/office/drawing/2014/main" id="{E0E4D3FD-342C-5B4C-F093-AD3557C133F0}"/>
              </a:ext>
            </a:extLst>
          </p:cNvPr>
          <p:cNvGrpSpPr/>
          <p:nvPr userDrawn="1"/>
        </p:nvGrpSpPr>
        <p:grpSpPr>
          <a:xfrm>
            <a:off x="4657780" y="4981015"/>
            <a:ext cx="1151175" cy="475829"/>
            <a:chOff x="6611647" y="10619449"/>
            <a:chExt cx="2302350" cy="951657"/>
          </a:xfrm>
        </p:grpSpPr>
        <p:grpSp>
          <p:nvGrpSpPr>
            <p:cNvPr id="27" name="Group 26">
              <a:extLst>
                <a:ext uri="{FF2B5EF4-FFF2-40B4-BE49-F238E27FC236}">
                  <a16:creationId xmlns:a16="http://schemas.microsoft.com/office/drawing/2014/main" id="{EC088179-361B-ACCD-9158-3AB457C91726}"/>
                </a:ext>
              </a:extLst>
            </p:cNvPr>
            <p:cNvGrpSpPr/>
            <p:nvPr/>
          </p:nvGrpSpPr>
          <p:grpSpPr>
            <a:xfrm flipH="1" flipV="1">
              <a:off x="6611647" y="10619449"/>
              <a:ext cx="2302350" cy="951657"/>
              <a:chOff x="1760596" y="411236"/>
              <a:chExt cx="1407900" cy="598152"/>
            </a:xfrm>
            <a:solidFill>
              <a:srgbClr val="42F5A6"/>
            </a:solidFill>
            <a:effectLst>
              <a:outerShdw blurRad="241300" dist="76200" dir="2700000" algn="t" rotWithShape="0">
                <a:prstClr val="black">
                  <a:alpha val="10000"/>
                </a:prstClr>
              </a:outerShdw>
            </a:effectLst>
          </p:grpSpPr>
          <p:sp>
            <p:nvSpPr>
              <p:cNvPr id="29" name="Rectangle: Rounded Corners 83">
                <a:extLst>
                  <a:ext uri="{FF2B5EF4-FFF2-40B4-BE49-F238E27FC236}">
                    <a16:creationId xmlns:a16="http://schemas.microsoft.com/office/drawing/2014/main" id="{9FDB9C12-5B89-4AE3-428E-D305792E0113}"/>
                  </a:ext>
                </a:extLst>
              </p:cNvPr>
              <p:cNvSpPr/>
              <p:nvPr/>
            </p:nvSpPr>
            <p:spPr>
              <a:xfrm>
                <a:off x="1832334" y="576265"/>
                <a:ext cx="1336162" cy="433123"/>
              </a:xfrm>
              <a:prstGeom prst="roundRect">
                <a:avLst>
                  <a:gd name="adj" fmla="val 15838"/>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700">
                  <a:solidFill>
                    <a:schemeClr val="tx1">
                      <a:lumMod val="50000"/>
                      <a:lumOff val="50000"/>
                    </a:schemeClr>
                  </a:solidFill>
                </a:endParaRPr>
              </a:p>
            </p:txBody>
          </p:sp>
          <p:sp>
            <p:nvSpPr>
              <p:cNvPr id="30" name="Right Triangle 29">
                <a:extLst>
                  <a:ext uri="{FF2B5EF4-FFF2-40B4-BE49-F238E27FC236}">
                    <a16:creationId xmlns:a16="http://schemas.microsoft.com/office/drawing/2014/main" id="{8ADDEA6C-71D0-DABD-A0E4-80837554087F}"/>
                  </a:ext>
                </a:extLst>
              </p:cNvPr>
              <p:cNvSpPr/>
              <p:nvPr/>
            </p:nvSpPr>
            <p:spPr>
              <a:xfrm rot="18900000">
                <a:off x="1760596" y="411236"/>
                <a:ext cx="333375" cy="33337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900"/>
              </a:p>
            </p:txBody>
          </p:sp>
        </p:grpSp>
        <p:sp>
          <p:nvSpPr>
            <p:cNvPr id="28" name="TextBox 27">
              <a:extLst>
                <a:ext uri="{FF2B5EF4-FFF2-40B4-BE49-F238E27FC236}">
                  <a16:creationId xmlns:a16="http://schemas.microsoft.com/office/drawing/2014/main" id="{C6B1E10C-27A0-B572-A87D-57763D928BB4}"/>
                </a:ext>
              </a:extLst>
            </p:cNvPr>
            <p:cNvSpPr txBox="1"/>
            <p:nvPr/>
          </p:nvSpPr>
          <p:spPr>
            <a:xfrm>
              <a:off x="6627603" y="10667825"/>
              <a:ext cx="2077712" cy="553997"/>
            </a:xfrm>
            <a:prstGeom prst="rect">
              <a:avLst/>
            </a:prstGeom>
            <a:solidFill>
              <a:srgbClr val="42F5A6"/>
            </a:solidFill>
          </p:spPr>
          <p:txBody>
            <a:bodyPr wrap="square" rtlCol="0">
              <a:spAutoFit/>
            </a:bodyPr>
            <a:lstStyle>
              <a:defPPr>
                <a:defRPr lang="en-US"/>
              </a:defPPr>
              <a:lvl1pPr>
                <a:defRPr sz="1600">
                  <a:solidFill>
                    <a:schemeClr val="tx1">
                      <a:lumMod val="75000"/>
                      <a:lumOff val="25000"/>
                    </a:schemeClr>
                  </a:solidFill>
                  <a:latin typeface="+mj-lt"/>
                  <a:cs typeface="Sora ExtraBold" pitchFamily="2" charset="0"/>
                </a:defRPr>
              </a:lvl1pPr>
            </a:lstStyle>
            <a:p>
              <a:pPr algn="ctr"/>
              <a:r>
                <a:rPr lang="en-US" sz="1200" b="0" i="0">
                  <a:solidFill>
                    <a:srgbClr val="0E0F0F"/>
                  </a:solidFill>
                  <a:latin typeface="GT America Regular" pitchFamily="2" charset="77"/>
                </a:rPr>
                <a:t>TAS</a:t>
              </a:r>
            </a:p>
          </p:txBody>
        </p:sp>
      </p:grpSp>
      <p:cxnSp>
        <p:nvCxnSpPr>
          <p:cNvPr id="2" name="Straight Connector 1">
            <a:extLst>
              <a:ext uri="{FF2B5EF4-FFF2-40B4-BE49-F238E27FC236}">
                <a16:creationId xmlns:a16="http://schemas.microsoft.com/office/drawing/2014/main" id="{BA26291E-AAB4-55DA-1AA3-9B042BC030BA}"/>
              </a:ext>
            </a:extLst>
          </p:cNvPr>
          <p:cNvCxnSpPr/>
          <p:nvPr userDrawn="1"/>
        </p:nvCxnSpPr>
        <p:spPr>
          <a:xfrm>
            <a:off x="584831" y="591015"/>
            <a:ext cx="10990135" cy="0"/>
          </a:xfrm>
          <a:prstGeom prst="line">
            <a:avLst/>
          </a:prstGeom>
          <a:ln w="12700">
            <a:solidFill>
              <a:srgbClr val="42F5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80802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reakpage">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2930BA70-1A2D-0746-4B26-3C757D4A3878}"/>
              </a:ext>
            </a:extLst>
          </p:cNvPr>
          <p:cNvSpPr>
            <a:spLocks noGrp="1"/>
          </p:cNvSpPr>
          <p:nvPr>
            <p:ph type="body" sz="quarter" idx="11"/>
          </p:nvPr>
        </p:nvSpPr>
        <p:spPr>
          <a:xfrm>
            <a:off x="584831" y="598140"/>
            <a:ext cx="10831337" cy="856456"/>
          </a:xfrm>
        </p:spPr>
        <p:txBody>
          <a:bodyPr/>
          <a:lstStyle>
            <a:lvl1pPr marL="0" indent="0">
              <a:buNone/>
              <a:defRPr sz="4600" b="1" i="0">
                <a:solidFill>
                  <a:schemeClr val="bg1"/>
                </a:solidFill>
                <a:latin typeface="GT America Regular" pitchFamily="2" charset="77"/>
                <a:ea typeface="GT America Regular" pitchFamily="2" charset="77"/>
                <a:cs typeface="GT America Regular" pitchFamily="2" charset="77"/>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cxnSp>
        <p:nvCxnSpPr>
          <p:cNvPr id="4" name="Straight Connector 3">
            <a:extLst>
              <a:ext uri="{FF2B5EF4-FFF2-40B4-BE49-F238E27FC236}">
                <a16:creationId xmlns:a16="http://schemas.microsoft.com/office/drawing/2014/main" id="{C67B65B6-4B5A-CAD9-4D7A-A6DC81B86E05}"/>
              </a:ext>
            </a:extLst>
          </p:cNvPr>
          <p:cNvCxnSpPr/>
          <p:nvPr userDrawn="1"/>
        </p:nvCxnSpPr>
        <p:spPr>
          <a:xfrm>
            <a:off x="584831" y="591015"/>
            <a:ext cx="10990135" cy="0"/>
          </a:xfrm>
          <a:prstGeom prst="line">
            <a:avLst/>
          </a:prstGeom>
          <a:ln w="12700">
            <a:solidFill>
              <a:srgbClr val="42F5A6"/>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4F4DE84B-A4F7-984A-C5ED-30E055DD13BC}"/>
              </a:ext>
            </a:extLst>
          </p:cNvPr>
          <p:cNvSpPr>
            <a:spLocks noGrp="1"/>
          </p:cNvSpPr>
          <p:nvPr>
            <p:ph type="body" sz="quarter" idx="13"/>
          </p:nvPr>
        </p:nvSpPr>
        <p:spPr>
          <a:xfrm>
            <a:off x="593328" y="1461721"/>
            <a:ext cx="11005344" cy="1399381"/>
          </a:xfrm>
        </p:spPr>
        <p:txBody>
          <a:bodyPr>
            <a:noAutofit/>
          </a:bodyPr>
          <a:lstStyle>
            <a:lvl1pPr marL="0" indent="0">
              <a:buNone/>
              <a:defRPr sz="3500">
                <a:solidFill>
                  <a:schemeClr val="accent5"/>
                </a:solidFill>
                <a:latin typeface="+mj-lt"/>
              </a:defRPr>
            </a:lvl1pPr>
            <a:lvl2pPr marL="457200" indent="0">
              <a:buNone/>
              <a:defRPr sz="3600">
                <a:latin typeface="+mj-lt"/>
              </a:defRPr>
            </a:lvl2pPr>
            <a:lvl3pPr marL="914400" indent="0">
              <a:buNone/>
              <a:defRPr sz="3600">
                <a:latin typeface="+mj-lt"/>
              </a:defRPr>
            </a:lvl3pPr>
            <a:lvl4pPr marL="1371600" indent="0">
              <a:buNone/>
              <a:defRPr sz="3600">
                <a:latin typeface="+mj-lt"/>
              </a:defRPr>
            </a:lvl4pPr>
            <a:lvl5pPr marL="1828800" indent="0">
              <a:buNone/>
              <a:defRPr sz="3600">
                <a:latin typeface="+mj-lt"/>
              </a:defRPr>
            </a:lvl5pPr>
          </a:lstStyle>
          <a:p>
            <a:pPr lvl="0"/>
            <a:r>
              <a:rPr lang="en-GB"/>
              <a:t>Click to edit Master text styles</a:t>
            </a:r>
          </a:p>
        </p:txBody>
      </p:sp>
      <p:sp>
        <p:nvSpPr>
          <p:cNvPr id="7" name="Text Placeholder 5">
            <a:extLst>
              <a:ext uri="{FF2B5EF4-FFF2-40B4-BE49-F238E27FC236}">
                <a16:creationId xmlns:a16="http://schemas.microsoft.com/office/drawing/2014/main" id="{284A77D1-2453-D23C-1F7F-CFFDEB63436E}"/>
              </a:ext>
            </a:extLst>
          </p:cNvPr>
          <p:cNvSpPr>
            <a:spLocks noGrp="1"/>
          </p:cNvSpPr>
          <p:nvPr>
            <p:ph type="body" sz="quarter" idx="14"/>
          </p:nvPr>
        </p:nvSpPr>
        <p:spPr>
          <a:xfrm>
            <a:off x="565619" y="5223164"/>
            <a:ext cx="11005344" cy="325720"/>
          </a:xfrm>
        </p:spPr>
        <p:txBody>
          <a:bodyPr>
            <a:noAutofit/>
          </a:bodyPr>
          <a:lstStyle>
            <a:lvl1pPr marL="0" indent="0">
              <a:buNone/>
              <a:defRPr sz="2100">
                <a:solidFill>
                  <a:schemeClr val="accent3"/>
                </a:solidFill>
                <a:latin typeface="GT America Mono Regular" pitchFamily="2" charset="77"/>
                <a:ea typeface="GT America Mono Regular" pitchFamily="2" charset="77"/>
                <a:cs typeface="GT America Mono Regular" pitchFamily="2" charset="77"/>
              </a:defRPr>
            </a:lvl1pPr>
            <a:lvl2pPr marL="457200" indent="0">
              <a:buNone/>
              <a:defRPr sz="3600">
                <a:latin typeface="+mj-lt"/>
              </a:defRPr>
            </a:lvl2pPr>
            <a:lvl3pPr marL="914400" indent="0">
              <a:buNone/>
              <a:defRPr sz="3600">
                <a:latin typeface="+mj-lt"/>
              </a:defRPr>
            </a:lvl3pPr>
            <a:lvl4pPr marL="1371600" indent="0">
              <a:buNone/>
              <a:defRPr sz="3600">
                <a:latin typeface="+mj-lt"/>
              </a:defRPr>
            </a:lvl4pPr>
            <a:lvl5pPr marL="1828800" indent="0">
              <a:buNone/>
              <a:defRPr sz="3600">
                <a:latin typeface="+mj-lt"/>
              </a:defRPr>
            </a:lvl5pPr>
          </a:lstStyle>
          <a:p>
            <a:pPr lvl="0"/>
            <a:r>
              <a:rPr lang="en-GB"/>
              <a:t>Click to edit Master text styles</a:t>
            </a:r>
          </a:p>
        </p:txBody>
      </p:sp>
      <p:pic>
        <p:nvPicPr>
          <p:cNvPr id="8" name="Picture 7">
            <a:extLst>
              <a:ext uri="{FF2B5EF4-FFF2-40B4-BE49-F238E27FC236}">
                <a16:creationId xmlns:a16="http://schemas.microsoft.com/office/drawing/2014/main" id="{976B2993-FB0E-9289-C288-2224C308D6B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29937" y="6192755"/>
            <a:ext cx="1000539" cy="692316"/>
          </a:xfrm>
          <a:prstGeom prst="rect">
            <a:avLst/>
          </a:prstGeom>
        </p:spPr>
      </p:pic>
      <p:sp>
        <p:nvSpPr>
          <p:cNvPr id="15" name="Date Placeholder 3">
            <a:extLst>
              <a:ext uri="{FF2B5EF4-FFF2-40B4-BE49-F238E27FC236}">
                <a16:creationId xmlns:a16="http://schemas.microsoft.com/office/drawing/2014/main" id="{15FCF9AD-FB48-B88A-7E75-04DAD901B7BB}"/>
              </a:ext>
            </a:extLst>
          </p:cNvPr>
          <p:cNvSpPr txBox="1">
            <a:spLocks/>
          </p:cNvSpPr>
          <p:nvPr userDrawn="1"/>
        </p:nvSpPr>
        <p:spPr>
          <a:xfrm>
            <a:off x="9482708" y="6356351"/>
            <a:ext cx="2150924" cy="365125"/>
          </a:xfrm>
          <a:prstGeom prst="rect">
            <a:avLst/>
          </a:prstGeom>
        </p:spPr>
        <p:txBody>
          <a:bodyPr vert="horz" lIns="45720" tIns="22860" rIns="45720" bIns="22860" rtlCol="0" anchor="ctr"/>
          <a:lstStyle>
            <a:defPPr>
              <a:defRPr lang="en-US"/>
            </a:defPPr>
            <a:lvl1pPr marL="0" algn="l" defTabSz="457200" rtl="0" eaLnBrk="1" latinLnBrk="0" hangingPunct="1">
              <a:defRPr sz="1400" b="0" i="0" kern="1200" spc="-110" baseline="0">
                <a:solidFill>
                  <a:srgbClr val="0E0F0F"/>
                </a:solidFill>
                <a:latin typeface="GT America Trial Rg"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700" b="0" i="0">
                <a:solidFill>
                  <a:schemeClr val="bg1"/>
                </a:solidFill>
                <a:latin typeface="GT America Regular" pitchFamily="2" charset="77"/>
              </a:rPr>
              <a:t>www. </a:t>
            </a:r>
            <a:r>
              <a:rPr lang="en-US" sz="700" b="0" i="0" err="1">
                <a:solidFill>
                  <a:schemeClr val="bg1"/>
                </a:solidFill>
                <a:latin typeface="GT America Regular" pitchFamily="2" charset="77"/>
              </a:rPr>
              <a:t>buildskills.com.au</a:t>
            </a:r>
            <a:endParaRPr lang="en-US" sz="700" b="0" i="0">
              <a:solidFill>
                <a:schemeClr val="bg1"/>
              </a:solidFill>
              <a:latin typeface="GT America Regular" pitchFamily="2" charset="77"/>
            </a:endParaRPr>
          </a:p>
        </p:txBody>
      </p:sp>
      <p:sp>
        <p:nvSpPr>
          <p:cNvPr id="16" name="Date Placeholder 3">
            <a:extLst>
              <a:ext uri="{FF2B5EF4-FFF2-40B4-BE49-F238E27FC236}">
                <a16:creationId xmlns:a16="http://schemas.microsoft.com/office/drawing/2014/main" id="{52C3DEEC-A906-2845-C3D2-92DCBCD78718}"/>
              </a:ext>
            </a:extLst>
          </p:cNvPr>
          <p:cNvSpPr txBox="1">
            <a:spLocks/>
          </p:cNvSpPr>
          <p:nvPr userDrawn="1"/>
        </p:nvSpPr>
        <p:spPr>
          <a:xfrm>
            <a:off x="5595731" y="6356351"/>
            <a:ext cx="1000539" cy="365125"/>
          </a:xfrm>
          <a:prstGeom prst="rect">
            <a:avLst/>
          </a:prstGeom>
        </p:spPr>
        <p:txBody>
          <a:bodyPr vert="horz" lIns="45720" tIns="22860" rIns="45720" bIns="22860" rtlCol="0" anchor="ctr"/>
          <a:lstStyle>
            <a:defPPr>
              <a:defRPr lang="en-US"/>
            </a:defPPr>
            <a:lvl1pPr marL="0" algn="l" defTabSz="457200" rtl="0" eaLnBrk="1" latinLnBrk="0" hangingPunct="1">
              <a:defRPr sz="1400" b="0" i="0" kern="1200" spc="-110" baseline="0">
                <a:solidFill>
                  <a:srgbClr val="0E0F0F"/>
                </a:solidFill>
                <a:latin typeface="GT America Trial Rg"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700" b="0" i="0">
                <a:solidFill>
                  <a:schemeClr val="bg1"/>
                </a:solidFill>
                <a:latin typeface="GT America Regular" pitchFamily="2" charset="77"/>
              </a:rPr>
              <a:t>2024 Workforce Plan</a:t>
            </a:r>
          </a:p>
        </p:txBody>
      </p:sp>
      <p:pic>
        <p:nvPicPr>
          <p:cNvPr id="17" name="Picture 16" descr="A black and white sign with white text&#10;&#10;Description automatically generated">
            <a:extLst>
              <a:ext uri="{FF2B5EF4-FFF2-40B4-BE49-F238E27FC236}">
                <a16:creationId xmlns:a16="http://schemas.microsoft.com/office/drawing/2014/main" id="{2E16C71C-CACA-1D99-FBFF-CD25947D6E8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80239" y="6405563"/>
            <a:ext cx="1790700" cy="266700"/>
          </a:xfrm>
          <a:prstGeom prst="rect">
            <a:avLst/>
          </a:prstGeom>
        </p:spPr>
      </p:pic>
    </p:spTree>
    <p:extLst>
      <p:ext uri="{BB962C8B-B14F-4D97-AF65-F5344CB8AC3E}">
        <p14:creationId xmlns:p14="http://schemas.microsoft.com/office/powerpoint/2010/main" val="1351726645"/>
      </p:ext>
    </p:extLst>
  </p:cSld>
  <p:clrMapOvr>
    <a:masterClrMapping/>
  </p:clrMapOvr>
  <p:extLst>
    <p:ext uri="{DCECCB84-F9BA-43D5-87BE-67443E8EF086}">
      <p15:sldGuideLst xmlns:p15="http://schemas.microsoft.com/office/powerpoint/2012/main">
        <p15:guide id="1" orient="horz" pos="4411">
          <p15:clr>
            <a:srgbClr val="FBAE40"/>
          </p15:clr>
        </p15:guide>
        <p15:guide id="2" pos="768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A347A-207C-40D9-B83B-11710B86485C}"/>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8F52FDA7-98FF-484E-A642-4FDB0A2B86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40E9C5E-C596-456A-A751-43F8ABB2918F}"/>
              </a:ext>
            </a:extLst>
          </p:cNvPr>
          <p:cNvSpPr>
            <a:spLocks noGrp="1"/>
          </p:cNvSpPr>
          <p:nvPr>
            <p:ph type="dt" sz="half" idx="10"/>
          </p:nvPr>
        </p:nvSpPr>
        <p:spPr/>
        <p:txBody>
          <a:bodyPr/>
          <a:lstStyle/>
          <a:p>
            <a:fld id="{3BEE091A-440F-472C-9323-BF6CBFAD7FC5}" type="datetimeFigureOut">
              <a:rPr lang="en-AU" smtClean="0"/>
              <a:t>3/03/2026</a:t>
            </a:fld>
            <a:endParaRPr lang="en-AU"/>
          </a:p>
        </p:txBody>
      </p:sp>
      <p:sp>
        <p:nvSpPr>
          <p:cNvPr id="5" name="Footer Placeholder 4">
            <a:extLst>
              <a:ext uri="{FF2B5EF4-FFF2-40B4-BE49-F238E27FC236}">
                <a16:creationId xmlns:a16="http://schemas.microsoft.com/office/drawing/2014/main" id="{6C082F5E-FD1A-4FD4-AE08-0F9EAAD0966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96EF6E3-8FF2-451F-B103-7B86A10D8CD7}"/>
              </a:ext>
            </a:extLst>
          </p:cNvPr>
          <p:cNvSpPr>
            <a:spLocks noGrp="1"/>
          </p:cNvSpPr>
          <p:nvPr>
            <p:ph type="sldNum" sz="quarter" idx="12"/>
          </p:nvPr>
        </p:nvSpPr>
        <p:spPr/>
        <p:txBody>
          <a:bodyPr/>
          <a:lstStyle/>
          <a:p>
            <a:fld id="{92871CD5-A4EE-467C-A879-241979E662FE}" type="slidenum">
              <a:rPr lang="en-AU" smtClean="0"/>
              <a:t>‹#›</a:t>
            </a:fld>
            <a:endParaRPr lang="en-AU"/>
          </a:p>
        </p:txBody>
      </p:sp>
    </p:spTree>
    <p:extLst>
      <p:ext uri="{BB962C8B-B14F-4D97-AF65-F5344CB8AC3E}">
        <p14:creationId xmlns:p14="http://schemas.microsoft.com/office/powerpoint/2010/main" val="3991058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Layout">
    <p:bg>
      <p:bgPr>
        <a:blipFill dpi="0" rotWithShape="1">
          <a:blip r:embed="rId2">
            <a:lum/>
          </a:blip>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E68A8BF-D28C-7C7E-A4FF-92FF86B0479F}"/>
              </a:ext>
            </a:extLst>
          </p:cNvPr>
          <p:cNvSpPr>
            <a:spLocks noGrp="1"/>
          </p:cNvSpPr>
          <p:nvPr>
            <p:ph type="title" hasCustomPrompt="1"/>
          </p:nvPr>
        </p:nvSpPr>
        <p:spPr>
          <a:xfrm>
            <a:off x="7419523" y="2595069"/>
            <a:ext cx="4077384" cy="594796"/>
          </a:xfrm>
        </p:spPr>
        <p:txBody>
          <a:bodyPr/>
          <a:lstStyle>
            <a:lvl1pPr>
              <a:defRPr sz="3600"/>
            </a:lvl1pPr>
          </a:lstStyle>
          <a:p>
            <a:r>
              <a:rPr lang="en-US"/>
              <a:t>Thank you!</a:t>
            </a:r>
          </a:p>
        </p:txBody>
      </p:sp>
      <p:sp>
        <p:nvSpPr>
          <p:cNvPr id="3" name="Text Placeholder 2">
            <a:extLst>
              <a:ext uri="{FF2B5EF4-FFF2-40B4-BE49-F238E27FC236}">
                <a16:creationId xmlns:a16="http://schemas.microsoft.com/office/drawing/2014/main" id="{490C1E7F-E8EB-F916-DE5D-A207C85C4996}"/>
              </a:ext>
            </a:extLst>
          </p:cNvPr>
          <p:cNvSpPr>
            <a:spLocks noGrp="1"/>
          </p:cNvSpPr>
          <p:nvPr>
            <p:ph type="body" sz="quarter" idx="14" hasCustomPrompt="1"/>
          </p:nvPr>
        </p:nvSpPr>
        <p:spPr>
          <a:xfrm>
            <a:off x="7419524" y="3343565"/>
            <a:ext cx="4077384" cy="594796"/>
          </a:xfrm>
        </p:spPr>
        <p:txBody>
          <a:bodyPr>
            <a:noAutofit/>
          </a:bodyPr>
          <a:lstStyle>
            <a:lvl1pPr marL="0">
              <a:buNone/>
              <a:defRPr sz="2000"/>
            </a:lvl1pPr>
          </a:lstStyle>
          <a:p>
            <a:pPr lvl="0"/>
            <a:r>
              <a:rPr lang="en-US"/>
              <a:t>[presenter name]</a:t>
            </a:r>
            <a:br>
              <a:rPr lang="en-US"/>
            </a:br>
            <a:r>
              <a:rPr lang="en-US"/>
              <a:t>[presenter company]</a:t>
            </a:r>
          </a:p>
        </p:txBody>
      </p:sp>
      <p:pic>
        <p:nvPicPr>
          <p:cNvPr id="2" name="Picture 1">
            <a:extLst>
              <a:ext uri="{FF2B5EF4-FFF2-40B4-BE49-F238E27FC236}">
                <a16:creationId xmlns:a16="http://schemas.microsoft.com/office/drawing/2014/main" id="{3897E8C5-E698-9D95-8BB4-E0FE59237E0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75289" y="5257800"/>
            <a:ext cx="5516711" cy="1600200"/>
          </a:xfrm>
          <a:prstGeom prst="rect">
            <a:avLst/>
          </a:prstGeom>
          <a:ln>
            <a:solidFill>
              <a:schemeClr val="tx2"/>
            </a:solidFill>
          </a:ln>
        </p:spPr>
      </p:pic>
    </p:spTree>
    <p:extLst>
      <p:ext uri="{BB962C8B-B14F-4D97-AF65-F5344CB8AC3E}">
        <p14:creationId xmlns:p14="http://schemas.microsoft.com/office/powerpoint/2010/main" val="268224296"/>
      </p:ext>
    </p:extLst>
  </p:cSld>
  <p:clrMapOvr>
    <a:masterClrMapping/>
  </p:clrMapOvr>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A347A-207C-40D9-B83B-11710B86485C}"/>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8F52FDA7-98FF-484E-A642-4FDB0A2B86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40E9C5E-C596-456A-A751-43F8ABB2918F}"/>
              </a:ext>
            </a:extLst>
          </p:cNvPr>
          <p:cNvSpPr>
            <a:spLocks noGrp="1"/>
          </p:cNvSpPr>
          <p:nvPr>
            <p:ph type="dt" sz="half" idx="10"/>
          </p:nvPr>
        </p:nvSpPr>
        <p:spPr/>
        <p:txBody>
          <a:bodyPr/>
          <a:lstStyle/>
          <a:p>
            <a:fld id="{3BEE091A-440F-472C-9323-BF6CBFAD7FC5}" type="datetimeFigureOut">
              <a:rPr lang="en-AU" smtClean="0"/>
              <a:t>3/03/2026</a:t>
            </a:fld>
            <a:endParaRPr lang="en-AU"/>
          </a:p>
        </p:txBody>
      </p:sp>
      <p:sp>
        <p:nvSpPr>
          <p:cNvPr id="5" name="Footer Placeholder 4">
            <a:extLst>
              <a:ext uri="{FF2B5EF4-FFF2-40B4-BE49-F238E27FC236}">
                <a16:creationId xmlns:a16="http://schemas.microsoft.com/office/drawing/2014/main" id="{6C082F5E-FD1A-4FD4-AE08-0F9EAAD0966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96EF6E3-8FF2-451F-B103-7B86A10D8CD7}"/>
              </a:ext>
            </a:extLst>
          </p:cNvPr>
          <p:cNvSpPr>
            <a:spLocks noGrp="1"/>
          </p:cNvSpPr>
          <p:nvPr>
            <p:ph type="sldNum" sz="quarter" idx="12"/>
          </p:nvPr>
        </p:nvSpPr>
        <p:spPr/>
        <p:txBody>
          <a:bodyPr/>
          <a:lstStyle/>
          <a:p>
            <a:fld id="{92871CD5-A4EE-467C-A879-241979E662FE}" type="slidenum">
              <a:rPr lang="en-AU" smtClean="0"/>
              <a:t>‹#›</a:t>
            </a:fld>
            <a:endParaRPr lang="en-AU"/>
          </a:p>
        </p:txBody>
      </p:sp>
    </p:spTree>
    <p:extLst>
      <p:ext uri="{BB962C8B-B14F-4D97-AF65-F5344CB8AC3E}">
        <p14:creationId xmlns:p14="http://schemas.microsoft.com/office/powerpoint/2010/main" val="2399835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er-Bullets">
    <p:spTree>
      <p:nvGrpSpPr>
        <p:cNvPr id="1" name=""/>
        <p:cNvGrpSpPr/>
        <p:nvPr/>
      </p:nvGrpSpPr>
      <p:grpSpPr>
        <a:xfrm>
          <a:off x="0" y="0"/>
          <a:ext cx="0" cy="0"/>
          <a:chOff x="0" y="0"/>
          <a:chExt cx="0" cy="0"/>
        </a:xfrm>
      </p:grpSpPr>
      <p:sp>
        <p:nvSpPr>
          <p:cNvPr id="14" name="Text Placeholder 17">
            <a:extLst>
              <a:ext uri="{FF2B5EF4-FFF2-40B4-BE49-F238E27FC236}">
                <a16:creationId xmlns:a16="http://schemas.microsoft.com/office/drawing/2014/main" id="{029CACD8-DED1-9867-8E7A-10643D2A8A2B}"/>
              </a:ext>
            </a:extLst>
          </p:cNvPr>
          <p:cNvSpPr>
            <a:spLocks noGrp="1"/>
          </p:cNvSpPr>
          <p:nvPr>
            <p:ph type="body" sz="quarter" idx="11"/>
          </p:nvPr>
        </p:nvSpPr>
        <p:spPr>
          <a:xfrm>
            <a:off x="586582" y="628942"/>
            <a:ext cx="10831337" cy="856456"/>
          </a:xfrm>
        </p:spPr>
        <p:txBody>
          <a:bodyPr>
            <a:normAutofit/>
          </a:bodyPr>
          <a:lstStyle>
            <a:lvl1pPr marL="0" indent="0">
              <a:buNone/>
              <a:defRPr sz="3000" b="1" i="0">
                <a:solidFill>
                  <a:srgbClr val="0273F0"/>
                </a:solidFill>
                <a:latin typeface="+mj-lt"/>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8" name="Text Placeholder 17">
            <a:extLst>
              <a:ext uri="{FF2B5EF4-FFF2-40B4-BE49-F238E27FC236}">
                <a16:creationId xmlns:a16="http://schemas.microsoft.com/office/drawing/2014/main" id="{00432D15-DA29-5527-3F8C-DAA518762F88}"/>
              </a:ext>
            </a:extLst>
          </p:cNvPr>
          <p:cNvSpPr>
            <a:spLocks noGrp="1"/>
          </p:cNvSpPr>
          <p:nvPr>
            <p:ph type="body" sz="quarter" idx="12" hasCustomPrompt="1"/>
          </p:nvPr>
        </p:nvSpPr>
        <p:spPr>
          <a:xfrm>
            <a:off x="586582" y="1840708"/>
            <a:ext cx="7303277" cy="3783947"/>
          </a:xfrm>
        </p:spPr>
        <p:txBody>
          <a:bodyPr>
            <a:normAutofit/>
          </a:bodyPr>
          <a:lstStyle>
            <a:lvl1pPr>
              <a:defRPr sz="1600" b="0" i="0">
                <a:solidFill>
                  <a:srgbClr val="0E0F0F"/>
                </a:solidFill>
                <a:latin typeface="GT America Regular" pitchFamily="2" charset="77"/>
              </a:defRPr>
            </a:lvl1pPr>
          </a:lstStyle>
          <a:p>
            <a:pPr marL="285750" indent="-285750">
              <a:buFont typeface="Wingdings" pitchFamily="2" charset="2"/>
              <a:buChar char="§"/>
            </a:pPr>
            <a:r>
              <a:rPr lang="en-AU" sz="1500" b="0" i="0">
                <a:solidFill>
                  <a:srgbClr val="4D5156"/>
                </a:solidFill>
                <a:effectLst/>
                <a:latin typeface="GT America Trial Rg" pitchFamily="2" charset="0"/>
              </a:rPr>
              <a:t>Lorem ipsum is a placeholder text commonly used to demonstrate the visual form of a document or a typeface without relying on meaningful content.</a:t>
            </a:r>
          </a:p>
          <a:p>
            <a:pPr marL="285750" indent="-285750">
              <a:buFont typeface="Wingdings" pitchFamily="2" charset="2"/>
              <a:buChar char="§"/>
            </a:pPr>
            <a:endParaRPr lang="en-AU" sz="1500" b="0" i="0">
              <a:latin typeface="GT America Trial Rg" pitchFamily="2" charset="0"/>
            </a:endParaRPr>
          </a:p>
          <a:p>
            <a:pPr marL="285750" indent="-285750">
              <a:buFont typeface="Wingdings" pitchFamily="2" charset="2"/>
              <a:buChar char="§"/>
            </a:pPr>
            <a:r>
              <a:rPr lang="en-AU" sz="1500" b="0" i="0">
                <a:solidFill>
                  <a:srgbClr val="4D5156"/>
                </a:solidFill>
                <a:effectLst/>
                <a:latin typeface="GT America Trial Rg" pitchFamily="2" charset="0"/>
              </a:rPr>
              <a:t>Lorem ipsum is a placeholder text commonly used to demonstrate the visual form of a document or a typeface without relying on meaningful content.</a:t>
            </a:r>
          </a:p>
          <a:p>
            <a:pPr marL="285750" indent="-285750">
              <a:buFont typeface="Wingdings" pitchFamily="2" charset="2"/>
              <a:buChar char="§"/>
            </a:pPr>
            <a:endParaRPr lang="en-AU" sz="1500" b="0" i="0">
              <a:latin typeface="GT America Trial Rg" pitchFamily="2" charset="0"/>
            </a:endParaRPr>
          </a:p>
          <a:p>
            <a:pPr marL="285750" indent="-285750">
              <a:buFont typeface="Wingdings" pitchFamily="2" charset="2"/>
              <a:buChar char="§"/>
            </a:pPr>
            <a:r>
              <a:rPr lang="en-AU" sz="1500" b="0" i="0">
                <a:solidFill>
                  <a:srgbClr val="4D5156"/>
                </a:solidFill>
                <a:effectLst/>
                <a:latin typeface="GT America Trial Rg" pitchFamily="2" charset="0"/>
              </a:rPr>
              <a:t>Lorem ipsum is a placeholder text commonly used to demonstrate the visual form of a document or a typeface without relying on meaningful content.</a:t>
            </a:r>
          </a:p>
          <a:p>
            <a:pPr marL="285750" indent="-285750">
              <a:buFont typeface="Wingdings" pitchFamily="2" charset="2"/>
              <a:buChar char="§"/>
            </a:pPr>
            <a:endParaRPr lang="en-AU" sz="1500" b="0" i="0">
              <a:latin typeface="GT America Trial Rg" pitchFamily="2" charset="0"/>
            </a:endParaRPr>
          </a:p>
          <a:p>
            <a:pPr marL="285750" indent="-285750">
              <a:buFont typeface="Wingdings" pitchFamily="2" charset="2"/>
              <a:buChar char="§"/>
            </a:pPr>
            <a:r>
              <a:rPr lang="en-AU" sz="1500" b="0" i="0">
                <a:solidFill>
                  <a:srgbClr val="4D5156"/>
                </a:solidFill>
                <a:effectLst/>
                <a:latin typeface="GT America Trial Rg" pitchFamily="2" charset="0"/>
              </a:rPr>
              <a:t>Lorem ipsum is a placeholder text commonly used to demonstrate the visual form of a document or a typeface without relying on meaningful content.</a:t>
            </a:r>
            <a:endParaRPr lang="en-AU" sz="1500" b="0" i="0">
              <a:latin typeface="GT America Trial Rg" pitchFamily="2" charset="0"/>
            </a:endParaRPr>
          </a:p>
        </p:txBody>
      </p:sp>
      <p:sp>
        <p:nvSpPr>
          <p:cNvPr id="2" name="Date Placeholder 3">
            <a:extLst>
              <a:ext uri="{FF2B5EF4-FFF2-40B4-BE49-F238E27FC236}">
                <a16:creationId xmlns:a16="http://schemas.microsoft.com/office/drawing/2014/main" id="{2B454C32-F1C9-2BF6-398E-04B5143AA35F}"/>
              </a:ext>
            </a:extLst>
          </p:cNvPr>
          <p:cNvSpPr txBox="1">
            <a:spLocks/>
          </p:cNvSpPr>
          <p:nvPr userDrawn="1"/>
        </p:nvSpPr>
        <p:spPr>
          <a:xfrm>
            <a:off x="9419394" y="6492875"/>
            <a:ext cx="2150924" cy="365125"/>
          </a:xfrm>
          <a:prstGeom prst="rect">
            <a:avLst/>
          </a:prstGeom>
        </p:spPr>
        <p:txBody>
          <a:bodyPr vert="horz" lIns="45720" tIns="22860" rIns="45720" bIns="22860" rtlCol="0" anchor="ctr"/>
          <a:lstStyle>
            <a:defPPr>
              <a:defRPr lang="en-US"/>
            </a:defPPr>
            <a:lvl1pPr marL="0" algn="l" defTabSz="457200" rtl="0" eaLnBrk="1" latinLnBrk="0" hangingPunct="1">
              <a:defRPr sz="1400" b="0" i="0" kern="1200" spc="-110" baseline="0">
                <a:solidFill>
                  <a:srgbClr val="0E0F0F"/>
                </a:solidFill>
                <a:latin typeface="GT America Trial Rg"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AU" sz="700" b="0" i="0" smtClean="0">
                <a:latin typeface="GT America Regular" pitchFamily="2" charset="77"/>
              </a:rPr>
              <a:pPr algn="r"/>
              <a:t>‹#›</a:t>
            </a:fld>
            <a:endParaRPr lang="en-US" sz="700" b="0" i="0">
              <a:latin typeface="GT America Regular" pitchFamily="2" charset="77"/>
            </a:endParaRPr>
          </a:p>
        </p:txBody>
      </p:sp>
      <p:pic>
        <p:nvPicPr>
          <p:cNvPr id="3" name="Picture 2">
            <a:extLst>
              <a:ext uri="{FF2B5EF4-FFF2-40B4-BE49-F238E27FC236}">
                <a16:creationId xmlns:a16="http://schemas.microsoft.com/office/drawing/2014/main" id="{336A31C7-14F8-5A26-A8D1-252DB56D71E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29937" y="6192755"/>
            <a:ext cx="1000539" cy="692316"/>
          </a:xfrm>
          <a:prstGeom prst="rect">
            <a:avLst/>
          </a:prstGeom>
        </p:spPr>
      </p:pic>
      <p:pic>
        <p:nvPicPr>
          <p:cNvPr id="4" name="Picture 3">
            <a:extLst>
              <a:ext uri="{FF2B5EF4-FFF2-40B4-BE49-F238E27FC236}">
                <a16:creationId xmlns:a16="http://schemas.microsoft.com/office/drawing/2014/main" id="{2FF4E683-14DF-5DAA-6731-EA66208CA05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80239" y="6434148"/>
            <a:ext cx="1790700" cy="266700"/>
          </a:xfrm>
          <a:prstGeom prst="rect">
            <a:avLst/>
          </a:prstGeom>
        </p:spPr>
      </p:pic>
      <p:cxnSp>
        <p:nvCxnSpPr>
          <p:cNvPr id="5" name="Straight Connector 4">
            <a:extLst>
              <a:ext uri="{FF2B5EF4-FFF2-40B4-BE49-F238E27FC236}">
                <a16:creationId xmlns:a16="http://schemas.microsoft.com/office/drawing/2014/main" id="{7AE24096-7EDA-C0E6-CDE8-B13B0342FA77}"/>
              </a:ext>
            </a:extLst>
          </p:cNvPr>
          <p:cNvCxnSpPr/>
          <p:nvPr userDrawn="1"/>
        </p:nvCxnSpPr>
        <p:spPr>
          <a:xfrm>
            <a:off x="584831" y="591015"/>
            <a:ext cx="10990135" cy="0"/>
          </a:xfrm>
          <a:prstGeom prst="line">
            <a:avLst/>
          </a:prstGeom>
          <a:ln w="12700">
            <a:solidFill>
              <a:srgbClr val="42F5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0534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Double-Subheader">
    <p:spTree>
      <p:nvGrpSpPr>
        <p:cNvPr id="1" name=""/>
        <p:cNvGrpSpPr/>
        <p:nvPr/>
      </p:nvGrpSpPr>
      <p:grpSpPr>
        <a:xfrm>
          <a:off x="0" y="0"/>
          <a:ext cx="0" cy="0"/>
          <a:chOff x="0" y="0"/>
          <a:chExt cx="0" cy="0"/>
        </a:xfrm>
      </p:grpSpPr>
      <p:sp>
        <p:nvSpPr>
          <p:cNvPr id="28" name="Text Placeholder 17">
            <a:extLst>
              <a:ext uri="{FF2B5EF4-FFF2-40B4-BE49-F238E27FC236}">
                <a16:creationId xmlns:a16="http://schemas.microsoft.com/office/drawing/2014/main" id="{282725A9-5C03-FA1A-2558-5B8157189C54}"/>
              </a:ext>
            </a:extLst>
          </p:cNvPr>
          <p:cNvSpPr>
            <a:spLocks noGrp="1"/>
          </p:cNvSpPr>
          <p:nvPr>
            <p:ph type="body" sz="quarter" idx="11"/>
          </p:nvPr>
        </p:nvSpPr>
        <p:spPr>
          <a:xfrm>
            <a:off x="586582" y="628942"/>
            <a:ext cx="10831337" cy="644263"/>
          </a:xfrm>
        </p:spPr>
        <p:txBody>
          <a:bodyPr>
            <a:normAutofit/>
          </a:bodyPr>
          <a:lstStyle>
            <a:lvl1pPr marL="0" indent="0">
              <a:buNone/>
              <a:defRPr sz="3000" b="1" i="0">
                <a:solidFill>
                  <a:srgbClr val="0273F0"/>
                </a:solidFill>
                <a:latin typeface="+mj-lt"/>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9" name="Text Placeholder 17">
            <a:extLst>
              <a:ext uri="{FF2B5EF4-FFF2-40B4-BE49-F238E27FC236}">
                <a16:creationId xmlns:a16="http://schemas.microsoft.com/office/drawing/2014/main" id="{C3DBA529-5FB8-654D-CA46-45AAED9F7604}"/>
              </a:ext>
            </a:extLst>
          </p:cNvPr>
          <p:cNvSpPr>
            <a:spLocks noGrp="1"/>
          </p:cNvSpPr>
          <p:nvPr>
            <p:ph type="body" sz="quarter" idx="12" hasCustomPrompt="1"/>
          </p:nvPr>
        </p:nvSpPr>
        <p:spPr>
          <a:xfrm>
            <a:off x="608248" y="1273207"/>
            <a:ext cx="5427357" cy="856456"/>
          </a:xfrm>
        </p:spPr>
        <p:txBody>
          <a:bodyPr>
            <a:normAutofit/>
          </a:bodyPr>
          <a:lstStyle>
            <a:lvl1pPr marL="0" indent="0">
              <a:buNone/>
              <a:defRPr sz="1600" b="0" i="0">
                <a:solidFill>
                  <a:srgbClr val="0E0F0F"/>
                </a:solidFill>
                <a:latin typeface="+mn-lt"/>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Sub Header</a:t>
            </a:r>
          </a:p>
        </p:txBody>
      </p:sp>
      <p:sp>
        <p:nvSpPr>
          <p:cNvPr id="30" name="Text Placeholder 17">
            <a:extLst>
              <a:ext uri="{FF2B5EF4-FFF2-40B4-BE49-F238E27FC236}">
                <a16:creationId xmlns:a16="http://schemas.microsoft.com/office/drawing/2014/main" id="{B7412B17-9E2A-9513-8EA3-413191423DF5}"/>
              </a:ext>
            </a:extLst>
          </p:cNvPr>
          <p:cNvSpPr>
            <a:spLocks noGrp="1"/>
          </p:cNvSpPr>
          <p:nvPr>
            <p:ph type="body" sz="quarter" idx="13" hasCustomPrompt="1"/>
          </p:nvPr>
        </p:nvSpPr>
        <p:spPr>
          <a:xfrm>
            <a:off x="6141540" y="1273207"/>
            <a:ext cx="5427357" cy="856456"/>
          </a:xfrm>
        </p:spPr>
        <p:txBody>
          <a:bodyPr>
            <a:normAutofit/>
          </a:bodyPr>
          <a:lstStyle>
            <a:lvl1pPr marL="0" indent="0">
              <a:buNone/>
              <a:defRPr sz="1600" b="0" i="0">
                <a:solidFill>
                  <a:srgbClr val="0E0F0F"/>
                </a:solidFill>
                <a:latin typeface="+mn-lt"/>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Sub Header</a:t>
            </a:r>
          </a:p>
        </p:txBody>
      </p:sp>
      <p:sp>
        <p:nvSpPr>
          <p:cNvPr id="2" name="Date Placeholder 3">
            <a:extLst>
              <a:ext uri="{FF2B5EF4-FFF2-40B4-BE49-F238E27FC236}">
                <a16:creationId xmlns:a16="http://schemas.microsoft.com/office/drawing/2014/main" id="{235331E4-88A0-732A-7558-E86B2621DFAC}"/>
              </a:ext>
            </a:extLst>
          </p:cNvPr>
          <p:cNvSpPr txBox="1">
            <a:spLocks/>
          </p:cNvSpPr>
          <p:nvPr userDrawn="1"/>
        </p:nvSpPr>
        <p:spPr>
          <a:xfrm>
            <a:off x="9419394" y="6492875"/>
            <a:ext cx="2150924" cy="365125"/>
          </a:xfrm>
          <a:prstGeom prst="rect">
            <a:avLst/>
          </a:prstGeom>
        </p:spPr>
        <p:txBody>
          <a:bodyPr vert="horz" lIns="45720" tIns="22860" rIns="45720" bIns="22860" rtlCol="0" anchor="ctr"/>
          <a:lstStyle>
            <a:defPPr>
              <a:defRPr lang="en-US"/>
            </a:defPPr>
            <a:lvl1pPr marL="0" algn="l" defTabSz="457200" rtl="0" eaLnBrk="1" latinLnBrk="0" hangingPunct="1">
              <a:defRPr sz="1400" b="0" i="0" kern="1200" spc="-110" baseline="0">
                <a:solidFill>
                  <a:srgbClr val="0E0F0F"/>
                </a:solidFill>
                <a:latin typeface="GT America Trial Rg"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AU" sz="700" b="0" i="0" smtClean="0">
                <a:latin typeface="GT America Regular" pitchFamily="2" charset="77"/>
              </a:rPr>
              <a:pPr algn="r"/>
              <a:t>‹#›</a:t>
            </a:fld>
            <a:endParaRPr lang="en-US" sz="700" b="0" i="0">
              <a:latin typeface="GT America Regular" pitchFamily="2" charset="77"/>
            </a:endParaRPr>
          </a:p>
        </p:txBody>
      </p:sp>
      <p:pic>
        <p:nvPicPr>
          <p:cNvPr id="3" name="Picture 2">
            <a:extLst>
              <a:ext uri="{FF2B5EF4-FFF2-40B4-BE49-F238E27FC236}">
                <a16:creationId xmlns:a16="http://schemas.microsoft.com/office/drawing/2014/main" id="{BB6B8BF1-F3AF-76DC-DC7B-DD38BAEADFB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29937" y="6192755"/>
            <a:ext cx="1000539" cy="692316"/>
          </a:xfrm>
          <a:prstGeom prst="rect">
            <a:avLst/>
          </a:prstGeom>
        </p:spPr>
      </p:pic>
      <p:pic>
        <p:nvPicPr>
          <p:cNvPr id="4" name="Picture 3">
            <a:extLst>
              <a:ext uri="{FF2B5EF4-FFF2-40B4-BE49-F238E27FC236}">
                <a16:creationId xmlns:a16="http://schemas.microsoft.com/office/drawing/2014/main" id="{6F9177D2-F7AA-74DD-7024-C398A6BD3F4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80239" y="6434148"/>
            <a:ext cx="1790700" cy="266700"/>
          </a:xfrm>
          <a:prstGeom prst="rect">
            <a:avLst/>
          </a:prstGeom>
        </p:spPr>
      </p:pic>
      <p:cxnSp>
        <p:nvCxnSpPr>
          <p:cNvPr id="5" name="Straight Connector 4">
            <a:extLst>
              <a:ext uri="{FF2B5EF4-FFF2-40B4-BE49-F238E27FC236}">
                <a16:creationId xmlns:a16="http://schemas.microsoft.com/office/drawing/2014/main" id="{9D44C04D-248D-1862-56ED-EF34B6670936}"/>
              </a:ext>
            </a:extLst>
          </p:cNvPr>
          <p:cNvCxnSpPr/>
          <p:nvPr userDrawn="1"/>
        </p:nvCxnSpPr>
        <p:spPr>
          <a:xfrm>
            <a:off x="584831" y="591015"/>
            <a:ext cx="10990135" cy="0"/>
          </a:xfrm>
          <a:prstGeom prst="line">
            <a:avLst/>
          </a:prstGeom>
          <a:ln w="12700">
            <a:solidFill>
              <a:srgbClr val="42F5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17976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Header-Blank">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0547A-93FE-1D53-14DC-6D17301C1DC0}"/>
              </a:ext>
            </a:extLst>
          </p:cNvPr>
          <p:cNvSpPr>
            <a:spLocks noGrp="1"/>
          </p:cNvSpPr>
          <p:nvPr>
            <p:ph type="title" hasCustomPrompt="1"/>
          </p:nvPr>
        </p:nvSpPr>
        <p:spPr>
          <a:xfrm>
            <a:off x="592016" y="587864"/>
            <a:ext cx="10515600" cy="643059"/>
          </a:xfrm>
        </p:spPr>
        <p:txBody>
          <a:bodyPr>
            <a:normAutofit/>
          </a:bodyPr>
          <a:lstStyle>
            <a:lvl1pPr>
              <a:defRPr sz="3000">
                <a:latin typeface="+mj-lt"/>
              </a:defRPr>
            </a:lvl1pPr>
          </a:lstStyle>
          <a:p>
            <a:r>
              <a:rPr lang="en-US" dirty="0"/>
              <a:t>Panel Page</a:t>
            </a:r>
          </a:p>
        </p:txBody>
      </p:sp>
      <p:sp>
        <p:nvSpPr>
          <p:cNvPr id="3" name="Date Placeholder 3">
            <a:extLst>
              <a:ext uri="{FF2B5EF4-FFF2-40B4-BE49-F238E27FC236}">
                <a16:creationId xmlns:a16="http://schemas.microsoft.com/office/drawing/2014/main" id="{0319EED2-D8A6-30D5-2F33-2342E41D4AF1}"/>
              </a:ext>
            </a:extLst>
          </p:cNvPr>
          <p:cNvSpPr txBox="1">
            <a:spLocks/>
          </p:cNvSpPr>
          <p:nvPr userDrawn="1"/>
        </p:nvSpPr>
        <p:spPr>
          <a:xfrm>
            <a:off x="9419394" y="6492875"/>
            <a:ext cx="2150924" cy="365125"/>
          </a:xfrm>
          <a:prstGeom prst="rect">
            <a:avLst/>
          </a:prstGeom>
        </p:spPr>
        <p:txBody>
          <a:bodyPr vert="horz" lIns="45720" tIns="22860" rIns="45720" bIns="22860" rtlCol="0" anchor="ctr"/>
          <a:lstStyle>
            <a:defPPr>
              <a:defRPr lang="en-US"/>
            </a:defPPr>
            <a:lvl1pPr marL="0" algn="l" defTabSz="457200" rtl="0" eaLnBrk="1" latinLnBrk="0" hangingPunct="1">
              <a:defRPr sz="1400" b="0" i="0" kern="1200" spc="-110" baseline="0">
                <a:solidFill>
                  <a:srgbClr val="0E0F0F"/>
                </a:solidFill>
                <a:latin typeface="GT America Trial Rg"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AU" sz="700" b="0" i="0" smtClean="0">
                <a:latin typeface="GT America Regular" pitchFamily="2" charset="77"/>
              </a:rPr>
              <a:pPr algn="r"/>
              <a:t>‹#›</a:t>
            </a:fld>
            <a:endParaRPr lang="en-US" sz="700" b="0" i="0">
              <a:latin typeface="GT America Regular" pitchFamily="2" charset="77"/>
            </a:endParaRPr>
          </a:p>
        </p:txBody>
      </p:sp>
      <p:cxnSp>
        <p:nvCxnSpPr>
          <p:cNvPr id="4" name="Straight Connector 3">
            <a:extLst>
              <a:ext uri="{FF2B5EF4-FFF2-40B4-BE49-F238E27FC236}">
                <a16:creationId xmlns:a16="http://schemas.microsoft.com/office/drawing/2014/main" id="{3C1704CD-E1BB-72DF-6B9B-CD1B3F7B3984}"/>
              </a:ext>
            </a:extLst>
          </p:cNvPr>
          <p:cNvCxnSpPr/>
          <p:nvPr userDrawn="1"/>
        </p:nvCxnSpPr>
        <p:spPr>
          <a:xfrm>
            <a:off x="584831" y="591015"/>
            <a:ext cx="10990135" cy="0"/>
          </a:xfrm>
          <a:prstGeom prst="line">
            <a:avLst/>
          </a:prstGeom>
          <a:ln w="12700">
            <a:solidFill>
              <a:srgbClr val="42F5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9068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Header-Blank">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0547A-93FE-1D53-14DC-6D17301C1DC0}"/>
              </a:ext>
            </a:extLst>
          </p:cNvPr>
          <p:cNvSpPr>
            <a:spLocks noGrp="1"/>
          </p:cNvSpPr>
          <p:nvPr>
            <p:ph type="title" hasCustomPrompt="1"/>
          </p:nvPr>
        </p:nvSpPr>
        <p:spPr>
          <a:xfrm>
            <a:off x="592016" y="587864"/>
            <a:ext cx="10515600" cy="643059"/>
          </a:xfrm>
        </p:spPr>
        <p:txBody>
          <a:bodyPr>
            <a:normAutofit/>
          </a:bodyPr>
          <a:lstStyle>
            <a:lvl1pPr>
              <a:defRPr sz="3000">
                <a:solidFill>
                  <a:schemeClr val="accent5"/>
                </a:solidFill>
                <a:latin typeface="+mj-lt"/>
              </a:defRPr>
            </a:lvl1pPr>
          </a:lstStyle>
          <a:p>
            <a:r>
              <a:rPr lang="en-US" dirty="0"/>
              <a:t>Panel Page</a:t>
            </a:r>
          </a:p>
        </p:txBody>
      </p:sp>
      <p:sp>
        <p:nvSpPr>
          <p:cNvPr id="3" name="Date Placeholder 3">
            <a:extLst>
              <a:ext uri="{FF2B5EF4-FFF2-40B4-BE49-F238E27FC236}">
                <a16:creationId xmlns:a16="http://schemas.microsoft.com/office/drawing/2014/main" id="{0319EED2-D8A6-30D5-2F33-2342E41D4AF1}"/>
              </a:ext>
            </a:extLst>
          </p:cNvPr>
          <p:cNvSpPr txBox="1">
            <a:spLocks/>
          </p:cNvSpPr>
          <p:nvPr userDrawn="1"/>
        </p:nvSpPr>
        <p:spPr>
          <a:xfrm>
            <a:off x="9419394" y="6492875"/>
            <a:ext cx="2150924" cy="365125"/>
          </a:xfrm>
          <a:prstGeom prst="rect">
            <a:avLst/>
          </a:prstGeom>
        </p:spPr>
        <p:txBody>
          <a:bodyPr vert="horz" lIns="45720" tIns="22860" rIns="45720" bIns="22860" rtlCol="0" anchor="ctr"/>
          <a:lstStyle>
            <a:defPPr>
              <a:defRPr lang="en-US"/>
            </a:defPPr>
            <a:lvl1pPr marL="0" algn="l" defTabSz="457200" rtl="0" eaLnBrk="1" latinLnBrk="0" hangingPunct="1">
              <a:defRPr sz="1400" b="0" i="0" kern="1200" spc="-110" baseline="0">
                <a:solidFill>
                  <a:srgbClr val="0E0F0F"/>
                </a:solidFill>
                <a:latin typeface="GT America Trial Rg"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AU" sz="700" b="0" i="0" smtClean="0">
                <a:latin typeface="GT America Regular" pitchFamily="2" charset="77"/>
              </a:rPr>
              <a:pPr algn="r"/>
              <a:t>‹#›</a:t>
            </a:fld>
            <a:endParaRPr lang="en-US" sz="700" b="0" i="0">
              <a:latin typeface="GT America Regular" pitchFamily="2" charset="77"/>
            </a:endParaRPr>
          </a:p>
        </p:txBody>
      </p:sp>
      <p:cxnSp>
        <p:nvCxnSpPr>
          <p:cNvPr id="4" name="Straight Connector 3">
            <a:extLst>
              <a:ext uri="{FF2B5EF4-FFF2-40B4-BE49-F238E27FC236}">
                <a16:creationId xmlns:a16="http://schemas.microsoft.com/office/drawing/2014/main" id="{3C1704CD-E1BB-72DF-6B9B-CD1B3F7B3984}"/>
              </a:ext>
            </a:extLst>
          </p:cNvPr>
          <p:cNvCxnSpPr/>
          <p:nvPr userDrawn="1"/>
        </p:nvCxnSpPr>
        <p:spPr>
          <a:xfrm>
            <a:off x="584831" y="591015"/>
            <a:ext cx="10990135" cy="0"/>
          </a:xfrm>
          <a:prstGeom prst="line">
            <a:avLst/>
          </a:prstGeom>
          <a:ln w="12700">
            <a:solidFill>
              <a:srgbClr val="42F5A6"/>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66B52A28-A565-1BAA-E212-9296A4E4C2B9}"/>
              </a:ext>
            </a:extLst>
          </p:cNvPr>
          <p:cNvSpPr>
            <a:spLocks noGrp="1"/>
          </p:cNvSpPr>
          <p:nvPr>
            <p:ph type="body" sz="quarter" idx="10" hasCustomPrompt="1"/>
          </p:nvPr>
        </p:nvSpPr>
        <p:spPr>
          <a:xfrm>
            <a:off x="584832" y="4103013"/>
            <a:ext cx="2254384" cy="431407"/>
          </a:xfrm>
        </p:spPr>
        <p:txBody>
          <a:bodyPr/>
          <a:lstStyle>
            <a:lvl1pPr>
              <a:buNone/>
              <a:defRPr sz="1800">
                <a:solidFill>
                  <a:schemeClr val="accent5"/>
                </a:solidFill>
              </a:defRPr>
            </a:lvl1pPr>
          </a:lstStyle>
          <a:p>
            <a:pPr lvl="0"/>
            <a:r>
              <a:rPr lang="en-US" dirty="0"/>
              <a:t>Panelist name</a:t>
            </a:r>
          </a:p>
        </p:txBody>
      </p:sp>
      <p:sp>
        <p:nvSpPr>
          <p:cNvPr id="7" name="Text Placeholder 5">
            <a:extLst>
              <a:ext uri="{FF2B5EF4-FFF2-40B4-BE49-F238E27FC236}">
                <a16:creationId xmlns:a16="http://schemas.microsoft.com/office/drawing/2014/main" id="{35C066A4-05E5-2E02-F8FC-43621F9A62A6}"/>
              </a:ext>
            </a:extLst>
          </p:cNvPr>
          <p:cNvSpPr>
            <a:spLocks noGrp="1"/>
          </p:cNvSpPr>
          <p:nvPr>
            <p:ph type="body" sz="quarter" idx="11" hasCustomPrompt="1"/>
          </p:nvPr>
        </p:nvSpPr>
        <p:spPr>
          <a:xfrm>
            <a:off x="584830" y="4593616"/>
            <a:ext cx="2254384" cy="1024307"/>
          </a:xfrm>
        </p:spPr>
        <p:txBody>
          <a:bodyPr/>
          <a:lstStyle>
            <a:lvl1pPr>
              <a:lnSpc>
                <a:spcPct val="100000"/>
              </a:lnSpc>
              <a:spcBef>
                <a:spcPts val="0"/>
              </a:spcBef>
              <a:buNone/>
              <a:defRPr sz="1800">
                <a:solidFill>
                  <a:schemeClr val="accent3"/>
                </a:solidFill>
              </a:defRPr>
            </a:lvl1pPr>
          </a:lstStyle>
          <a:p>
            <a:pPr lvl="0"/>
            <a:r>
              <a:rPr lang="en-US" dirty="0"/>
              <a:t>Job Title</a:t>
            </a:r>
          </a:p>
          <a:p>
            <a:pPr lvl="0"/>
            <a:r>
              <a:rPr lang="en-US" dirty="0"/>
              <a:t>Company</a:t>
            </a:r>
          </a:p>
        </p:txBody>
      </p:sp>
      <p:sp>
        <p:nvSpPr>
          <p:cNvPr id="8" name="Text Placeholder 5">
            <a:extLst>
              <a:ext uri="{FF2B5EF4-FFF2-40B4-BE49-F238E27FC236}">
                <a16:creationId xmlns:a16="http://schemas.microsoft.com/office/drawing/2014/main" id="{70D1085B-216C-FF59-E1EC-B26B849AD6E9}"/>
              </a:ext>
            </a:extLst>
          </p:cNvPr>
          <p:cNvSpPr>
            <a:spLocks noGrp="1"/>
          </p:cNvSpPr>
          <p:nvPr>
            <p:ph type="body" sz="quarter" idx="12" hasCustomPrompt="1"/>
          </p:nvPr>
        </p:nvSpPr>
        <p:spPr>
          <a:xfrm>
            <a:off x="3142229" y="4103012"/>
            <a:ext cx="2254384" cy="431407"/>
          </a:xfrm>
        </p:spPr>
        <p:txBody>
          <a:bodyPr/>
          <a:lstStyle>
            <a:lvl1pPr>
              <a:buNone/>
              <a:defRPr sz="1800">
                <a:solidFill>
                  <a:schemeClr val="accent5"/>
                </a:solidFill>
              </a:defRPr>
            </a:lvl1pPr>
          </a:lstStyle>
          <a:p>
            <a:pPr lvl="0"/>
            <a:r>
              <a:rPr lang="en-US" dirty="0"/>
              <a:t>Panelist name</a:t>
            </a:r>
          </a:p>
        </p:txBody>
      </p:sp>
      <p:sp>
        <p:nvSpPr>
          <p:cNvPr id="9" name="Text Placeholder 5">
            <a:extLst>
              <a:ext uri="{FF2B5EF4-FFF2-40B4-BE49-F238E27FC236}">
                <a16:creationId xmlns:a16="http://schemas.microsoft.com/office/drawing/2014/main" id="{F7E750BC-A2AF-B543-9C20-94DB995B2E6C}"/>
              </a:ext>
            </a:extLst>
          </p:cNvPr>
          <p:cNvSpPr>
            <a:spLocks noGrp="1"/>
          </p:cNvSpPr>
          <p:nvPr>
            <p:ph type="body" sz="quarter" idx="13" hasCustomPrompt="1"/>
          </p:nvPr>
        </p:nvSpPr>
        <p:spPr>
          <a:xfrm>
            <a:off x="3142229" y="4593616"/>
            <a:ext cx="2254384" cy="1024307"/>
          </a:xfrm>
        </p:spPr>
        <p:txBody>
          <a:bodyPr/>
          <a:lstStyle>
            <a:lvl1pPr>
              <a:lnSpc>
                <a:spcPct val="100000"/>
              </a:lnSpc>
              <a:spcBef>
                <a:spcPts val="0"/>
              </a:spcBef>
              <a:buNone/>
              <a:defRPr sz="1800">
                <a:solidFill>
                  <a:schemeClr val="accent3"/>
                </a:solidFill>
              </a:defRPr>
            </a:lvl1pPr>
          </a:lstStyle>
          <a:p>
            <a:pPr lvl="0"/>
            <a:r>
              <a:rPr lang="en-US" dirty="0"/>
              <a:t>Job Title</a:t>
            </a:r>
          </a:p>
          <a:p>
            <a:pPr lvl="0"/>
            <a:r>
              <a:rPr lang="en-US" dirty="0"/>
              <a:t>Company</a:t>
            </a:r>
          </a:p>
        </p:txBody>
      </p:sp>
      <p:sp>
        <p:nvSpPr>
          <p:cNvPr id="13" name="Text Placeholder 5">
            <a:extLst>
              <a:ext uri="{FF2B5EF4-FFF2-40B4-BE49-F238E27FC236}">
                <a16:creationId xmlns:a16="http://schemas.microsoft.com/office/drawing/2014/main" id="{563B2491-E68F-B867-DB26-B6BA8A30F91E}"/>
              </a:ext>
            </a:extLst>
          </p:cNvPr>
          <p:cNvSpPr>
            <a:spLocks noGrp="1"/>
          </p:cNvSpPr>
          <p:nvPr>
            <p:ph type="body" sz="quarter" idx="14" hasCustomPrompt="1"/>
          </p:nvPr>
        </p:nvSpPr>
        <p:spPr>
          <a:xfrm>
            <a:off x="5774930" y="4103011"/>
            <a:ext cx="2254384" cy="431407"/>
          </a:xfrm>
        </p:spPr>
        <p:txBody>
          <a:bodyPr/>
          <a:lstStyle>
            <a:lvl1pPr>
              <a:buNone/>
              <a:defRPr sz="1800">
                <a:solidFill>
                  <a:schemeClr val="accent5"/>
                </a:solidFill>
              </a:defRPr>
            </a:lvl1pPr>
          </a:lstStyle>
          <a:p>
            <a:pPr lvl="0"/>
            <a:r>
              <a:rPr lang="en-US" dirty="0"/>
              <a:t>Panelist name</a:t>
            </a:r>
          </a:p>
        </p:txBody>
      </p:sp>
      <p:sp>
        <p:nvSpPr>
          <p:cNvPr id="14" name="Text Placeholder 5">
            <a:extLst>
              <a:ext uri="{FF2B5EF4-FFF2-40B4-BE49-F238E27FC236}">
                <a16:creationId xmlns:a16="http://schemas.microsoft.com/office/drawing/2014/main" id="{B8C5D9C2-B178-7491-FEF3-1CF650A86C8C}"/>
              </a:ext>
            </a:extLst>
          </p:cNvPr>
          <p:cNvSpPr>
            <a:spLocks noGrp="1"/>
          </p:cNvSpPr>
          <p:nvPr>
            <p:ph type="body" sz="quarter" idx="15" hasCustomPrompt="1"/>
          </p:nvPr>
        </p:nvSpPr>
        <p:spPr>
          <a:xfrm>
            <a:off x="5774930" y="4596443"/>
            <a:ext cx="2254384" cy="1024307"/>
          </a:xfrm>
        </p:spPr>
        <p:txBody>
          <a:bodyPr/>
          <a:lstStyle>
            <a:lvl1pPr>
              <a:lnSpc>
                <a:spcPct val="100000"/>
              </a:lnSpc>
              <a:spcBef>
                <a:spcPts val="0"/>
              </a:spcBef>
              <a:buNone/>
              <a:defRPr sz="1800">
                <a:solidFill>
                  <a:schemeClr val="accent3"/>
                </a:solidFill>
              </a:defRPr>
            </a:lvl1pPr>
          </a:lstStyle>
          <a:p>
            <a:pPr lvl="0"/>
            <a:r>
              <a:rPr lang="en-US" dirty="0"/>
              <a:t>Job Title</a:t>
            </a:r>
          </a:p>
          <a:p>
            <a:pPr lvl="0"/>
            <a:r>
              <a:rPr lang="en-US" dirty="0"/>
              <a:t>Company</a:t>
            </a:r>
          </a:p>
        </p:txBody>
      </p:sp>
      <p:sp>
        <p:nvSpPr>
          <p:cNvPr id="15" name="Text Placeholder 5">
            <a:extLst>
              <a:ext uri="{FF2B5EF4-FFF2-40B4-BE49-F238E27FC236}">
                <a16:creationId xmlns:a16="http://schemas.microsoft.com/office/drawing/2014/main" id="{C2F40883-DD6E-BE23-2798-8CC694E45ED8}"/>
              </a:ext>
            </a:extLst>
          </p:cNvPr>
          <p:cNvSpPr>
            <a:spLocks noGrp="1"/>
          </p:cNvSpPr>
          <p:nvPr>
            <p:ph type="body" sz="quarter" idx="16" hasCustomPrompt="1"/>
          </p:nvPr>
        </p:nvSpPr>
        <p:spPr>
          <a:xfrm>
            <a:off x="8407631" y="4065433"/>
            <a:ext cx="2254384" cy="431407"/>
          </a:xfrm>
        </p:spPr>
        <p:txBody>
          <a:bodyPr/>
          <a:lstStyle>
            <a:lvl1pPr>
              <a:buNone/>
              <a:defRPr sz="1800">
                <a:solidFill>
                  <a:schemeClr val="accent5"/>
                </a:solidFill>
              </a:defRPr>
            </a:lvl1pPr>
          </a:lstStyle>
          <a:p>
            <a:pPr lvl="0"/>
            <a:r>
              <a:rPr lang="en-US" dirty="0"/>
              <a:t>Panelist name</a:t>
            </a:r>
          </a:p>
        </p:txBody>
      </p:sp>
      <p:sp>
        <p:nvSpPr>
          <p:cNvPr id="16" name="Text Placeholder 5">
            <a:extLst>
              <a:ext uri="{FF2B5EF4-FFF2-40B4-BE49-F238E27FC236}">
                <a16:creationId xmlns:a16="http://schemas.microsoft.com/office/drawing/2014/main" id="{71D9D2C9-CE7E-F677-5F54-41E13127133E}"/>
              </a:ext>
            </a:extLst>
          </p:cNvPr>
          <p:cNvSpPr>
            <a:spLocks noGrp="1"/>
          </p:cNvSpPr>
          <p:nvPr>
            <p:ph type="body" sz="quarter" idx="17" hasCustomPrompt="1"/>
          </p:nvPr>
        </p:nvSpPr>
        <p:spPr>
          <a:xfrm>
            <a:off x="8407631" y="4558865"/>
            <a:ext cx="2254384" cy="1024307"/>
          </a:xfrm>
        </p:spPr>
        <p:txBody>
          <a:bodyPr/>
          <a:lstStyle>
            <a:lvl1pPr>
              <a:lnSpc>
                <a:spcPct val="100000"/>
              </a:lnSpc>
              <a:spcBef>
                <a:spcPts val="0"/>
              </a:spcBef>
              <a:buNone/>
              <a:defRPr sz="1800">
                <a:solidFill>
                  <a:schemeClr val="accent3"/>
                </a:solidFill>
              </a:defRPr>
            </a:lvl1pPr>
          </a:lstStyle>
          <a:p>
            <a:pPr lvl="0"/>
            <a:r>
              <a:rPr lang="en-US" dirty="0"/>
              <a:t>Job Title</a:t>
            </a:r>
          </a:p>
          <a:p>
            <a:pPr lvl="0"/>
            <a:r>
              <a:rPr lang="en-US" dirty="0"/>
              <a:t>Company</a:t>
            </a:r>
          </a:p>
        </p:txBody>
      </p:sp>
      <p:sp>
        <p:nvSpPr>
          <p:cNvPr id="18" name="Picture Placeholder 17">
            <a:extLst>
              <a:ext uri="{FF2B5EF4-FFF2-40B4-BE49-F238E27FC236}">
                <a16:creationId xmlns:a16="http://schemas.microsoft.com/office/drawing/2014/main" id="{4E2B2CA7-8B5B-B31A-28B2-FA077B27F7AA}"/>
              </a:ext>
            </a:extLst>
          </p:cNvPr>
          <p:cNvSpPr>
            <a:spLocks noGrp="1"/>
          </p:cNvSpPr>
          <p:nvPr>
            <p:ph type="pic" sz="quarter" idx="18"/>
          </p:nvPr>
        </p:nvSpPr>
        <p:spPr>
          <a:xfrm>
            <a:off x="665859" y="2480925"/>
            <a:ext cx="2092325" cy="1465263"/>
          </a:xfrm>
        </p:spPr>
        <p:txBody>
          <a:bodyPr/>
          <a:lstStyle/>
          <a:p>
            <a:endParaRPr lang="en-AU"/>
          </a:p>
        </p:txBody>
      </p:sp>
      <p:sp>
        <p:nvSpPr>
          <p:cNvPr id="19" name="Picture Placeholder 17">
            <a:extLst>
              <a:ext uri="{FF2B5EF4-FFF2-40B4-BE49-F238E27FC236}">
                <a16:creationId xmlns:a16="http://schemas.microsoft.com/office/drawing/2014/main" id="{B0B824D3-B1BC-E394-14A3-8D48D28FD04D}"/>
              </a:ext>
            </a:extLst>
          </p:cNvPr>
          <p:cNvSpPr>
            <a:spLocks noGrp="1"/>
          </p:cNvSpPr>
          <p:nvPr>
            <p:ph type="pic" sz="quarter" idx="19"/>
          </p:nvPr>
        </p:nvSpPr>
        <p:spPr>
          <a:xfrm>
            <a:off x="3223258" y="2480924"/>
            <a:ext cx="2092325" cy="1465263"/>
          </a:xfrm>
        </p:spPr>
        <p:txBody>
          <a:bodyPr/>
          <a:lstStyle/>
          <a:p>
            <a:endParaRPr lang="en-AU"/>
          </a:p>
        </p:txBody>
      </p:sp>
      <p:sp>
        <p:nvSpPr>
          <p:cNvPr id="20" name="Picture Placeholder 17">
            <a:extLst>
              <a:ext uri="{FF2B5EF4-FFF2-40B4-BE49-F238E27FC236}">
                <a16:creationId xmlns:a16="http://schemas.microsoft.com/office/drawing/2014/main" id="{AF31ADDE-96A6-7EB9-6204-BAFDF43F602F}"/>
              </a:ext>
            </a:extLst>
          </p:cNvPr>
          <p:cNvSpPr>
            <a:spLocks noGrp="1"/>
          </p:cNvSpPr>
          <p:nvPr>
            <p:ph type="pic" sz="quarter" idx="20"/>
          </p:nvPr>
        </p:nvSpPr>
        <p:spPr>
          <a:xfrm>
            <a:off x="5849816" y="2480924"/>
            <a:ext cx="2092325" cy="1465263"/>
          </a:xfrm>
        </p:spPr>
        <p:txBody>
          <a:bodyPr/>
          <a:lstStyle/>
          <a:p>
            <a:endParaRPr lang="en-AU"/>
          </a:p>
        </p:txBody>
      </p:sp>
      <p:sp>
        <p:nvSpPr>
          <p:cNvPr id="21" name="Picture Placeholder 17">
            <a:extLst>
              <a:ext uri="{FF2B5EF4-FFF2-40B4-BE49-F238E27FC236}">
                <a16:creationId xmlns:a16="http://schemas.microsoft.com/office/drawing/2014/main" id="{04B7967B-9F29-5D7A-D3FC-EFCC7BE56538}"/>
              </a:ext>
            </a:extLst>
          </p:cNvPr>
          <p:cNvSpPr>
            <a:spLocks noGrp="1"/>
          </p:cNvSpPr>
          <p:nvPr>
            <p:ph type="pic" sz="quarter" idx="21"/>
          </p:nvPr>
        </p:nvSpPr>
        <p:spPr>
          <a:xfrm>
            <a:off x="8488660" y="2480924"/>
            <a:ext cx="2092325" cy="1465263"/>
          </a:xfrm>
        </p:spPr>
        <p:txBody>
          <a:bodyPr/>
          <a:lstStyle/>
          <a:p>
            <a:endParaRPr lang="en-AU"/>
          </a:p>
        </p:txBody>
      </p:sp>
    </p:spTree>
    <p:extLst>
      <p:ext uri="{BB962C8B-B14F-4D97-AF65-F5344CB8AC3E}">
        <p14:creationId xmlns:p14="http://schemas.microsoft.com/office/powerpoint/2010/main" val="1250177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slideLayout" Target="../slideLayouts/slideLayout31.xml"/><Relationship Id="rId3" Type="http://schemas.openxmlformats.org/officeDocument/2006/relationships/slideLayout" Target="../slideLayouts/slideLayout8.xml"/><Relationship Id="rId21" Type="http://schemas.openxmlformats.org/officeDocument/2006/relationships/slideLayout" Target="../slideLayouts/slideLayout26.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29" Type="http://schemas.openxmlformats.org/officeDocument/2006/relationships/theme" Target="../theme/theme2.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slideLayout" Target="../slideLayouts/slideLayout33.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slideLayout" Target="../slideLayouts/slideLayout32.xml"/><Relationship Id="rId30" Type="http://schemas.openxmlformats.org/officeDocument/2006/relationships/image" Target="../media/image8.emf"/></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5123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5846C9-4F2E-6829-74B7-3E9082EB0066}"/>
              </a:ext>
            </a:extLst>
          </p:cNvPr>
          <p:cNvSpPr>
            <a:spLocks noGrp="1"/>
          </p:cNvSpPr>
          <p:nvPr>
            <p:ph type="title"/>
          </p:nvPr>
        </p:nvSpPr>
        <p:spPr>
          <a:xfrm>
            <a:off x="838200" y="320675"/>
            <a:ext cx="10515600"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8F0B2582-E4CB-AD1D-1506-F5F3D8A28F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8558229"/>
      </p:ext>
    </p:extLst>
  </p:cSld>
  <p:clrMap bg1="lt1" tx1="dk1" bg2="lt2" tx2="dk2" accent1="accent1" accent2="accent2" accent3="accent3" accent4="accent4" accent5="accent5" accent6="accent6" hlink="hlink" folHlink="folHlink"/>
  <p:sldLayoutIdLst>
    <p:sldLayoutId id="2147483660" r:id="rId1"/>
    <p:sldLayoutId id="2147483666" r:id="rId2"/>
    <p:sldLayoutId id="2147483667" r:id="rId3"/>
    <p:sldLayoutId id="2147483668" r:id="rId4"/>
    <p:sldLayoutId id="2147483669" r:id="rId5"/>
  </p:sldLayoutIdLst>
  <p:transition/>
  <p:txStyles>
    <p:titleStyle>
      <a:lvl1pPr algn="l" defTabSz="914400" rtl="0" eaLnBrk="1" latinLnBrk="0" hangingPunct="1">
        <a:lnSpc>
          <a:spcPct val="90000"/>
        </a:lnSpc>
        <a:spcBef>
          <a:spcPct val="0"/>
        </a:spcBef>
        <a:buNone/>
        <a:defRPr sz="32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bg1">
              <a:lumMod val="85000"/>
            </a:schemeClr>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bg1">
              <a:lumMod val="85000"/>
            </a:schemeClr>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bg1">
              <a:lumMod val="85000"/>
            </a:schemeClr>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bg1">
              <a:lumMod val="85000"/>
            </a:schemeClr>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bg1">
              <a:lumMod val="85000"/>
            </a:schemeClr>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93EB26-7D8D-D464-7534-9D0F03DEB651}"/>
              </a:ext>
            </a:extLst>
          </p:cNvPr>
          <p:cNvPicPr/>
          <p:nvPr userDrawn="1"/>
        </p:nvPicPr>
        <p:blipFill>
          <a:blip r:embed="rId30">
            <a:alphaModFix amt="0"/>
            <a:extLst>
              <a:ext uri="{28A0092B-C50C-407E-A947-70E740481C1C}">
                <a14:useLocalDpi xmlns:a14="http://schemas.microsoft.com/office/drawing/2010/main" val="0"/>
              </a:ext>
            </a:extLst>
          </a:blip>
          <a:stretch>
            <a:fillRect/>
          </a:stretch>
        </p:blipFill>
        <p:spPr>
          <a:xfrm>
            <a:off x="-19757" y="0"/>
            <a:ext cx="12211757" cy="6869113"/>
          </a:xfrm>
          <a:prstGeom prst="rect">
            <a:avLst/>
          </a:prstGeom>
        </p:spPr>
      </p:pic>
      <p:sp>
        <p:nvSpPr>
          <p:cNvPr id="2" name="Title Placeholder 1"/>
          <p:cNvSpPr>
            <a:spLocks noGrp="1"/>
          </p:cNvSpPr>
          <p:nvPr>
            <p:ph type="title"/>
          </p:nvPr>
        </p:nvSpPr>
        <p:spPr>
          <a:xfrm>
            <a:off x="569259" y="39687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69259" y="185737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69259" y="6340287"/>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GT America Regular" pitchFamily="2" charset="77"/>
              </a:defRPr>
            </a:lvl1pPr>
          </a:lstStyle>
          <a:p>
            <a:fld id="{C764DE79-268F-4C1A-8933-263129D2AF90}" type="datetimeFigureOut">
              <a:rPr lang="en-US" smtClean="0"/>
              <a:pPr/>
              <a:t>3/3/2026</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GT America Regular" pitchFamily="2" charset="77"/>
              </a:defRPr>
            </a:lvl1pPr>
          </a:lstStyle>
          <a:p>
            <a:endParaRPr lang="en-US"/>
          </a:p>
        </p:txBody>
      </p:sp>
      <p:sp>
        <p:nvSpPr>
          <p:cNvPr id="6" name="Slide Number Placeholder 5"/>
          <p:cNvSpPr>
            <a:spLocks noGrp="1"/>
          </p:cNvSpPr>
          <p:nvPr>
            <p:ph type="sldNum" sz="quarter" idx="4"/>
          </p:nvPr>
        </p:nvSpPr>
        <p:spPr>
          <a:xfrm>
            <a:off x="8845923" y="6338795"/>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GT America Regular" pitchFamily="2" charset="77"/>
              </a:defRPr>
            </a:lvl1pPr>
          </a:lstStyle>
          <a:p>
            <a:fld id="{86CB4B4D-7CA3-9044-876B-883B54F8677D}" type="slidenum">
              <a:rPr lang="en-AU" smtClean="0"/>
              <a:pPr/>
              <a:t>‹#›</a:t>
            </a:fld>
            <a:endParaRPr lang="en-AU"/>
          </a:p>
        </p:txBody>
      </p:sp>
    </p:spTree>
    <p:extLst>
      <p:ext uri="{BB962C8B-B14F-4D97-AF65-F5344CB8AC3E}">
        <p14:creationId xmlns:p14="http://schemas.microsoft.com/office/powerpoint/2010/main" val="4230938646"/>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 id="2147483695" r:id="rId25"/>
    <p:sldLayoutId id="2147483696" r:id="rId26"/>
    <p:sldLayoutId id="2147483697" r:id="rId27"/>
    <p:sldLayoutId id="2147483698" r:id="rId28"/>
  </p:sldLayoutIdLst>
  <p:hf hdr="0" dt="0"/>
  <p:txStyles>
    <p:titleStyle>
      <a:lvl1pPr algn="l" defTabSz="1828800" rtl="0" eaLnBrk="1" latinLnBrk="0" hangingPunct="1">
        <a:lnSpc>
          <a:spcPct val="90000"/>
        </a:lnSpc>
        <a:spcBef>
          <a:spcPct val="0"/>
        </a:spcBef>
        <a:buNone/>
        <a:defRPr sz="9200" b="1" i="0" kern="1200">
          <a:solidFill>
            <a:srgbClr val="0273F0"/>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400" b="0" i="0" kern="1200">
          <a:solidFill>
            <a:schemeClr val="tx1"/>
          </a:solidFill>
          <a:latin typeface="GT America Regular" pitchFamily="2" charset="77"/>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000" b="0" i="0" kern="1200">
          <a:solidFill>
            <a:schemeClr val="tx1"/>
          </a:solidFill>
          <a:latin typeface="GT America Regular" pitchFamily="2" charset="77"/>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3000" b="0" i="0" kern="1200">
          <a:solidFill>
            <a:schemeClr val="tx1"/>
          </a:solidFill>
          <a:latin typeface="GT America Regular" pitchFamily="2" charset="77"/>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2400" b="0" i="0" kern="1200">
          <a:solidFill>
            <a:schemeClr val="tx1"/>
          </a:solidFill>
          <a:latin typeface="GT America Regular" pitchFamily="2" charset="77"/>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1800" b="0" i="0" kern="1200">
          <a:solidFill>
            <a:schemeClr val="tx1"/>
          </a:solidFill>
          <a:latin typeface="GT America Regular" pitchFamily="2" charset="77"/>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992420-C91C-4D7E-B916-E20A5E04CB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CE8F4786-6D71-45BC-93B6-955DE1FDE3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E9694AD-5008-4539-B19F-383DC453E1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EE091A-440F-472C-9323-BF6CBFAD7FC5}" type="datetimeFigureOut">
              <a:rPr lang="en-AU" smtClean="0"/>
              <a:t>3/03/2026</a:t>
            </a:fld>
            <a:endParaRPr lang="en-AU"/>
          </a:p>
        </p:txBody>
      </p:sp>
      <p:sp>
        <p:nvSpPr>
          <p:cNvPr id="5" name="Footer Placeholder 4">
            <a:extLst>
              <a:ext uri="{FF2B5EF4-FFF2-40B4-BE49-F238E27FC236}">
                <a16:creationId xmlns:a16="http://schemas.microsoft.com/office/drawing/2014/main" id="{68B82E6D-DF81-4100-A484-44CC9B669E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434530BE-E4A5-4BD9-8A97-DDDB288389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871CD5-A4EE-467C-A879-241979E662FE}" type="slidenum">
              <a:rPr lang="en-AU" smtClean="0"/>
              <a:t>‹#›</a:t>
            </a:fld>
            <a:endParaRPr lang="en-AU"/>
          </a:p>
        </p:txBody>
      </p:sp>
    </p:spTree>
    <p:extLst>
      <p:ext uri="{BB962C8B-B14F-4D97-AF65-F5344CB8AC3E}">
        <p14:creationId xmlns:p14="http://schemas.microsoft.com/office/powerpoint/2010/main" val="891994321"/>
      </p:ext>
    </p:extLst>
  </p:cSld>
  <p:clrMap bg1="lt1" tx1="dk1" bg2="lt2" tx2="dk2" accent1="accent1" accent2="accent2" accent3="accent3" accent4="accent4" accent5="accent5" accent6="accent6" hlink="hlink" folHlink="folHlink"/>
  <p:sldLayoutIdLst>
    <p:sldLayoutId id="214748370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34.xml"/><Relationship Id="rId4" Type="http://schemas.openxmlformats.org/officeDocument/2006/relationships/image" Target="../media/image20.jpe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7.png"/><Relationship Id="rId3" Type="http://schemas.openxmlformats.org/officeDocument/2006/relationships/image" Target="../media/image22.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sv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svg"/></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51.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hyperlink" Target="https://www.skills.tas.gov.au/workforce-insights-and-data/regional-employment-projections-dashboard" TargetMode="External"/><Relationship Id="rId2" Type="http://schemas.openxmlformats.org/officeDocument/2006/relationships/image" Target="../media/image53.jpeg"/><Relationship Id="rId1" Type="http://schemas.openxmlformats.org/officeDocument/2006/relationships/slideLayout" Target="../slideLayouts/slideLayout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svg"/><Relationship Id="rId18" Type="http://schemas.openxmlformats.org/officeDocument/2006/relationships/image" Target="../media/image68.png"/><Relationship Id="rId3" Type="http://schemas.openxmlformats.org/officeDocument/2006/relationships/tags" Target="../tags/tag4.xml"/><Relationship Id="rId7" Type="http://schemas.openxmlformats.org/officeDocument/2006/relationships/slideLayout" Target="../slideLayouts/slideLayout2.xml"/><Relationship Id="rId12" Type="http://schemas.openxmlformats.org/officeDocument/2006/relationships/image" Target="../media/image62.png"/><Relationship Id="rId17" Type="http://schemas.openxmlformats.org/officeDocument/2006/relationships/image" Target="../media/image67.svg"/><Relationship Id="rId2" Type="http://schemas.openxmlformats.org/officeDocument/2006/relationships/tags" Target="../tags/tag3.xml"/><Relationship Id="rId16" Type="http://schemas.openxmlformats.org/officeDocument/2006/relationships/image" Target="../media/image66.pn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61.svg"/><Relationship Id="rId5" Type="http://schemas.openxmlformats.org/officeDocument/2006/relationships/tags" Target="../tags/tag6.xml"/><Relationship Id="rId15" Type="http://schemas.openxmlformats.org/officeDocument/2006/relationships/image" Target="../media/image65.svg"/><Relationship Id="rId10" Type="http://schemas.openxmlformats.org/officeDocument/2006/relationships/image" Target="../media/image60.png"/><Relationship Id="rId19" Type="http://schemas.openxmlformats.org/officeDocument/2006/relationships/image" Target="../media/image69.svg"/><Relationship Id="rId4" Type="http://schemas.openxmlformats.org/officeDocument/2006/relationships/tags" Target="../tags/tag5.xml"/><Relationship Id="rId9" Type="http://schemas.openxmlformats.org/officeDocument/2006/relationships/image" Target="../media/image59.svg"/><Relationship Id="rId14" Type="http://schemas.openxmlformats.org/officeDocument/2006/relationships/image" Target="../media/image64.png"/></Relationships>
</file>

<file path=ppt/slides/_rels/slide2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74.svg"/><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hyperlink" Target="https://padlet.com/KeystoneAdmin/keystone-tasmania-2026-industry-forum-j2lfl0wee1rsogpg" TargetMode="External"/><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28.jpe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collage of people in different professions&#10;&#10;Description automatically generated">
            <a:extLst>
              <a:ext uri="{FF2B5EF4-FFF2-40B4-BE49-F238E27FC236}">
                <a16:creationId xmlns:a16="http://schemas.microsoft.com/office/drawing/2014/main" id="{7DE1A356-8E77-113D-4070-C6A8A95DF7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390"/>
            <a:ext cx="12192000" cy="6126545"/>
          </a:xfrm>
          <a:prstGeom prst="rect">
            <a:avLst/>
          </a:prstGeom>
        </p:spPr>
      </p:pic>
      <p:sp>
        <p:nvSpPr>
          <p:cNvPr id="3" name="Content Placeholder 2">
            <a:extLst>
              <a:ext uri="{FF2B5EF4-FFF2-40B4-BE49-F238E27FC236}">
                <a16:creationId xmlns:a16="http://schemas.microsoft.com/office/drawing/2014/main" id="{CAD26AA9-A986-4CDD-BB6A-58D802058FC4}"/>
              </a:ext>
            </a:extLst>
          </p:cNvPr>
          <p:cNvSpPr>
            <a:spLocks noGrp="1"/>
          </p:cNvSpPr>
          <p:nvPr>
            <p:ph idx="1"/>
          </p:nvPr>
        </p:nvSpPr>
        <p:spPr>
          <a:xfrm>
            <a:off x="838200" y="2822310"/>
            <a:ext cx="1653073" cy="2491371"/>
          </a:xfrm>
        </p:spPr>
        <p:txBody>
          <a:bodyPr>
            <a:normAutofit/>
          </a:bodyPr>
          <a:lstStyle/>
          <a:p>
            <a:pPr marL="0" indent="0">
              <a:buNone/>
            </a:pPr>
            <a:endParaRPr lang="en-US" sz="1400">
              <a:solidFill>
                <a:srgbClr val="141231"/>
              </a:solidFill>
              <a:latin typeface="Gilroy ExtraBold" panose="00000900000000000000" pitchFamily="50" charset="0"/>
            </a:endParaRPr>
          </a:p>
          <a:p>
            <a:pPr marL="0" indent="0">
              <a:buNone/>
            </a:pPr>
            <a:endParaRPr lang="en-US" sz="1200">
              <a:latin typeface="Gilroy Light" panose="00000400000000000000" pitchFamily="50" charset="0"/>
            </a:endParaRPr>
          </a:p>
        </p:txBody>
      </p:sp>
      <p:pic>
        <p:nvPicPr>
          <p:cNvPr id="5" name="Picture 4">
            <a:extLst>
              <a:ext uri="{FF2B5EF4-FFF2-40B4-BE49-F238E27FC236}">
                <a16:creationId xmlns:a16="http://schemas.microsoft.com/office/drawing/2014/main" id="{C97AA74A-A88E-42AD-BD79-7D3CD65882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17029"/>
            <a:ext cx="12192000" cy="1240971"/>
          </a:xfrm>
          <a:prstGeom prst="rect">
            <a:avLst/>
          </a:prstGeom>
        </p:spPr>
      </p:pic>
      <p:sp>
        <p:nvSpPr>
          <p:cNvPr id="2" name="TextBox 1">
            <a:extLst>
              <a:ext uri="{FF2B5EF4-FFF2-40B4-BE49-F238E27FC236}">
                <a16:creationId xmlns:a16="http://schemas.microsoft.com/office/drawing/2014/main" id="{EEAA8DA8-A8AB-AA64-3CAD-D563DED26449}"/>
              </a:ext>
            </a:extLst>
          </p:cNvPr>
          <p:cNvSpPr txBox="1"/>
          <p:nvPr/>
        </p:nvSpPr>
        <p:spPr>
          <a:xfrm>
            <a:off x="4419600" y="5698905"/>
            <a:ext cx="796693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rPr>
              <a:t>Industry Forum 2026: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rPr>
              <a:t> Listening to Industry, Investing for the Future</a:t>
            </a:r>
            <a:endParaRPr kumimoji="0" lang="en-AU" sz="32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7318405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42356-D932-C4BA-B460-2CABD0894C03}"/>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58D1CAA5-9E0C-6C98-5BB3-0C63C9452C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7252" y="2261235"/>
            <a:ext cx="8617497" cy="27222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9DAFD9D-9F29-D1A8-F1BF-FABF9429B206}"/>
              </a:ext>
            </a:extLst>
          </p:cNvPr>
          <p:cNvSpPr txBox="1"/>
          <p:nvPr/>
        </p:nvSpPr>
        <p:spPr>
          <a:xfrm rot="21417298">
            <a:off x="2058800" y="1952790"/>
            <a:ext cx="204254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srgbClr val="B4B4B4"/>
                </a:solidFill>
                <a:effectLst/>
                <a:uLnTx/>
                <a:uFillTx/>
                <a:latin typeface="GT America Regular"/>
                <a:ea typeface="+mn-ea"/>
                <a:cs typeface="+mn-cs"/>
              </a:rPr>
              <a:t>Skilling system</a:t>
            </a:r>
          </a:p>
        </p:txBody>
      </p:sp>
      <p:sp>
        <p:nvSpPr>
          <p:cNvPr id="10" name="TextBox 9">
            <a:extLst>
              <a:ext uri="{FF2B5EF4-FFF2-40B4-BE49-F238E27FC236}">
                <a16:creationId xmlns:a16="http://schemas.microsoft.com/office/drawing/2014/main" id="{35F7F712-95DA-EA2D-763A-49AB90EB15AF}"/>
              </a:ext>
            </a:extLst>
          </p:cNvPr>
          <p:cNvSpPr txBox="1"/>
          <p:nvPr/>
        </p:nvSpPr>
        <p:spPr>
          <a:xfrm>
            <a:off x="9431106" y="2447007"/>
            <a:ext cx="1217000"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srgbClr val="6CA42D"/>
                </a:solidFill>
                <a:effectLst/>
                <a:uLnTx/>
                <a:uFillTx/>
                <a:latin typeface="GT America Regular"/>
                <a:ea typeface="+mn-ea"/>
                <a:cs typeface="+mn-cs"/>
              </a:rPr>
              <a:t>Workers</a:t>
            </a:r>
          </a:p>
        </p:txBody>
      </p:sp>
      <p:sp>
        <p:nvSpPr>
          <p:cNvPr id="3" name="Title 2">
            <a:extLst>
              <a:ext uri="{FF2B5EF4-FFF2-40B4-BE49-F238E27FC236}">
                <a16:creationId xmlns:a16="http://schemas.microsoft.com/office/drawing/2014/main" id="{2F010049-9C00-4E1D-6EB6-3E8325F27E06}"/>
              </a:ext>
            </a:extLst>
          </p:cNvPr>
          <p:cNvSpPr>
            <a:spLocks noGrp="1"/>
          </p:cNvSpPr>
          <p:nvPr>
            <p:ph type="title"/>
          </p:nvPr>
        </p:nvSpPr>
        <p:spPr>
          <a:xfrm>
            <a:off x="525780" y="591014"/>
            <a:ext cx="7969634" cy="983786"/>
          </a:xfrm>
          <a:ln>
            <a:noFill/>
          </a:ln>
        </p:spPr>
        <p:txBody>
          <a:bodyPr>
            <a:normAutofit/>
          </a:bodyPr>
          <a:lstStyle/>
          <a:p>
            <a:r>
              <a:rPr lang="en-US" b="0" dirty="0">
                <a:solidFill>
                  <a:schemeClr val="accent1"/>
                </a:solidFill>
                <a:ea typeface="GT America Regular" pitchFamily="2" charset="0"/>
                <a:cs typeface="GT America Regular" pitchFamily="2" charset="0"/>
              </a:rPr>
              <a:t>Skilling system capacity</a:t>
            </a:r>
            <a:endParaRPr lang="en-US" b="0" dirty="0">
              <a:solidFill>
                <a:schemeClr val="accent1"/>
              </a:solidFill>
            </a:endParaRPr>
          </a:p>
        </p:txBody>
      </p:sp>
      <p:cxnSp>
        <p:nvCxnSpPr>
          <p:cNvPr id="6" name="Straight Connector 5">
            <a:extLst>
              <a:ext uri="{FF2B5EF4-FFF2-40B4-BE49-F238E27FC236}">
                <a16:creationId xmlns:a16="http://schemas.microsoft.com/office/drawing/2014/main" id="{081682F2-1346-E020-B4F0-D0F3D3D4AA3D}"/>
              </a:ext>
            </a:extLst>
          </p:cNvPr>
          <p:cNvCxnSpPr>
            <a:cxnSpLocks/>
          </p:cNvCxnSpPr>
          <p:nvPr/>
        </p:nvCxnSpPr>
        <p:spPr>
          <a:xfrm>
            <a:off x="584831" y="591015"/>
            <a:ext cx="5436591"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4592641"/>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EA3D603F-835E-916F-CCD9-5BF9A7EE50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403"/>
            <a:ext cx="12306300" cy="690178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85EF6E3F-BE58-2198-26C2-3B2BBFE24724}"/>
              </a:ext>
            </a:extLst>
          </p:cNvPr>
          <p:cNvSpPr/>
          <p:nvPr/>
        </p:nvSpPr>
        <p:spPr>
          <a:xfrm>
            <a:off x="0" y="-12653"/>
            <a:ext cx="12192000" cy="6897724"/>
          </a:xfrm>
          <a:prstGeom prst="rect">
            <a:avLst/>
          </a:prstGeom>
          <a:solidFill>
            <a:schemeClr val="accent2">
              <a:alpha val="65214"/>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GT America Regular"/>
              <a:ea typeface="+mn-ea"/>
              <a:cs typeface="+mn-cs"/>
            </a:endParaRPr>
          </a:p>
        </p:txBody>
      </p:sp>
      <p:sp>
        <p:nvSpPr>
          <p:cNvPr id="3" name="Title 2">
            <a:extLst>
              <a:ext uri="{FF2B5EF4-FFF2-40B4-BE49-F238E27FC236}">
                <a16:creationId xmlns:a16="http://schemas.microsoft.com/office/drawing/2014/main" id="{AA106D05-06A2-F001-EEE9-4B719EE62F32}"/>
              </a:ext>
            </a:extLst>
          </p:cNvPr>
          <p:cNvSpPr>
            <a:spLocks noGrp="1"/>
          </p:cNvSpPr>
          <p:nvPr>
            <p:ph type="title"/>
          </p:nvPr>
        </p:nvSpPr>
        <p:spPr>
          <a:xfrm>
            <a:off x="601980" y="591014"/>
            <a:ext cx="10700430" cy="983786"/>
          </a:xfrm>
          <a:ln>
            <a:noFill/>
          </a:ln>
        </p:spPr>
        <p:txBody>
          <a:bodyPr>
            <a:normAutofit/>
          </a:bodyPr>
          <a:lstStyle/>
          <a:p>
            <a:r>
              <a:rPr lang="en-AU" sz="4800" b="0" dirty="0">
                <a:solidFill>
                  <a:schemeClr val="bg1"/>
                </a:solidFill>
                <a:ea typeface="GT America Regular" pitchFamily="2" charset="0"/>
                <a:cs typeface="GT America Regular" pitchFamily="2" charset="0"/>
              </a:rPr>
              <a:t>State Overview</a:t>
            </a:r>
            <a:endParaRPr lang="en-US" sz="4800" b="0" dirty="0">
              <a:solidFill>
                <a:schemeClr val="bg1"/>
              </a:solidFill>
            </a:endParaRPr>
          </a:p>
        </p:txBody>
      </p:sp>
      <p:cxnSp>
        <p:nvCxnSpPr>
          <p:cNvPr id="6" name="Straight Connector 5">
            <a:extLst>
              <a:ext uri="{FF2B5EF4-FFF2-40B4-BE49-F238E27FC236}">
                <a16:creationId xmlns:a16="http://schemas.microsoft.com/office/drawing/2014/main" id="{8A15EC52-2AB4-59FB-ACD7-4443E26ACAA0}"/>
              </a:ext>
            </a:extLst>
          </p:cNvPr>
          <p:cNvCxnSpPr/>
          <p:nvPr/>
        </p:nvCxnSpPr>
        <p:spPr>
          <a:xfrm>
            <a:off x="584831" y="591015"/>
            <a:ext cx="10990135" cy="0"/>
          </a:xfrm>
          <a:prstGeom prst="line">
            <a:avLst/>
          </a:prstGeom>
          <a:ln w="25400">
            <a:solidFill>
              <a:srgbClr val="42F5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475886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A web platform where users can rent out their room to business travelers to"/>
          <p:cNvSpPr txBox="1"/>
          <p:nvPr/>
        </p:nvSpPr>
        <p:spPr>
          <a:xfrm>
            <a:off x="532020" y="1616215"/>
            <a:ext cx="3214480"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75" normalizeH="0" baseline="0" noProof="0">
              <a:ln>
                <a:noFill/>
              </a:ln>
              <a:solidFill>
                <a:srgbClr val="0E0F0F"/>
              </a:solidFill>
              <a:effectLst/>
              <a:uLnTx/>
              <a:uFillTx/>
              <a:latin typeface="GT America Regular" pitchFamily="2" charset="77"/>
              <a:ea typeface="+mn-ea"/>
              <a:cs typeface="+mn-cs"/>
            </a:endParaRPr>
          </a:p>
        </p:txBody>
      </p:sp>
      <p:sp>
        <p:nvSpPr>
          <p:cNvPr id="10" name="Market…">
            <a:extLst>
              <a:ext uri="{FF2B5EF4-FFF2-40B4-BE49-F238E27FC236}">
                <a16:creationId xmlns:a16="http://schemas.microsoft.com/office/drawing/2014/main" id="{1FACAB72-E047-029B-3883-BB2B86DA5A7A}"/>
              </a:ext>
            </a:extLst>
          </p:cNvPr>
          <p:cNvSpPr txBox="1"/>
          <p:nvPr/>
        </p:nvSpPr>
        <p:spPr>
          <a:xfrm>
            <a:off x="576470" y="600985"/>
            <a:ext cx="9970880" cy="54373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sp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marL="0" marR="0" lvl="0" indent="0" algn="l" defTabSz="228600" rtl="0" eaLnBrk="1" fontAlgn="auto" latinLnBrk="0" hangingPunct="1">
              <a:lnSpc>
                <a:spcPct val="100000"/>
              </a:lnSpc>
              <a:spcBef>
                <a:spcPts val="5"/>
              </a:spcBef>
              <a:spcAft>
                <a:spcPts val="5"/>
              </a:spcAft>
              <a:buClrTx/>
              <a:buSzTx/>
              <a:buFontTx/>
              <a:buNone/>
              <a:tabLst/>
              <a:defRPr sz="14000" b="0">
                <a:solidFill>
                  <a:srgbClr val="403FF0"/>
                </a:solidFill>
                <a:latin typeface="Archivo Bold"/>
                <a:ea typeface="Archivo Bold"/>
                <a:cs typeface="Archivo Bold"/>
                <a:sym typeface="Archivo Bold"/>
              </a:defRPr>
            </a:pPr>
            <a:r>
              <a:rPr kumimoji="0" lang="en-US" sz="3200" b="0" i="0" u="none" strike="noStrike" kern="1200" cap="none" spc="0" normalizeH="0" baseline="0" noProof="0" dirty="0">
                <a:ln>
                  <a:noFill/>
                </a:ln>
                <a:solidFill>
                  <a:srgbClr val="0273F0"/>
                </a:solidFill>
                <a:effectLst/>
                <a:uLnTx/>
                <a:uFillTx/>
                <a:latin typeface="Signifier Light"/>
                <a:sym typeface="Archivo Bold"/>
              </a:rPr>
              <a:t>Employment has risen sharply</a:t>
            </a:r>
            <a:endParaRPr kumimoji="0" lang="en-AU" sz="3200" b="0" i="0" u="none" strike="noStrike" kern="1200" cap="none" spc="0" normalizeH="0" baseline="0" noProof="0" dirty="0">
              <a:ln>
                <a:noFill/>
              </a:ln>
              <a:solidFill>
                <a:srgbClr val="0273F0"/>
              </a:solidFill>
              <a:effectLst/>
              <a:uLnTx/>
              <a:uFillTx/>
              <a:latin typeface="Signifier Light"/>
              <a:sym typeface="Archivo Bold"/>
            </a:endParaRPr>
          </a:p>
        </p:txBody>
      </p:sp>
      <p:sp>
        <p:nvSpPr>
          <p:cNvPr id="5" name="A web platform where users can rent out their room to business travelers to">
            <a:extLst>
              <a:ext uri="{FF2B5EF4-FFF2-40B4-BE49-F238E27FC236}">
                <a16:creationId xmlns:a16="http://schemas.microsoft.com/office/drawing/2014/main" id="{5A482D7C-DF24-51B9-B236-B10D33BC9B58}"/>
              </a:ext>
            </a:extLst>
          </p:cNvPr>
          <p:cNvSpPr txBox="1"/>
          <p:nvPr/>
        </p:nvSpPr>
        <p:spPr>
          <a:xfrm>
            <a:off x="2342244" y="6534977"/>
            <a:ext cx="2291900" cy="174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lumMod val="50000"/>
                  </a:srgbClr>
                </a:solidFill>
                <a:effectLst/>
                <a:uLnTx/>
                <a:uFillTx/>
                <a:latin typeface="GT America Regular"/>
                <a:ea typeface="+mn-ea"/>
                <a:cs typeface="+mn-cs"/>
              </a:rPr>
              <a:t>Source:</a:t>
            </a:r>
            <a:r>
              <a:rPr kumimoji="0" lang="en-US" sz="800" b="0" i="0" u="none" strike="noStrike" kern="1200" cap="none" spc="0" normalizeH="0" baseline="0" noProof="0" dirty="0">
                <a:ln>
                  <a:noFill/>
                </a:ln>
                <a:solidFill>
                  <a:srgbClr val="FFFFFF">
                    <a:lumMod val="50000"/>
                  </a:srgbClr>
                </a:solidFill>
                <a:effectLst/>
                <a:uLnTx/>
                <a:uFillTx/>
                <a:latin typeface="GT America Regular"/>
                <a:ea typeface="+mn-ea"/>
                <a:cs typeface="+mn-cs"/>
              </a:rPr>
              <a:t> ABS (2025), </a:t>
            </a:r>
            <a:r>
              <a:rPr kumimoji="0" lang="en-US" sz="800" b="0" i="0" u="none" strike="noStrike" kern="1200" cap="none" spc="0" normalizeH="0" baseline="0" noProof="0" dirty="0" err="1">
                <a:ln>
                  <a:noFill/>
                </a:ln>
                <a:solidFill>
                  <a:srgbClr val="FFFFFF">
                    <a:lumMod val="50000"/>
                  </a:srgbClr>
                </a:solidFill>
                <a:effectLst/>
                <a:uLnTx/>
                <a:uFillTx/>
                <a:latin typeface="GT America Regular"/>
                <a:ea typeface="+mn-ea"/>
                <a:cs typeface="+mn-cs"/>
              </a:rPr>
              <a:t>BuildSkills</a:t>
            </a:r>
            <a:r>
              <a:rPr kumimoji="0" lang="en-US" sz="800" b="0" i="0" u="none" strike="noStrike" kern="1200" cap="none" spc="0" normalizeH="0" baseline="0" noProof="0" dirty="0">
                <a:ln>
                  <a:noFill/>
                </a:ln>
                <a:solidFill>
                  <a:srgbClr val="FFFFFF">
                    <a:lumMod val="50000"/>
                  </a:srgbClr>
                </a:solidFill>
                <a:effectLst/>
                <a:uLnTx/>
                <a:uFillTx/>
                <a:latin typeface="GT America Regular"/>
                <a:ea typeface="+mn-ea"/>
                <a:cs typeface="+mn-cs"/>
              </a:rPr>
              <a:t> Australia</a:t>
            </a:r>
            <a:endParaRPr kumimoji="0" lang="en-AU" sz="1000" b="0" i="0" u="none" strike="noStrike" kern="1200" cap="none" spc="-75" normalizeH="0" baseline="0" noProof="0" dirty="0">
              <a:ln>
                <a:noFill/>
              </a:ln>
              <a:solidFill>
                <a:srgbClr val="FFFFFF">
                  <a:lumMod val="50000"/>
                </a:srgbClr>
              </a:solidFill>
              <a:effectLst/>
              <a:uLnTx/>
              <a:uFillTx/>
              <a:latin typeface="GT America Regular" pitchFamily="2" charset="77"/>
              <a:ea typeface="+mn-ea"/>
              <a:cs typeface="+mn-cs"/>
            </a:endParaRPr>
          </a:p>
        </p:txBody>
      </p:sp>
      <p:sp>
        <p:nvSpPr>
          <p:cNvPr id="15" name="A web platform where users can rent out their room to business travelers to">
            <a:extLst>
              <a:ext uri="{FF2B5EF4-FFF2-40B4-BE49-F238E27FC236}">
                <a16:creationId xmlns:a16="http://schemas.microsoft.com/office/drawing/2014/main" id="{DC6BB2B8-9311-D9B2-4C93-63A4052B78C6}"/>
              </a:ext>
            </a:extLst>
          </p:cNvPr>
          <p:cNvSpPr txBox="1"/>
          <p:nvPr/>
        </p:nvSpPr>
        <p:spPr>
          <a:xfrm>
            <a:off x="639970" y="1272985"/>
            <a:ext cx="6105524"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E0F0F"/>
                </a:solidFill>
                <a:effectLst/>
                <a:uLnTx/>
                <a:uFillTx/>
                <a:latin typeface="GT America Regular"/>
                <a:ea typeface="+mn-ea"/>
                <a:cs typeface="+mn-cs"/>
              </a:rPr>
              <a:t>Employment, Construction Industry, Tasmania</a:t>
            </a:r>
            <a:endParaRPr kumimoji="0" lang="en-AU" sz="1600" b="0" i="0" u="none" strike="noStrike" kern="1200" cap="none" spc="-75" normalizeH="0" baseline="0" noProof="0" dirty="0">
              <a:ln>
                <a:noFill/>
              </a:ln>
              <a:solidFill>
                <a:srgbClr val="FFFFFF">
                  <a:lumMod val="50000"/>
                </a:srgbClr>
              </a:solidFill>
              <a:effectLst/>
              <a:uLnTx/>
              <a:uFillTx/>
              <a:latin typeface="GT America Regular" pitchFamily="2" charset="77"/>
              <a:ea typeface="+mn-ea"/>
              <a:cs typeface="+mn-cs"/>
            </a:endParaRPr>
          </a:p>
        </p:txBody>
      </p:sp>
      <p:pic>
        <p:nvPicPr>
          <p:cNvPr id="4" name="Picture 3">
            <a:extLst>
              <a:ext uri="{FF2B5EF4-FFF2-40B4-BE49-F238E27FC236}">
                <a16:creationId xmlns:a16="http://schemas.microsoft.com/office/drawing/2014/main" id="{17FEF5F9-F0D1-4AC6-3918-7102A54355D1}"/>
              </a:ext>
            </a:extLst>
          </p:cNvPr>
          <p:cNvPicPr>
            <a:picLocks noChangeAspect="1"/>
          </p:cNvPicPr>
          <p:nvPr/>
        </p:nvPicPr>
        <p:blipFill>
          <a:blip r:embed="rId3"/>
          <a:stretch>
            <a:fillRect/>
          </a:stretch>
        </p:blipFill>
        <p:spPr>
          <a:xfrm>
            <a:off x="2118858" y="1808162"/>
            <a:ext cx="7954285" cy="4415685"/>
          </a:xfrm>
          <a:prstGeom prst="rect">
            <a:avLst/>
          </a:prstGeom>
        </p:spPr>
      </p:pic>
    </p:spTree>
    <p:extLst>
      <p:ext uri="{BB962C8B-B14F-4D97-AF65-F5344CB8AC3E}">
        <p14:creationId xmlns:p14="http://schemas.microsoft.com/office/powerpoint/2010/main" val="213140219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A web platform where users can rent out their room to business travelers to"/>
          <p:cNvSpPr txBox="1"/>
          <p:nvPr/>
        </p:nvSpPr>
        <p:spPr>
          <a:xfrm>
            <a:off x="576470" y="2168666"/>
            <a:ext cx="4313030"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75" normalizeH="0" baseline="0" noProof="0">
              <a:ln>
                <a:noFill/>
              </a:ln>
              <a:solidFill>
                <a:srgbClr val="0E0F0F"/>
              </a:solidFill>
              <a:effectLst/>
              <a:uLnTx/>
              <a:uFillTx/>
              <a:latin typeface="GT America Regular" pitchFamily="2" charset="77"/>
              <a:ea typeface="+mn-ea"/>
              <a:cs typeface="+mn-cs"/>
            </a:endParaRPr>
          </a:p>
        </p:txBody>
      </p:sp>
      <p:sp>
        <p:nvSpPr>
          <p:cNvPr id="10" name="Market…">
            <a:extLst>
              <a:ext uri="{FF2B5EF4-FFF2-40B4-BE49-F238E27FC236}">
                <a16:creationId xmlns:a16="http://schemas.microsoft.com/office/drawing/2014/main" id="{1FACAB72-E047-029B-3883-BB2B86DA5A7A}"/>
              </a:ext>
            </a:extLst>
          </p:cNvPr>
          <p:cNvSpPr txBox="1"/>
          <p:nvPr/>
        </p:nvSpPr>
        <p:spPr>
          <a:xfrm>
            <a:off x="585995" y="600985"/>
            <a:ext cx="10961479" cy="54373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sp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marL="0" marR="0" lvl="0" indent="0" algn="l" defTabSz="228600" rtl="0" eaLnBrk="1" fontAlgn="auto" latinLnBrk="0" hangingPunct="1">
              <a:lnSpc>
                <a:spcPct val="100000"/>
              </a:lnSpc>
              <a:spcBef>
                <a:spcPts val="5"/>
              </a:spcBef>
              <a:spcAft>
                <a:spcPts val="5"/>
              </a:spcAft>
              <a:buClrTx/>
              <a:buSzTx/>
              <a:buFontTx/>
              <a:buNone/>
              <a:tabLst/>
              <a:defRPr sz="14000" b="0">
                <a:solidFill>
                  <a:srgbClr val="403FF0"/>
                </a:solidFill>
                <a:latin typeface="Archivo Bold"/>
                <a:ea typeface="Archivo Bold"/>
                <a:cs typeface="Archivo Bold"/>
                <a:sym typeface="Archivo Bold"/>
              </a:defRPr>
            </a:pPr>
            <a:r>
              <a:rPr kumimoji="0" lang="en-US" sz="3200" b="0" i="0" u="none" strike="noStrike" kern="1200" cap="none" spc="0" normalizeH="0" baseline="0" noProof="0" dirty="0">
                <a:ln>
                  <a:noFill/>
                </a:ln>
                <a:solidFill>
                  <a:srgbClr val="0273F0"/>
                </a:solidFill>
                <a:effectLst/>
                <a:uLnTx/>
                <a:uFillTx/>
                <a:latin typeface="Signifier Light"/>
                <a:sym typeface="Archivo Bold"/>
              </a:rPr>
              <a:t>Unemployment has fallen to structurally low levels      </a:t>
            </a:r>
            <a:endParaRPr kumimoji="0" lang="en-AU" sz="3200" b="0" i="0" u="none" strike="noStrike" kern="1200" cap="none" spc="0" normalizeH="0" baseline="0" noProof="0" dirty="0">
              <a:ln>
                <a:noFill/>
              </a:ln>
              <a:solidFill>
                <a:srgbClr val="0273F0"/>
              </a:solidFill>
              <a:effectLst/>
              <a:uLnTx/>
              <a:uFillTx/>
              <a:latin typeface="Signifier Light"/>
              <a:sym typeface="Archivo Bold"/>
            </a:endParaRPr>
          </a:p>
        </p:txBody>
      </p:sp>
      <p:sp>
        <p:nvSpPr>
          <p:cNvPr id="8" name="A web platform where users can rent out their room to business travelers to">
            <a:extLst>
              <a:ext uri="{FF2B5EF4-FFF2-40B4-BE49-F238E27FC236}">
                <a16:creationId xmlns:a16="http://schemas.microsoft.com/office/drawing/2014/main" id="{0F8EA1A6-836F-80CD-5115-58AE39C5058E}"/>
              </a:ext>
            </a:extLst>
          </p:cNvPr>
          <p:cNvSpPr txBox="1"/>
          <p:nvPr/>
        </p:nvSpPr>
        <p:spPr>
          <a:xfrm>
            <a:off x="2537196" y="6434574"/>
            <a:ext cx="2291900" cy="174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lumMod val="50000"/>
                  </a:srgbClr>
                </a:solidFill>
                <a:effectLst/>
                <a:uLnTx/>
                <a:uFillTx/>
                <a:latin typeface="GT America Regular"/>
                <a:ea typeface="+mn-ea"/>
                <a:cs typeface="+mn-cs"/>
              </a:rPr>
              <a:t>Source:</a:t>
            </a:r>
            <a:r>
              <a:rPr kumimoji="0" lang="en-US" sz="800" b="0" i="0" u="none" strike="noStrike" kern="1200" cap="none" spc="0" normalizeH="0" baseline="0" noProof="0" dirty="0">
                <a:ln>
                  <a:noFill/>
                </a:ln>
                <a:solidFill>
                  <a:srgbClr val="FFFFFF">
                    <a:lumMod val="50000"/>
                  </a:srgbClr>
                </a:solidFill>
                <a:effectLst/>
                <a:uLnTx/>
                <a:uFillTx/>
                <a:latin typeface="GT America Regular"/>
                <a:ea typeface="+mn-ea"/>
                <a:cs typeface="+mn-cs"/>
              </a:rPr>
              <a:t> ABS (2025), </a:t>
            </a:r>
            <a:r>
              <a:rPr kumimoji="0" lang="en-US" sz="800" b="0" i="0" u="none" strike="noStrike" kern="1200" cap="none" spc="0" normalizeH="0" baseline="0" noProof="0" dirty="0" err="1">
                <a:ln>
                  <a:noFill/>
                </a:ln>
                <a:solidFill>
                  <a:srgbClr val="FFFFFF">
                    <a:lumMod val="50000"/>
                  </a:srgbClr>
                </a:solidFill>
                <a:effectLst/>
                <a:uLnTx/>
                <a:uFillTx/>
                <a:latin typeface="GT America Regular"/>
                <a:ea typeface="+mn-ea"/>
                <a:cs typeface="+mn-cs"/>
              </a:rPr>
              <a:t>BuildSkills</a:t>
            </a:r>
            <a:r>
              <a:rPr kumimoji="0" lang="en-US" sz="800" b="0" i="0" u="none" strike="noStrike" kern="1200" cap="none" spc="0" normalizeH="0" baseline="0" noProof="0" dirty="0">
                <a:ln>
                  <a:noFill/>
                </a:ln>
                <a:solidFill>
                  <a:srgbClr val="FFFFFF">
                    <a:lumMod val="50000"/>
                  </a:srgbClr>
                </a:solidFill>
                <a:effectLst/>
                <a:uLnTx/>
                <a:uFillTx/>
                <a:latin typeface="GT America Regular"/>
                <a:ea typeface="+mn-ea"/>
                <a:cs typeface="+mn-cs"/>
              </a:rPr>
              <a:t> Australia</a:t>
            </a:r>
            <a:endParaRPr kumimoji="0" lang="en-AU" sz="1000" b="0" i="0" u="none" strike="noStrike" kern="1200" cap="none" spc="-75" normalizeH="0" baseline="0" noProof="0" dirty="0">
              <a:ln>
                <a:noFill/>
              </a:ln>
              <a:solidFill>
                <a:srgbClr val="FFFFFF">
                  <a:lumMod val="50000"/>
                </a:srgbClr>
              </a:solidFill>
              <a:effectLst/>
              <a:uLnTx/>
              <a:uFillTx/>
              <a:latin typeface="GT America Regular" pitchFamily="2" charset="77"/>
              <a:ea typeface="+mn-ea"/>
              <a:cs typeface="+mn-cs"/>
            </a:endParaRPr>
          </a:p>
        </p:txBody>
      </p:sp>
      <p:sp>
        <p:nvSpPr>
          <p:cNvPr id="9" name="A web platform where users can rent out their room to business travelers to">
            <a:extLst>
              <a:ext uri="{FF2B5EF4-FFF2-40B4-BE49-F238E27FC236}">
                <a16:creationId xmlns:a16="http://schemas.microsoft.com/office/drawing/2014/main" id="{B8C65201-E131-38DF-6654-85B67719B46B}"/>
              </a:ext>
            </a:extLst>
          </p:cNvPr>
          <p:cNvSpPr txBox="1"/>
          <p:nvPr/>
        </p:nvSpPr>
        <p:spPr>
          <a:xfrm>
            <a:off x="639970" y="1272985"/>
            <a:ext cx="6105524"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E0F0F"/>
                </a:solidFill>
                <a:effectLst/>
                <a:uLnTx/>
                <a:uFillTx/>
                <a:latin typeface="GT America Regular"/>
                <a:ea typeface="+mn-ea"/>
                <a:cs typeface="+mn-cs"/>
              </a:rPr>
              <a:t>Unemployment rate, Construction Industry, Tasmania</a:t>
            </a:r>
            <a:endParaRPr kumimoji="0" lang="en-AU" sz="1600" b="0" i="0" u="none" strike="noStrike" kern="1200" cap="none" spc="-75" normalizeH="0" baseline="0" noProof="0" dirty="0">
              <a:ln>
                <a:noFill/>
              </a:ln>
              <a:solidFill>
                <a:srgbClr val="FFFFFF">
                  <a:lumMod val="50000"/>
                </a:srgbClr>
              </a:solidFill>
              <a:effectLst/>
              <a:uLnTx/>
              <a:uFillTx/>
              <a:latin typeface="GT America Regular" pitchFamily="2" charset="77"/>
              <a:ea typeface="+mn-ea"/>
              <a:cs typeface="+mn-cs"/>
            </a:endParaRPr>
          </a:p>
        </p:txBody>
      </p:sp>
      <p:pic>
        <p:nvPicPr>
          <p:cNvPr id="4" name="Picture 3">
            <a:extLst>
              <a:ext uri="{FF2B5EF4-FFF2-40B4-BE49-F238E27FC236}">
                <a16:creationId xmlns:a16="http://schemas.microsoft.com/office/drawing/2014/main" id="{7E592EAC-F0CF-F251-903B-CF3EB6521093}"/>
              </a:ext>
            </a:extLst>
          </p:cNvPr>
          <p:cNvPicPr>
            <a:picLocks noChangeAspect="1"/>
          </p:cNvPicPr>
          <p:nvPr/>
        </p:nvPicPr>
        <p:blipFill>
          <a:blip r:embed="rId3"/>
          <a:stretch>
            <a:fillRect/>
          </a:stretch>
        </p:blipFill>
        <p:spPr>
          <a:xfrm>
            <a:off x="1949237" y="1817888"/>
            <a:ext cx="8293526" cy="4597636"/>
          </a:xfrm>
          <a:prstGeom prst="rect">
            <a:avLst/>
          </a:prstGeom>
        </p:spPr>
      </p:pic>
    </p:spTree>
    <p:extLst>
      <p:ext uri="{BB962C8B-B14F-4D97-AF65-F5344CB8AC3E}">
        <p14:creationId xmlns:p14="http://schemas.microsoft.com/office/powerpoint/2010/main" val="2119855270"/>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9632ED-93E5-FCFB-AF34-95BB553FC7B8}"/>
            </a:ext>
          </a:extLst>
        </p:cNvPr>
        <p:cNvGrpSpPr/>
        <p:nvPr/>
      </p:nvGrpSpPr>
      <p:grpSpPr>
        <a:xfrm>
          <a:off x="0" y="0"/>
          <a:ext cx="0" cy="0"/>
          <a:chOff x="0" y="0"/>
          <a:chExt cx="0" cy="0"/>
        </a:xfrm>
      </p:grpSpPr>
      <p:sp>
        <p:nvSpPr>
          <p:cNvPr id="10" name="Market…">
            <a:extLst>
              <a:ext uri="{FF2B5EF4-FFF2-40B4-BE49-F238E27FC236}">
                <a16:creationId xmlns:a16="http://schemas.microsoft.com/office/drawing/2014/main" id="{DB6810DA-E51E-BE09-E320-B7DA9B0B4244}"/>
              </a:ext>
            </a:extLst>
          </p:cNvPr>
          <p:cNvSpPr txBox="1"/>
          <p:nvPr/>
        </p:nvSpPr>
        <p:spPr>
          <a:xfrm>
            <a:off x="576470" y="591460"/>
            <a:ext cx="10630597" cy="54373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sp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marL="0" marR="0" lvl="0" indent="0" algn="l" defTabSz="228600" rtl="0" eaLnBrk="1" fontAlgn="auto" latinLnBrk="0" hangingPunct="1">
              <a:lnSpc>
                <a:spcPct val="100000"/>
              </a:lnSpc>
              <a:spcBef>
                <a:spcPts val="5"/>
              </a:spcBef>
              <a:spcAft>
                <a:spcPts val="5"/>
              </a:spcAft>
              <a:buClrTx/>
              <a:buSzTx/>
              <a:buFontTx/>
              <a:buNone/>
              <a:tabLst/>
              <a:defRPr sz="14000" b="0">
                <a:solidFill>
                  <a:srgbClr val="403FF0"/>
                </a:solidFill>
                <a:latin typeface="Archivo Bold"/>
                <a:ea typeface="Archivo Bold"/>
                <a:cs typeface="Archivo Bold"/>
                <a:sym typeface="Archivo Bold"/>
              </a:defRPr>
            </a:pPr>
            <a:r>
              <a:rPr kumimoji="0" lang="en-US" sz="3200" b="0" i="0" u="none" strike="noStrike" kern="1200" cap="none" spc="0" normalizeH="0" baseline="0" noProof="0" dirty="0">
                <a:ln>
                  <a:noFill/>
                </a:ln>
                <a:solidFill>
                  <a:srgbClr val="0273F0"/>
                </a:solidFill>
                <a:effectLst/>
                <a:uLnTx/>
                <a:uFillTx/>
                <a:latin typeface="Signifier Light"/>
                <a:sym typeface="Archivo Bold"/>
              </a:rPr>
              <a:t>Training activity remains elevated</a:t>
            </a:r>
            <a:endParaRPr kumimoji="0" lang="en-AU" sz="3200" b="0" i="0" u="none" strike="noStrike" kern="1200" cap="none" spc="0" normalizeH="0" baseline="0" noProof="0" dirty="0">
              <a:ln>
                <a:noFill/>
              </a:ln>
              <a:solidFill>
                <a:srgbClr val="0273F0"/>
              </a:solidFill>
              <a:effectLst/>
              <a:uLnTx/>
              <a:uFillTx/>
              <a:latin typeface="Signifier Light"/>
              <a:sym typeface="Archivo Bold"/>
            </a:endParaRPr>
          </a:p>
        </p:txBody>
      </p:sp>
      <p:sp>
        <p:nvSpPr>
          <p:cNvPr id="15" name="A web platform where users can rent out their room to business travelers to">
            <a:extLst>
              <a:ext uri="{FF2B5EF4-FFF2-40B4-BE49-F238E27FC236}">
                <a16:creationId xmlns:a16="http://schemas.microsoft.com/office/drawing/2014/main" id="{0E242B33-13FF-23E8-3094-6CD911748767}"/>
              </a:ext>
            </a:extLst>
          </p:cNvPr>
          <p:cNvSpPr txBox="1"/>
          <p:nvPr/>
        </p:nvSpPr>
        <p:spPr>
          <a:xfrm>
            <a:off x="2194688" y="6288280"/>
            <a:ext cx="3697080" cy="1744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srgbClr val="FFFFFF">
                    <a:lumMod val="50000"/>
                  </a:srgbClr>
                </a:solidFill>
                <a:effectLst/>
                <a:uLnTx/>
                <a:uFillTx/>
                <a:latin typeface="GT America Regular"/>
                <a:ea typeface="+mn-ea"/>
                <a:cs typeface="+mn-cs"/>
              </a:rPr>
              <a:t>Source:</a:t>
            </a:r>
            <a:r>
              <a:rPr kumimoji="0" lang="fr-FR" sz="800" b="0" i="0" u="none" strike="noStrike" kern="1200" cap="none" spc="0" normalizeH="0" baseline="0" noProof="0" dirty="0">
                <a:ln>
                  <a:noFill/>
                </a:ln>
                <a:solidFill>
                  <a:srgbClr val="FFFFFF">
                    <a:lumMod val="50000"/>
                  </a:srgbClr>
                </a:solidFill>
                <a:effectLst/>
                <a:uLnTx/>
                <a:uFillTx/>
                <a:latin typeface="GT America Regular"/>
                <a:ea typeface="+mn-ea"/>
                <a:cs typeface="+mn-cs"/>
              </a:rPr>
              <a:t> NCVER A&amp;T (Jun 2025), NCVER (2025)</a:t>
            </a:r>
            <a:endParaRPr kumimoji="0" lang="en-AU" sz="1000" b="0" i="0" u="none" strike="noStrike" kern="1200" cap="none" spc="-75" normalizeH="0" baseline="0" noProof="0" dirty="0">
              <a:ln>
                <a:noFill/>
              </a:ln>
              <a:solidFill>
                <a:srgbClr val="FFFFFF">
                  <a:lumMod val="50000"/>
                </a:srgbClr>
              </a:solidFill>
              <a:effectLst/>
              <a:uLnTx/>
              <a:uFillTx/>
              <a:latin typeface="GT America Regular" pitchFamily="2" charset="77"/>
              <a:ea typeface="+mn-ea"/>
              <a:cs typeface="+mn-cs"/>
            </a:endParaRPr>
          </a:p>
        </p:txBody>
      </p:sp>
      <p:sp>
        <p:nvSpPr>
          <p:cNvPr id="17" name="A web platform where users can rent out their room to business travelers to">
            <a:extLst>
              <a:ext uri="{FF2B5EF4-FFF2-40B4-BE49-F238E27FC236}">
                <a16:creationId xmlns:a16="http://schemas.microsoft.com/office/drawing/2014/main" id="{CEB6AB14-B6F5-8FD0-7CB6-FA94181A5999}"/>
              </a:ext>
            </a:extLst>
          </p:cNvPr>
          <p:cNvSpPr txBox="1"/>
          <p:nvPr/>
        </p:nvSpPr>
        <p:spPr>
          <a:xfrm>
            <a:off x="7094745" y="4640084"/>
            <a:ext cx="4871830" cy="2975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marL="285750" marR="0" lvl="0" indent="-285750" algn="l" defTabSz="2286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600" b="0" i="0" u="none" strike="noStrike" kern="1200" cap="none" spc="-75" normalizeH="0" baseline="0" noProof="0">
              <a:ln>
                <a:noFill/>
              </a:ln>
              <a:solidFill>
                <a:srgbClr val="0E0F0F">
                  <a:lumMod val="75000"/>
                  <a:lumOff val="25000"/>
                </a:srgbClr>
              </a:solidFill>
              <a:effectLst/>
              <a:uLnTx/>
              <a:uFillTx/>
              <a:latin typeface="GT America Regular" pitchFamily="2" charset="77"/>
              <a:ea typeface="+mn-ea"/>
              <a:cs typeface="+mn-cs"/>
            </a:endParaRPr>
          </a:p>
        </p:txBody>
      </p:sp>
      <p:sp>
        <p:nvSpPr>
          <p:cNvPr id="18" name="A web platform where users can rent out their room to business travelers to">
            <a:extLst>
              <a:ext uri="{FF2B5EF4-FFF2-40B4-BE49-F238E27FC236}">
                <a16:creationId xmlns:a16="http://schemas.microsoft.com/office/drawing/2014/main" id="{F96D7B46-ECA9-3FEE-AE28-58D5F3C6052D}"/>
              </a:ext>
            </a:extLst>
          </p:cNvPr>
          <p:cNvSpPr txBox="1"/>
          <p:nvPr/>
        </p:nvSpPr>
        <p:spPr>
          <a:xfrm>
            <a:off x="576470" y="1280746"/>
            <a:ext cx="6105524" cy="2359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E0F0F"/>
                </a:solidFill>
                <a:effectLst/>
                <a:uLnTx/>
                <a:uFillTx/>
                <a:latin typeface="GT America Regular"/>
                <a:ea typeface="+mn-ea"/>
                <a:cs typeface="+mn-cs"/>
              </a:rPr>
              <a:t>Training pipeline, Construction Industry, Tasmania</a:t>
            </a:r>
            <a:endParaRPr kumimoji="0" lang="en-AU" sz="1600" b="0" i="0" u="none" strike="noStrike" kern="1200" cap="none" spc="-75" normalizeH="0" baseline="0" noProof="0" dirty="0">
              <a:ln>
                <a:noFill/>
              </a:ln>
              <a:solidFill>
                <a:srgbClr val="FFFFFF">
                  <a:lumMod val="50000"/>
                </a:srgbClr>
              </a:solidFill>
              <a:effectLst/>
              <a:uLnTx/>
              <a:uFillTx/>
              <a:latin typeface="GT America Regular" pitchFamily="2" charset="77"/>
              <a:ea typeface="+mn-ea"/>
              <a:cs typeface="+mn-cs"/>
            </a:endParaRPr>
          </a:p>
        </p:txBody>
      </p:sp>
      <p:pic>
        <p:nvPicPr>
          <p:cNvPr id="6" name="Picture 5">
            <a:extLst>
              <a:ext uri="{FF2B5EF4-FFF2-40B4-BE49-F238E27FC236}">
                <a16:creationId xmlns:a16="http://schemas.microsoft.com/office/drawing/2014/main" id="{9C17F10B-127F-626A-6542-6E512A842B54}"/>
              </a:ext>
            </a:extLst>
          </p:cNvPr>
          <p:cNvPicPr>
            <a:picLocks noChangeAspect="1"/>
          </p:cNvPicPr>
          <p:nvPr/>
        </p:nvPicPr>
        <p:blipFill>
          <a:blip r:embed="rId3"/>
          <a:stretch>
            <a:fillRect/>
          </a:stretch>
        </p:blipFill>
        <p:spPr>
          <a:xfrm>
            <a:off x="1791745" y="1583181"/>
            <a:ext cx="8306227" cy="4559534"/>
          </a:xfrm>
          <a:prstGeom prst="rect">
            <a:avLst/>
          </a:prstGeom>
        </p:spPr>
      </p:pic>
    </p:spTree>
    <p:extLst>
      <p:ext uri="{BB962C8B-B14F-4D97-AF65-F5344CB8AC3E}">
        <p14:creationId xmlns:p14="http://schemas.microsoft.com/office/powerpoint/2010/main" val="225274004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ket…">
            <a:extLst>
              <a:ext uri="{FF2B5EF4-FFF2-40B4-BE49-F238E27FC236}">
                <a16:creationId xmlns:a16="http://schemas.microsoft.com/office/drawing/2014/main" id="{1FACAB72-E047-029B-3883-BB2B86DA5A7A}"/>
              </a:ext>
            </a:extLst>
          </p:cNvPr>
          <p:cNvSpPr txBox="1"/>
          <p:nvPr/>
        </p:nvSpPr>
        <p:spPr>
          <a:xfrm>
            <a:off x="576470" y="610510"/>
            <a:ext cx="10630597" cy="54373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sp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marL="0" marR="0" lvl="0" indent="0" algn="l" defTabSz="228600" rtl="0" eaLnBrk="1" fontAlgn="auto" latinLnBrk="0" hangingPunct="1">
              <a:lnSpc>
                <a:spcPct val="100000"/>
              </a:lnSpc>
              <a:spcBef>
                <a:spcPts val="5"/>
              </a:spcBef>
              <a:spcAft>
                <a:spcPts val="5"/>
              </a:spcAft>
              <a:buClrTx/>
              <a:buSzTx/>
              <a:buFontTx/>
              <a:buNone/>
              <a:tabLst/>
              <a:defRPr sz="14000" b="0">
                <a:solidFill>
                  <a:srgbClr val="403FF0"/>
                </a:solidFill>
                <a:latin typeface="Archivo Bold"/>
                <a:ea typeface="Archivo Bold"/>
                <a:cs typeface="Archivo Bold"/>
                <a:sym typeface="Archivo Bold"/>
              </a:defRPr>
            </a:pPr>
            <a:r>
              <a:rPr kumimoji="0" lang="en-US" sz="3200" b="0" i="0" u="none" strike="noStrike" kern="1200" cap="none" spc="0" normalizeH="0" baseline="0" noProof="0" dirty="0">
                <a:ln>
                  <a:noFill/>
                </a:ln>
                <a:solidFill>
                  <a:srgbClr val="0273F0"/>
                </a:solidFill>
                <a:effectLst/>
                <a:uLnTx/>
                <a:uFillTx/>
                <a:latin typeface="Signifier Light"/>
                <a:sym typeface="Archivo Bold"/>
              </a:rPr>
              <a:t>Strong increase in completions</a:t>
            </a:r>
            <a:endParaRPr kumimoji="0" lang="en-AU" sz="3200" b="0" i="0" u="none" strike="noStrike" kern="1200" cap="none" spc="0" normalizeH="0" baseline="0" noProof="0" dirty="0">
              <a:ln>
                <a:noFill/>
              </a:ln>
              <a:solidFill>
                <a:srgbClr val="0273F0"/>
              </a:solidFill>
              <a:effectLst/>
              <a:uLnTx/>
              <a:uFillTx/>
              <a:latin typeface="Signifier Light"/>
              <a:sym typeface="Archivo Bold"/>
            </a:endParaRPr>
          </a:p>
        </p:txBody>
      </p:sp>
      <p:sp>
        <p:nvSpPr>
          <p:cNvPr id="15" name="A web platform where users can rent out their room to business travelers to">
            <a:extLst>
              <a:ext uri="{FF2B5EF4-FFF2-40B4-BE49-F238E27FC236}">
                <a16:creationId xmlns:a16="http://schemas.microsoft.com/office/drawing/2014/main" id="{DAA590B5-2AB9-725D-BCE0-32D63027C28D}"/>
              </a:ext>
            </a:extLst>
          </p:cNvPr>
          <p:cNvSpPr txBox="1"/>
          <p:nvPr/>
        </p:nvSpPr>
        <p:spPr>
          <a:xfrm>
            <a:off x="2134232" y="6350237"/>
            <a:ext cx="3697080" cy="174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srgbClr val="FFFFFF">
                    <a:lumMod val="50000"/>
                  </a:srgbClr>
                </a:solidFill>
                <a:effectLst/>
                <a:uLnTx/>
                <a:uFillTx/>
                <a:latin typeface="GT America Regular"/>
                <a:ea typeface="+mn-ea"/>
                <a:cs typeface="+mn-cs"/>
              </a:rPr>
              <a:t>Source:</a:t>
            </a:r>
            <a:r>
              <a:rPr kumimoji="0" lang="fr-FR" sz="800" b="0" i="0" u="none" strike="noStrike" kern="1200" cap="none" spc="0" normalizeH="0" baseline="0" noProof="0" dirty="0">
                <a:ln>
                  <a:noFill/>
                </a:ln>
                <a:solidFill>
                  <a:srgbClr val="FFFFFF">
                    <a:lumMod val="50000"/>
                  </a:srgbClr>
                </a:solidFill>
                <a:effectLst/>
                <a:uLnTx/>
                <a:uFillTx/>
                <a:latin typeface="GT America Regular"/>
                <a:ea typeface="+mn-ea"/>
                <a:cs typeface="+mn-cs"/>
              </a:rPr>
              <a:t> NCVER A&amp;T (Jun 2025), NCVER (2025)</a:t>
            </a:r>
            <a:endParaRPr kumimoji="0" lang="en-AU" sz="1000" b="0" i="0" u="none" strike="noStrike" kern="1200" cap="none" spc="-75" normalizeH="0" baseline="0" noProof="0" dirty="0">
              <a:ln>
                <a:noFill/>
              </a:ln>
              <a:solidFill>
                <a:srgbClr val="FFFFFF">
                  <a:lumMod val="50000"/>
                </a:srgbClr>
              </a:solidFill>
              <a:effectLst/>
              <a:uLnTx/>
              <a:uFillTx/>
              <a:latin typeface="GT America Regular" pitchFamily="2" charset="77"/>
              <a:ea typeface="+mn-ea"/>
              <a:cs typeface="+mn-cs"/>
            </a:endParaRPr>
          </a:p>
        </p:txBody>
      </p:sp>
      <p:sp>
        <p:nvSpPr>
          <p:cNvPr id="17" name="A web platform where users can rent out their room to business travelers to">
            <a:extLst>
              <a:ext uri="{FF2B5EF4-FFF2-40B4-BE49-F238E27FC236}">
                <a16:creationId xmlns:a16="http://schemas.microsoft.com/office/drawing/2014/main" id="{49648D67-B83B-052B-8D17-5EC31DB7F268}"/>
              </a:ext>
            </a:extLst>
          </p:cNvPr>
          <p:cNvSpPr txBox="1"/>
          <p:nvPr/>
        </p:nvSpPr>
        <p:spPr>
          <a:xfrm>
            <a:off x="7094745" y="4640084"/>
            <a:ext cx="4871830" cy="2975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marL="285750" marR="0" lvl="0" indent="-285750" algn="l" defTabSz="2286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600" b="0" i="0" u="none" strike="noStrike" kern="1200" cap="none" spc="-75" normalizeH="0" baseline="0" noProof="0">
              <a:ln>
                <a:noFill/>
              </a:ln>
              <a:solidFill>
                <a:srgbClr val="0E0F0F">
                  <a:lumMod val="75000"/>
                  <a:lumOff val="25000"/>
                </a:srgbClr>
              </a:solidFill>
              <a:effectLst/>
              <a:uLnTx/>
              <a:uFillTx/>
              <a:latin typeface="GT America Regular" pitchFamily="2" charset="77"/>
              <a:ea typeface="+mn-ea"/>
              <a:cs typeface="+mn-cs"/>
            </a:endParaRPr>
          </a:p>
        </p:txBody>
      </p:sp>
      <p:sp>
        <p:nvSpPr>
          <p:cNvPr id="18" name="A web platform where users can rent out their room to business travelers to">
            <a:extLst>
              <a:ext uri="{FF2B5EF4-FFF2-40B4-BE49-F238E27FC236}">
                <a16:creationId xmlns:a16="http://schemas.microsoft.com/office/drawing/2014/main" id="{5273276C-03FC-2864-0E9C-40722E897891}"/>
              </a:ext>
            </a:extLst>
          </p:cNvPr>
          <p:cNvSpPr txBox="1"/>
          <p:nvPr/>
        </p:nvSpPr>
        <p:spPr>
          <a:xfrm>
            <a:off x="576470" y="1280746"/>
            <a:ext cx="6105524"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E0F0F"/>
                </a:solidFill>
                <a:effectLst/>
                <a:uLnTx/>
                <a:uFillTx/>
                <a:latin typeface="GT America Regular"/>
                <a:ea typeface="+mn-ea"/>
                <a:cs typeface="+mn-cs"/>
              </a:rPr>
              <a:t>Training pipeline, Construction Industry, Tasmania</a:t>
            </a:r>
            <a:endParaRPr kumimoji="0" lang="en-AU" sz="1600" b="0" i="0" u="none" strike="noStrike" kern="1200" cap="none" spc="-75" normalizeH="0" baseline="0" noProof="0" dirty="0">
              <a:ln>
                <a:noFill/>
              </a:ln>
              <a:solidFill>
                <a:srgbClr val="FFFFFF">
                  <a:lumMod val="50000"/>
                </a:srgbClr>
              </a:solidFill>
              <a:effectLst/>
              <a:uLnTx/>
              <a:uFillTx/>
              <a:latin typeface="GT America Regular" pitchFamily="2" charset="77"/>
              <a:ea typeface="+mn-ea"/>
              <a:cs typeface="+mn-cs"/>
            </a:endParaRPr>
          </a:p>
        </p:txBody>
      </p:sp>
      <p:pic>
        <p:nvPicPr>
          <p:cNvPr id="4" name="Picture 3">
            <a:extLst>
              <a:ext uri="{FF2B5EF4-FFF2-40B4-BE49-F238E27FC236}">
                <a16:creationId xmlns:a16="http://schemas.microsoft.com/office/drawing/2014/main" id="{A5379C3D-FDCB-43B1-AE74-7C602245114B}"/>
              </a:ext>
            </a:extLst>
          </p:cNvPr>
          <p:cNvPicPr>
            <a:picLocks noChangeAspect="1"/>
          </p:cNvPicPr>
          <p:nvPr/>
        </p:nvPicPr>
        <p:blipFill>
          <a:blip r:embed="rId3"/>
          <a:stretch>
            <a:fillRect/>
          </a:stretch>
        </p:blipFill>
        <p:spPr>
          <a:xfrm>
            <a:off x="1933361" y="1710859"/>
            <a:ext cx="8325278" cy="4407126"/>
          </a:xfrm>
          <a:prstGeom prst="rect">
            <a:avLst/>
          </a:prstGeom>
        </p:spPr>
      </p:pic>
    </p:spTree>
    <p:extLst>
      <p:ext uri="{BB962C8B-B14F-4D97-AF65-F5344CB8AC3E}">
        <p14:creationId xmlns:p14="http://schemas.microsoft.com/office/powerpoint/2010/main" val="258546182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B8AA0-DF07-BABD-94F8-D2674A763804}"/>
            </a:ext>
          </a:extLst>
        </p:cNvPr>
        <p:cNvGrpSpPr/>
        <p:nvPr/>
      </p:nvGrpSpPr>
      <p:grpSpPr>
        <a:xfrm>
          <a:off x="0" y="0"/>
          <a:ext cx="0" cy="0"/>
          <a:chOff x="0" y="0"/>
          <a:chExt cx="0" cy="0"/>
        </a:xfrm>
      </p:grpSpPr>
      <p:sp>
        <p:nvSpPr>
          <p:cNvPr id="133" name="A web platform where users can rent out their room to business travelers to">
            <a:extLst>
              <a:ext uri="{FF2B5EF4-FFF2-40B4-BE49-F238E27FC236}">
                <a16:creationId xmlns:a16="http://schemas.microsoft.com/office/drawing/2014/main" id="{D8C9800A-A02B-C28F-B191-E371A7B1C6E9}"/>
              </a:ext>
            </a:extLst>
          </p:cNvPr>
          <p:cNvSpPr txBox="1"/>
          <p:nvPr/>
        </p:nvSpPr>
        <p:spPr>
          <a:xfrm>
            <a:off x="576471" y="2219465"/>
            <a:ext cx="2896980" cy="23596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75" normalizeH="0" baseline="0" noProof="0">
              <a:ln>
                <a:noFill/>
              </a:ln>
              <a:solidFill>
                <a:srgbClr val="0E0F0F"/>
              </a:solidFill>
              <a:effectLst/>
              <a:uLnTx/>
              <a:uFillTx/>
              <a:latin typeface="GT America Regular" pitchFamily="2" charset="77"/>
              <a:ea typeface="+mn-ea"/>
              <a:cs typeface="+mn-cs"/>
            </a:endParaRPr>
          </a:p>
        </p:txBody>
      </p:sp>
      <p:sp>
        <p:nvSpPr>
          <p:cNvPr id="10" name="Market…">
            <a:extLst>
              <a:ext uri="{FF2B5EF4-FFF2-40B4-BE49-F238E27FC236}">
                <a16:creationId xmlns:a16="http://schemas.microsoft.com/office/drawing/2014/main" id="{256A419E-AE65-A47D-7127-D81813650B12}"/>
              </a:ext>
            </a:extLst>
          </p:cNvPr>
          <p:cNvSpPr txBox="1"/>
          <p:nvPr/>
        </p:nvSpPr>
        <p:spPr>
          <a:xfrm>
            <a:off x="627275" y="609064"/>
            <a:ext cx="10050249" cy="4821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marL="0" marR="0" lvl="0" indent="0" algn="l" defTabSz="228600" rtl="0" eaLnBrk="1" fontAlgn="auto" latinLnBrk="0" hangingPunct="1">
              <a:lnSpc>
                <a:spcPct val="100000"/>
              </a:lnSpc>
              <a:spcBef>
                <a:spcPts val="5"/>
              </a:spcBef>
              <a:spcAft>
                <a:spcPts val="5"/>
              </a:spcAft>
              <a:buClrTx/>
              <a:buSzTx/>
              <a:buFontTx/>
              <a:buNone/>
              <a:tabLst/>
              <a:defRPr sz="14000" b="0">
                <a:solidFill>
                  <a:srgbClr val="403FF0"/>
                </a:solidFill>
                <a:latin typeface="Archivo Bold"/>
                <a:ea typeface="Archivo Bold"/>
                <a:cs typeface="Archivo Bold"/>
                <a:sym typeface="Archivo Bold"/>
              </a:defRPr>
            </a:pPr>
            <a:r>
              <a:rPr kumimoji="0" lang="en-US" sz="2800" b="0" i="0" u="none" strike="noStrike" kern="1200" cap="none" spc="0" normalizeH="0" baseline="0" noProof="0" dirty="0">
                <a:ln>
                  <a:noFill/>
                </a:ln>
                <a:solidFill>
                  <a:srgbClr val="0273F0"/>
                </a:solidFill>
                <a:effectLst/>
                <a:uLnTx/>
                <a:uFillTx/>
                <a:latin typeface="Signifier Light"/>
                <a:sym typeface="Archivo Bold"/>
              </a:rPr>
              <a:t>Training activity is concentrated in a narrow set of qualifications</a:t>
            </a:r>
            <a:endParaRPr kumimoji="0" lang="en-AU" sz="2800" b="0" i="0" u="none" strike="noStrike" kern="1200" cap="none" spc="0" normalizeH="0" baseline="0" noProof="0" dirty="0">
              <a:ln>
                <a:noFill/>
              </a:ln>
              <a:solidFill>
                <a:srgbClr val="0273F0"/>
              </a:solidFill>
              <a:effectLst/>
              <a:uLnTx/>
              <a:uFillTx/>
              <a:latin typeface="Signifier Light"/>
              <a:sym typeface="Archivo Bold"/>
            </a:endParaRPr>
          </a:p>
        </p:txBody>
      </p:sp>
      <p:sp>
        <p:nvSpPr>
          <p:cNvPr id="15" name="A web platform where users can rent out their room to business travelers to">
            <a:extLst>
              <a:ext uri="{FF2B5EF4-FFF2-40B4-BE49-F238E27FC236}">
                <a16:creationId xmlns:a16="http://schemas.microsoft.com/office/drawing/2014/main" id="{290D796B-D00C-C3F3-E307-D51E09308800}"/>
              </a:ext>
            </a:extLst>
          </p:cNvPr>
          <p:cNvSpPr txBox="1"/>
          <p:nvPr/>
        </p:nvSpPr>
        <p:spPr>
          <a:xfrm>
            <a:off x="3653135" y="6399236"/>
            <a:ext cx="1535356" cy="17440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AU" sz="800" b="1" i="0" u="none" strike="noStrike" kern="1200" cap="none" spc="0" normalizeH="0" baseline="0" noProof="0" dirty="0">
                <a:ln>
                  <a:noFill/>
                </a:ln>
                <a:solidFill>
                  <a:srgbClr val="FFFFFF">
                    <a:lumMod val="50000"/>
                  </a:srgbClr>
                </a:solidFill>
                <a:effectLst/>
                <a:uLnTx/>
                <a:uFillTx/>
                <a:latin typeface="GT America Regular"/>
                <a:ea typeface="+mn-ea"/>
                <a:cs typeface="+mn-cs"/>
              </a:rPr>
              <a:t>Source:</a:t>
            </a:r>
            <a:r>
              <a:rPr kumimoji="0" lang="en-AU" sz="800" b="0" i="0" u="none" strike="noStrike" kern="1200" cap="none" spc="0" normalizeH="0" baseline="0" noProof="0" dirty="0">
                <a:ln>
                  <a:noFill/>
                </a:ln>
                <a:solidFill>
                  <a:srgbClr val="FFFFFF">
                    <a:lumMod val="50000"/>
                  </a:srgbClr>
                </a:solidFill>
                <a:effectLst/>
                <a:uLnTx/>
                <a:uFillTx/>
                <a:latin typeface="GT America Regular"/>
                <a:ea typeface="+mn-ea"/>
                <a:cs typeface="+mn-cs"/>
              </a:rPr>
              <a:t> NCVER (2025)</a:t>
            </a:r>
            <a:endParaRPr kumimoji="0" lang="en-AU" sz="1000" b="0" i="0" u="none" strike="noStrike" kern="1200" cap="none" spc="-75" normalizeH="0" baseline="0" noProof="0" dirty="0">
              <a:ln>
                <a:noFill/>
              </a:ln>
              <a:solidFill>
                <a:srgbClr val="FFFFFF">
                  <a:lumMod val="50000"/>
                </a:srgbClr>
              </a:solidFill>
              <a:effectLst/>
              <a:uLnTx/>
              <a:uFillTx/>
              <a:latin typeface="GT America Regular" pitchFamily="2" charset="77"/>
              <a:ea typeface="+mn-ea"/>
              <a:cs typeface="+mn-cs"/>
            </a:endParaRPr>
          </a:p>
        </p:txBody>
      </p:sp>
      <p:sp>
        <p:nvSpPr>
          <p:cNvPr id="5" name="A web platform where users can rent out their room to business travelers to">
            <a:extLst>
              <a:ext uri="{FF2B5EF4-FFF2-40B4-BE49-F238E27FC236}">
                <a16:creationId xmlns:a16="http://schemas.microsoft.com/office/drawing/2014/main" id="{193FB309-525A-A5B1-99A5-91BBEB66CC2A}"/>
              </a:ext>
            </a:extLst>
          </p:cNvPr>
          <p:cNvSpPr txBox="1"/>
          <p:nvPr/>
        </p:nvSpPr>
        <p:spPr>
          <a:xfrm>
            <a:off x="678974" y="1274311"/>
            <a:ext cx="4973425"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E0F0F"/>
                </a:solidFill>
                <a:effectLst/>
                <a:uLnTx/>
                <a:uFillTx/>
                <a:latin typeface="GT America Regular"/>
                <a:ea typeface="+mn-ea"/>
                <a:cs typeface="+mn-cs"/>
              </a:rPr>
              <a:t>In-training by top 10 qualifications, Construction Industry, Tasmania</a:t>
            </a:r>
            <a:endParaRPr kumimoji="0" lang="en-AU" sz="1600" b="0" i="0" u="none" strike="noStrike" kern="1200" cap="none" spc="-75" normalizeH="0" baseline="0" noProof="0" dirty="0">
              <a:ln>
                <a:noFill/>
              </a:ln>
              <a:solidFill>
                <a:srgbClr val="FFFFFF">
                  <a:lumMod val="50000"/>
                </a:srgbClr>
              </a:solidFill>
              <a:effectLst/>
              <a:uLnTx/>
              <a:uFillTx/>
              <a:latin typeface="GT America Regular" pitchFamily="2" charset="77"/>
              <a:ea typeface="+mn-ea"/>
              <a:cs typeface="+mn-cs"/>
            </a:endParaRPr>
          </a:p>
        </p:txBody>
      </p:sp>
      <p:graphicFrame>
        <p:nvGraphicFramePr>
          <p:cNvPr id="2" name="Chart 1">
            <a:extLst>
              <a:ext uri="{FF2B5EF4-FFF2-40B4-BE49-F238E27FC236}">
                <a16:creationId xmlns:a16="http://schemas.microsoft.com/office/drawing/2014/main" id="{57C7C874-92FE-BE17-1DC4-7BC875941E06}"/>
              </a:ext>
            </a:extLst>
          </p:cNvPr>
          <p:cNvGraphicFramePr>
            <a:graphicFrameLocks/>
          </p:cNvGraphicFramePr>
          <p:nvPr/>
        </p:nvGraphicFramePr>
        <p:xfrm>
          <a:off x="3449637" y="1905000"/>
          <a:ext cx="5629276" cy="449423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5610493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42DA1-D643-9643-F3D0-D2FD61B18892}"/>
            </a:ext>
          </a:extLst>
        </p:cNvPr>
        <p:cNvGrpSpPr/>
        <p:nvPr/>
      </p:nvGrpSpPr>
      <p:grpSpPr>
        <a:xfrm>
          <a:off x="0" y="0"/>
          <a:ext cx="0" cy="0"/>
          <a:chOff x="0" y="0"/>
          <a:chExt cx="0" cy="0"/>
        </a:xfrm>
      </p:grpSpPr>
      <p:sp>
        <p:nvSpPr>
          <p:cNvPr id="133" name="A web platform where users can rent out their room to business travelers to">
            <a:extLst>
              <a:ext uri="{FF2B5EF4-FFF2-40B4-BE49-F238E27FC236}">
                <a16:creationId xmlns:a16="http://schemas.microsoft.com/office/drawing/2014/main" id="{3B61080B-6124-5DCE-D87D-4A3EE904590C}"/>
              </a:ext>
            </a:extLst>
          </p:cNvPr>
          <p:cNvSpPr txBox="1"/>
          <p:nvPr/>
        </p:nvSpPr>
        <p:spPr>
          <a:xfrm>
            <a:off x="576470" y="2530615"/>
            <a:ext cx="3589130"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75" normalizeH="0" baseline="0" noProof="0">
              <a:ln>
                <a:noFill/>
              </a:ln>
              <a:solidFill>
                <a:srgbClr val="0E0F0F"/>
              </a:solidFill>
              <a:effectLst/>
              <a:uLnTx/>
              <a:uFillTx/>
              <a:latin typeface="GT America Regular" pitchFamily="2" charset="77"/>
              <a:ea typeface="+mn-ea"/>
              <a:cs typeface="+mn-cs"/>
            </a:endParaRPr>
          </a:p>
        </p:txBody>
      </p:sp>
      <p:sp>
        <p:nvSpPr>
          <p:cNvPr id="10" name="Market…">
            <a:extLst>
              <a:ext uri="{FF2B5EF4-FFF2-40B4-BE49-F238E27FC236}">
                <a16:creationId xmlns:a16="http://schemas.microsoft.com/office/drawing/2014/main" id="{578DCCD6-7D52-3C53-4190-BA632E57BFEB}"/>
              </a:ext>
            </a:extLst>
          </p:cNvPr>
          <p:cNvSpPr txBox="1"/>
          <p:nvPr/>
        </p:nvSpPr>
        <p:spPr>
          <a:xfrm>
            <a:off x="576470" y="600985"/>
            <a:ext cx="9932780" cy="48218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sp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marL="0" marR="0" lvl="0" indent="0" algn="l" defTabSz="228600" rtl="0" eaLnBrk="1" fontAlgn="auto" latinLnBrk="0" hangingPunct="1">
              <a:lnSpc>
                <a:spcPct val="100000"/>
              </a:lnSpc>
              <a:spcBef>
                <a:spcPts val="5"/>
              </a:spcBef>
              <a:spcAft>
                <a:spcPts val="5"/>
              </a:spcAft>
              <a:buClrTx/>
              <a:buSzTx/>
              <a:buFontTx/>
              <a:buNone/>
              <a:tabLst/>
              <a:defRPr sz="14000" b="0">
                <a:solidFill>
                  <a:srgbClr val="403FF0"/>
                </a:solidFill>
                <a:latin typeface="Archivo Bold"/>
                <a:ea typeface="Archivo Bold"/>
                <a:cs typeface="Archivo Bold"/>
                <a:sym typeface="Archivo Bold"/>
              </a:defRPr>
            </a:pPr>
            <a:r>
              <a:rPr kumimoji="0" lang="en-US" sz="2800" b="0" i="0" u="none" strike="noStrike" kern="1200" cap="none" spc="0" normalizeH="0" baseline="0" noProof="0" dirty="0">
                <a:ln>
                  <a:noFill/>
                </a:ln>
                <a:solidFill>
                  <a:srgbClr val="0273F0"/>
                </a:solidFill>
                <a:effectLst/>
                <a:uLnTx/>
                <a:uFillTx/>
                <a:latin typeface="Signifier Light"/>
                <a:sym typeface="Archivo Bold"/>
              </a:rPr>
              <a:t>The workforce challenge</a:t>
            </a:r>
            <a:endParaRPr kumimoji="0" lang="en-AU" sz="2800" b="0" i="0" u="none" strike="noStrike" kern="1200" cap="none" spc="0" normalizeH="0" baseline="0" noProof="0" dirty="0">
              <a:ln>
                <a:noFill/>
              </a:ln>
              <a:solidFill>
                <a:srgbClr val="0273F0"/>
              </a:solidFill>
              <a:effectLst/>
              <a:uLnTx/>
              <a:uFillTx/>
              <a:latin typeface="Signifier Light"/>
              <a:sym typeface="Archivo Bold"/>
            </a:endParaRPr>
          </a:p>
        </p:txBody>
      </p:sp>
      <p:sp>
        <p:nvSpPr>
          <p:cNvPr id="15" name="A web platform where users can rent out their room to business travelers to">
            <a:extLst>
              <a:ext uri="{FF2B5EF4-FFF2-40B4-BE49-F238E27FC236}">
                <a16:creationId xmlns:a16="http://schemas.microsoft.com/office/drawing/2014/main" id="{80ED74E0-5DDF-761E-B087-77D4D1B966BB}"/>
              </a:ext>
            </a:extLst>
          </p:cNvPr>
          <p:cNvSpPr txBox="1"/>
          <p:nvPr/>
        </p:nvSpPr>
        <p:spPr>
          <a:xfrm>
            <a:off x="2264120" y="6486841"/>
            <a:ext cx="2825300" cy="174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75" normalizeH="0" baseline="0" noProof="0" dirty="0">
                <a:ln>
                  <a:noFill/>
                </a:ln>
                <a:solidFill>
                  <a:srgbClr val="FFFFFF">
                    <a:lumMod val="50000"/>
                  </a:srgbClr>
                </a:solidFill>
                <a:effectLst/>
                <a:uLnTx/>
                <a:uFillTx/>
                <a:latin typeface="GT America Regular" pitchFamily="2" charset="77"/>
                <a:ea typeface="+mn-ea"/>
                <a:cs typeface="+mn-cs"/>
              </a:rPr>
              <a:t>Source: </a:t>
            </a:r>
            <a:r>
              <a:rPr kumimoji="0" lang="en-US" sz="800" b="0" i="0" u="none" strike="noStrike" kern="1200" cap="none" spc="0" normalizeH="0" baseline="0" noProof="0" dirty="0">
                <a:ln>
                  <a:noFill/>
                </a:ln>
                <a:solidFill>
                  <a:srgbClr val="FFFFFF">
                    <a:lumMod val="50000"/>
                  </a:srgbClr>
                </a:solidFill>
                <a:effectLst/>
                <a:uLnTx/>
                <a:uFillTx/>
                <a:latin typeface="GT America Regular"/>
                <a:ea typeface="+mn-ea"/>
                <a:cs typeface="+mn-cs"/>
              </a:rPr>
              <a:t> Oxford Economics for </a:t>
            </a:r>
            <a:r>
              <a:rPr kumimoji="0" lang="en-US" sz="800" b="0" i="0" u="none" strike="noStrike" kern="1200" cap="none" spc="0" normalizeH="0" baseline="0" noProof="0" dirty="0" err="1">
                <a:ln>
                  <a:noFill/>
                </a:ln>
                <a:solidFill>
                  <a:srgbClr val="FFFFFF">
                    <a:lumMod val="50000"/>
                  </a:srgbClr>
                </a:solidFill>
                <a:effectLst/>
                <a:uLnTx/>
                <a:uFillTx/>
                <a:latin typeface="GT America Regular"/>
                <a:ea typeface="+mn-ea"/>
                <a:cs typeface="+mn-cs"/>
              </a:rPr>
              <a:t>BuildSkills</a:t>
            </a:r>
            <a:r>
              <a:rPr kumimoji="0" lang="en-US" sz="800" b="0" i="0" u="none" strike="noStrike" kern="1200" cap="none" spc="0" normalizeH="0" baseline="0" noProof="0" dirty="0">
                <a:ln>
                  <a:noFill/>
                </a:ln>
                <a:solidFill>
                  <a:srgbClr val="FFFFFF">
                    <a:lumMod val="50000"/>
                  </a:srgbClr>
                </a:solidFill>
                <a:effectLst/>
                <a:uLnTx/>
                <a:uFillTx/>
                <a:latin typeface="GT America Regular"/>
                <a:ea typeface="+mn-ea"/>
                <a:cs typeface="+mn-cs"/>
              </a:rPr>
              <a:t> Australia.</a:t>
            </a:r>
            <a:endParaRPr kumimoji="0" lang="en-AU" sz="800" b="0" i="0" u="none" strike="noStrike" kern="1200" cap="none" spc="-75" normalizeH="0" baseline="0" noProof="0" dirty="0">
              <a:ln>
                <a:noFill/>
              </a:ln>
              <a:solidFill>
                <a:srgbClr val="FFFFFF">
                  <a:lumMod val="50000"/>
                </a:srgbClr>
              </a:solidFill>
              <a:effectLst/>
              <a:uLnTx/>
              <a:uFillTx/>
              <a:latin typeface="GT America Regular" pitchFamily="2" charset="77"/>
              <a:ea typeface="+mn-ea"/>
              <a:cs typeface="+mn-cs"/>
            </a:endParaRPr>
          </a:p>
        </p:txBody>
      </p:sp>
      <p:sp>
        <p:nvSpPr>
          <p:cNvPr id="4" name="A web platform where users can rent out their room to business travelers to">
            <a:extLst>
              <a:ext uri="{FF2B5EF4-FFF2-40B4-BE49-F238E27FC236}">
                <a16:creationId xmlns:a16="http://schemas.microsoft.com/office/drawing/2014/main" id="{89D1FDAB-8501-E252-8B3D-1E88D3C89C99}"/>
              </a:ext>
            </a:extLst>
          </p:cNvPr>
          <p:cNvSpPr txBox="1"/>
          <p:nvPr/>
        </p:nvSpPr>
        <p:spPr>
          <a:xfrm>
            <a:off x="6254750" y="3650952"/>
            <a:ext cx="4967080" cy="266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E0F0F">
                  <a:lumMod val="75000"/>
                  <a:lumOff val="25000"/>
                </a:srgbClr>
              </a:solidFill>
              <a:effectLst/>
              <a:uLnTx/>
              <a:uFillTx/>
              <a:latin typeface="GT America Regular"/>
              <a:ea typeface="+mn-ea"/>
              <a:cs typeface="+mn-cs"/>
            </a:endParaRPr>
          </a:p>
        </p:txBody>
      </p:sp>
      <p:sp>
        <p:nvSpPr>
          <p:cNvPr id="5" name="A web platform where users can rent out their room to business travelers to">
            <a:extLst>
              <a:ext uri="{FF2B5EF4-FFF2-40B4-BE49-F238E27FC236}">
                <a16:creationId xmlns:a16="http://schemas.microsoft.com/office/drawing/2014/main" id="{D6F13840-6BA5-1B74-EC8C-6B8E308D6AB5}"/>
              </a:ext>
            </a:extLst>
          </p:cNvPr>
          <p:cNvSpPr txBox="1"/>
          <p:nvPr/>
        </p:nvSpPr>
        <p:spPr>
          <a:xfrm>
            <a:off x="628649" y="1278670"/>
            <a:ext cx="9082127"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E0F0F"/>
                </a:solidFill>
                <a:effectLst/>
                <a:uLnTx/>
                <a:uFillTx/>
                <a:latin typeface="GT America Regular"/>
                <a:ea typeface="+mn-ea"/>
                <a:cs typeface="+mn-cs"/>
              </a:rPr>
              <a:t>Normal </a:t>
            </a:r>
            <a:r>
              <a:rPr kumimoji="0" lang="en-US" sz="1200" b="0" i="0" u="none" strike="noStrike" kern="1200" cap="none" spc="0" normalizeH="0" baseline="0" noProof="0" dirty="0" err="1">
                <a:ln>
                  <a:noFill/>
                </a:ln>
                <a:solidFill>
                  <a:srgbClr val="0E0F0F"/>
                </a:solidFill>
                <a:effectLst/>
                <a:uLnTx/>
                <a:uFillTx/>
                <a:latin typeface="GT America Regular"/>
                <a:ea typeface="+mn-ea"/>
                <a:cs typeface="+mn-cs"/>
              </a:rPr>
              <a:t>labour</a:t>
            </a:r>
            <a:r>
              <a:rPr kumimoji="0" lang="en-US" sz="1200" b="0" i="0" u="none" strike="noStrike" kern="1200" cap="none" spc="0" normalizeH="0" baseline="0" noProof="0" dirty="0">
                <a:ln>
                  <a:noFill/>
                </a:ln>
                <a:solidFill>
                  <a:srgbClr val="0E0F0F"/>
                </a:solidFill>
                <a:effectLst/>
                <a:uLnTx/>
                <a:uFillTx/>
                <a:latin typeface="GT America Regular"/>
                <a:ea typeface="+mn-ea"/>
                <a:cs typeface="+mn-cs"/>
              </a:rPr>
              <a:t> supply and projected demand, Construction Industry, Tasmania</a:t>
            </a:r>
            <a:endParaRPr kumimoji="0" lang="en-AU" sz="1600" b="0" i="0" u="none" strike="noStrike" kern="1200" cap="none" spc="-75" normalizeH="0" baseline="0" noProof="0" dirty="0">
              <a:ln>
                <a:noFill/>
              </a:ln>
              <a:solidFill>
                <a:srgbClr val="FFFFFF">
                  <a:lumMod val="50000"/>
                </a:srgbClr>
              </a:solidFill>
              <a:effectLst/>
              <a:uLnTx/>
              <a:uFillTx/>
              <a:latin typeface="GT America Regular" pitchFamily="2" charset="77"/>
              <a:ea typeface="+mn-ea"/>
              <a:cs typeface="+mn-cs"/>
            </a:endParaRPr>
          </a:p>
        </p:txBody>
      </p:sp>
      <p:pic>
        <p:nvPicPr>
          <p:cNvPr id="9" name="Picture 8">
            <a:extLst>
              <a:ext uri="{FF2B5EF4-FFF2-40B4-BE49-F238E27FC236}">
                <a16:creationId xmlns:a16="http://schemas.microsoft.com/office/drawing/2014/main" id="{F1D2AAAD-7CB8-52D9-0BE8-EB6AEBAA8EF9}"/>
              </a:ext>
            </a:extLst>
          </p:cNvPr>
          <p:cNvPicPr>
            <a:picLocks noChangeAspect="1"/>
          </p:cNvPicPr>
          <p:nvPr/>
        </p:nvPicPr>
        <p:blipFill>
          <a:blip r:embed="rId3"/>
          <a:stretch>
            <a:fillRect/>
          </a:stretch>
        </p:blipFill>
        <p:spPr>
          <a:xfrm>
            <a:off x="1914310" y="1819358"/>
            <a:ext cx="8363380" cy="4534133"/>
          </a:xfrm>
          <a:prstGeom prst="rect">
            <a:avLst/>
          </a:prstGeom>
        </p:spPr>
      </p:pic>
    </p:spTree>
    <p:extLst>
      <p:ext uri="{BB962C8B-B14F-4D97-AF65-F5344CB8AC3E}">
        <p14:creationId xmlns:p14="http://schemas.microsoft.com/office/powerpoint/2010/main" val="3811283097"/>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7">
            <a:extLst>
              <a:ext uri="{FF2B5EF4-FFF2-40B4-BE49-F238E27FC236}">
                <a16:creationId xmlns:a16="http://schemas.microsoft.com/office/drawing/2014/main" id="{8C4CCC07-52EE-4BA9-F2D6-A48C6B0D6F2A}"/>
              </a:ext>
            </a:extLst>
          </p:cNvPr>
          <p:cNvPicPr>
            <a:picLocks noGrp="1" noChangeAspect="1"/>
          </p:cNvPicPr>
          <p:nvPr>
            <p:ph type="pic" sz="half" idx="13"/>
          </p:nvPr>
        </p:nvPicPr>
        <p:blipFill rotWithShape="1">
          <a:blip r:embed="rId3" cstate="screen">
            <a:extLst>
              <a:ext uri="{28A0092B-C50C-407E-A947-70E740481C1C}">
                <a14:useLocalDpi xmlns:a14="http://schemas.microsoft.com/office/drawing/2010/main"/>
              </a:ext>
            </a:extLst>
          </a:blip>
          <a:srcRect/>
          <a:stretch/>
        </p:blipFill>
        <p:spPr>
          <a:xfrm>
            <a:off x="5588048" y="1987551"/>
            <a:ext cx="6075509" cy="3200676"/>
          </a:xfrm>
        </p:spPr>
      </p:pic>
      <p:sp>
        <p:nvSpPr>
          <p:cNvPr id="3" name="Title 2">
            <a:extLst>
              <a:ext uri="{FF2B5EF4-FFF2-40B4-BE49-F238E27FC236}">
                <a16:creationId xmlns:a16="http://schemas.microsoft.com/office/drawing/2014/main" id="{45B21B92-6F9C-14AC-2C8B-4C47D3182642}"/>
              </a:ext>
            </a:extLst>
          </p:cNvPr>
          <p:cNvSpPr>
            <a:spLocks noGrp="1"/>
          </p:cNvSpPr>
          <p:nvPr>
            <p:ph type="title"/>
          </p:nvPr>
        </p:nvSpPr>
        <p:spPr>
          <a:xfrm>
            <a:off x="469900" y="371266"/>
            <a:ext cx="10096500" cy="1325563"/>
          </a:xfrm>
          <a:ln>
            <a:noFill/>
          </a:ln>
        </p:spPr>
        <p:txBody>
          <a:bodyPr>
            <a:norm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r>
              <a:rPr lang="en-US" sz="3000" b="0" dirty="0">
                <a:solidFill>
                  <a:schemeClr val="accent1"/>
                </a:solidFill>
              </a:rPr>
              <a:t>Engaging with </a:t>
            </a:r>
            <a:r>
              <a:rPr lang="en-US" sz="3000" b="0" dirty="0" err="1">
                <a:solidFill>
                  <a:schemeClr val="accent1"/>
                </a:solidFill>
              </a:rPr>
              <a:t>BuildSkills</a:t>
            </a:r>
            <a:r>
              <a:rPr lang="en-US" sz="3000" b="0" dirty="0">
                <a:solidFill>
                  <a:schemeClr val="accent1"/>
                </a:solidFill>
              </a:rPr>
              <a:t> Australia</a:t>
            </a:r>
          </a:p>
        </p:txBody>
      </p:sp>
      <p:sp>
        <p:nvSpPr>
          <p:cNvPr id="5" name="Text Placeholder 3">
            <a:extLst>
              <a:ext uri="{FF2B5EF4-FFF2-40B4-BE49-F238E27FC236}">
                <a16:creationId xmlns:a16="http://schemas.microsoft.com/office/drawing/2014/main" id="{B12576C7-DC7B-E29F-9F83-2D19B8869CC1}"/>
              </a:ext>
            </a:extLst>
          </p:cNvPr>
          <p:cNvSpPr>
            <a:spLocks noGrp="1"/>
          </p:cNvSpPr>
          <p:nvPr>
            <p:ph type="body" sz="half" idx="1"/>
          </p:nvPr>
        </p:nvSpPr>
        <p:spPr>
          <a:xfrm>
            <a:off x="528443" y="1596230"/>
            <a:ext cx="4851400" cy="4200458"/>
          </a:xfrm>
          <a:ln>
            <a:noFill/>
          </a:ln>
        </p:spPr>
        <p:txBody>
          <a:bodyPr>
            <a:noAutofit/>
          </a:bodyPr>
          <a:lstStyle/>
          <a:p>
            <a:pPr>
              <a:buFont typeface="Wingdings" panose="05000000000000000000" pitchFamily="2" charset="2"/>
              <a:buChar char="§"/>
            </a:pPr>
            <a:r>
              <a:rPr lang="en-US" sz="2000" dirty="0">
                <a:cs typeface="Calibri"/>
              </a:rPr>
              <a:t>Make a case for change</a:t>
            </a:r>
          </a:p>
          <a:p>
            <a:pPr>
              <a:buFont typeface="Wingdings" panose="05000000000000000000" pitchFamily="2" charset="2"/>
              <a:buChar char="§"/>
            </a:pPr>
            <a:r>
              <a:rPr lang="en-US" sz="2000" dirty="0">
                <a:cs typeface="Calibri"/>
              </a:rPr>
              <a:t>Check out our Events</a:t>
            </a:r>
          </a:p>
          <a:p>
            <a:pPr>
              <a:buFont typeface="Wingdings" panose="05000000000000000000" pitchFamily="2" charset="2"/>
              <a:buChar char="§"/>
            </a:pPr>
            <a:r>
              <a:rPr lang="en-US" sz="2000" dirty="0">
                <a:cs typeface="Calibri"/>
              </a:rPr>
              <a:t>Follow us on LinkedIn</a:t>
            </a:r>
          </a:p>
          <a:p>
            <a:pPr>
              <a:buFont typeface="Wingdings" panose="05000000000000000000" pitchFamily="2" charset="2"/>
              <a:buChar char="§"/>
            </a:pPr>
            <a:r>
              <a:rPr lang="en-US" sz="2000" dirty="0">
                <a:cs typeface="Calibri"/>
              </a:rPr>
              <a:t>State &amp; National Managers, Industry Engagement</a:t>
            </a:r>
            <a:endParaRPr lang="en-AU" sz="2000" dirty="0">
              <a:cs typeface="Calibri"/>
            </a:endParaRPr>
          </a:p>
          <a:p>
            <a:pPr marL="0" indent="0" defTabSz="1440000">
              <a:lnSpc>
                <a:spcPct val="100000"/>
              </a:lnSpc>
              <a:spcBef>
                <a:spcPts val="1000"/>
              </a:spcBef>
              <a:spcAft>
                <a:spcPts val="1000"/>
              </a:spcAft>
              <a:buClr>
                <a:schemeClr val="accent1"/>
              </a:buClr>
              <a:buNone/>
            </a:pPr>
            <a:r>
              <a:rPr lang="en-US" sz="1800" kern="0" dirty="0">
                <a:solidFill>
                  <a:schemeClr val="tx1"/>
                </a:solidFill>
              </a:rPr>
              <a:t>		</a:t>
            </a:r>
          </a:p>
          <a:p>
            <a:pPr marL="0" indent="0" algn="r" defTabSz="1440000">
              <a:lnSpc>
                <a:spcPct val="100000"/>
              </a:lnSpc>
              <a:spcBef>
                <a:spcPts val="1000"/>
              </a:spcBef>
              <a:spcAft>
                <a:spcPts val="1000"/>
              </a:spcAft>
              <a:buClr>
                <a:schemeClr val="accent1"/>
              </a:buClr>
              <a:buNone/>
            </a:pPr>
            <a:endParaRPr lang="en-US" sz="3200" dirty="0">
              <a:solidFill>
                <a:schemeClr val="tx1"/>
              </a:solidFill>
            </a:endParaRPr>
          </a:p>
          <a:p>
            <a:pPr marL="0" indent="0" algn="r" defTabSz="1440000">
              <a:lnSpc>
                <a:spcPct val="100000"/>
              </a:lnSpc>
              <a:spcBef>
                <a:spcPts val="1000"/>
              </a:spcBef>
              <a:spcAft>
                <a:spcPts val="1000"/>
              </a:spcAft>
              <a:buClr>
                <a:schemeClr val="accent1"/>
              </a:buClr>
              <a:buNone/>
            </a:pPr>
            <a:endParaRPr lang="en-US" sz="3200" dirty="0">
              <a:solidFill>
                <a:schemeClr val="tx1"/>
              </a:solidFill>
            </a:endParaRPr>
          </a:p>
        </p:txBody>
      </p:sp>
    </p:spTree>
    <p:extLst>
      <p:ext uri="{BB962C8B-B14F-4D97-AF65-F5344CB8AC3E}">
        <p14:creationId xmlns:p14="http://schemas.microsoft.com/office/powerpoint/2010/main" val="2953942834"/>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45EE5-609D-1A8D-B28E-C6858FE7F88C}"/>
            </a:ext>
          </a:extLst>
        </p:cNvPr>
        <p:cNvGrpSpPr/>
        <p:nvPr/>
      </p:nvGrpSpPr>
      <p:grpSpPr>
        <a:xfrm>
          <a:off x="0" y="0"/>
          <a:ext cx="0" cy="0"/>
          <a:chOff x="0" y="0"/>
          <a:chExt cx="0" cy="0"/>
        </a:xfrm>
      </p:grpSpPr>
      <p:sp>
        <p:nvSpPr>
          <p:cNvPr id="32" name="Rectangle 31">
            <a:extLst>
              <a:ext uri="{FF2B5EF4-FFF2-40B4-BE49-F238E27FC236}">
                <a16:creationId xmlns:a16="http://schemas.microsoft.com/office/drawing/2014/main" id="{0B3C89C7-524C-068B-51C8-A5190EE4E56D}"/>
              </a:ext>
            </a:extLst>
          </p:cNvPr>
          <p:cNvSpPr/>
          <p:nvPr/>
        </p:nvSpPr>
        <p:spPr>
          <a:xfrm>
            <a:off x="0" y="0"/>
            <a:ext cx="12192000" cy="6858000"/>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GT America Regular"/>
                <a:ea typeface="+mn-ea"/>
                <a:cs typeface="+mn-cs"/>
              </a:rPr>
              <a:t> (National Manager Water Sector)</a:t>
            </a:r>
            <a:endParaRPr kumimoji="0" lang="en-AU" sz="900" b="0" i="0" u="none" strike="noStrike" kern="1200" cap="none" spc="0" normalizeH="0" baseline="0" noProof="0">
              <a:ln>
                <a:noFill/>
              </a:ln>
              <a:solidFill>
                <a:srgbClr val="FFFFFF"/>
              </a:solidFill>
              <a:effectLst/>
              <a:uLnTx/>
              <a:uFillTx/>
              <a:latin typeface="GT America Regular"/>
              <a:ea typeface="+mn-ea"/>
              <a:cs typeface="+mn-cs"/>
            </a:endParaRPr>
          </a:p>
        </p:txBody>
      </p:sp>
      <p:sp>
        <p:nvSpPr>
          <p:cNvPr id="3" name="Title 2">
            <a:extLst>
              <a:ext uri="{FF2B5EF4-FFF2-40B4-BE49-F238E27FC236}">
                <a16:creationId xmlns:a16="http://schemas.microsoft.com/office/drawing/2014/main" id="{72A65CDC-5A6E-A090-EEDD-1733D8CB0FFC}"/>
              </a:ext>
            </a:extLst>
          </p:cNvPr>
          <p:cNvSpPr>
            <a:spLocks noGrp="1"/>
          </p:cNvSpPr>
          <p:nvPr>
            <p:ph type="title"/>
          </p:nvPr>
        </p:nvSpPr>
        <p:spPr>
          <a:xfrm>
            <a:off x="451839" y="704469"/>
            <a:ext cx="10990135" cy="1325563"/>
          </a:xfrm>
        </p:spPr>
        <p:txBody>
          <a:bodyPr>
            <a:normAutofit/>
          </a:bodyPr>
          <a:lstStyle/>
          <a:p>
            <a:pPr>
              <a:spcBef>
                <a:spcPts val="2250"/>
              </a:spcBef>
              <a:defRPr/>
            </a:pPr>
            <a:r>
              <a:rPr lang="en-US">
                <a:solidFill>
                  <a:schemeClr val="bg1"/>
                </a:solidFill>
                <a:latin typeface="Aptos Display" panose="020B0004020202020204" pitchFamily="34" charset="0"/>
                <a:cs typeface="Calibri" panose="020F0502020204030204" pitchFamily="34" charset="0"/>
              </a:rPr>
              <a:t>Industry Engagement Team</a:t>
            </a:r>
            <a:br>
              <a:rPr lang="en-US">
                <a:solidFill>
                  <a:schemeClr val="bg1"/>
                </a:solidFill>
                <a:latin typeface="Aptos Display" panose="020B0004020202020204" pitchFamily="34" charset="0"/>
                <a:cs typeface="Calibri" panose="020F0502020204030204" pitchFamily="34" charset="0"/>
              </a:rPr>
            </a:br>
            <a:br>
              <a:rPr lang="en-US" sz="700">
                <a:solidFill>
                  <a:schemeClr val="bg1"/>
                </a:solidFill>
                <a:latin typeface="Aptos Display" panose="020B0004020202020204" pitchFamily="34" charset="0"/>
                <a:cs typeface="Calibri" panose="020F0502020204030204" pitchFamily="34" charset="0"/>
              </a:rPr>
            </a:br>
            <a:br>
              <a:rPr lang="en-US" sz="700">
                <a:solidFill>
                  <a:schemeClr val="bg1"/>
                </a:solidFill>
                <a:latin typeface="Aptos Display" panose="020B0004020202020204" pitchFamily="34" charset="0"/>
                <a:cs typeface="Calibri" panose="020F0502020204030204" pitchFamily="34" charset="0"/>
              </a:rPr>
            </a:br>
            <a:br>
              <a:rPr lang="en-US" sz="1550">
                <a:solidFill>
                  <a:srgbClr val="FFFFFF"/>
                </a:solidFill>
                <a:latin typeface="Aptos Display" panose="020B0004020202020204" pitchFamily="34" charset="0"/>
                <a:ea typeface="+mn-ea"/>
                <a:cs typeface="Calibri" panose="020F0502020204030204" pitchFamily="34" charset="0"/>
              </a:rPr>
            </a:br>
            <a:endParaRPr lang="en-US" sz="1550">
              <a:solidFill>
                <a:schemeClr val="bg1"/>
              </a:solidFill>
              <a:latin typeface="Aptos Display" panose="020B0004020202020204" pitchFamily="34" charset="0"/>
              <a:cs typeface="Calibri" panose="020F0502020204030204" pitchFamily="34" charset="0"/>
            </a:endParaRPr>
          </a:p>
        </p:txBody>
      </p:sp>
      <p:cxnSp>
        <p:nvCxnSpPr>
          <p:cNvPr id="36" name="Straight Connector 35">
            <a:extLst>
              <a:ext uri="{FF2B5EF4-FFF2-40B4-BE49-F238E27FC236}">
                <a16:creationId xmlns:a16="http://schemas.microsoft.com/office/drawing/2014/main" id="{B032E69B-277F-4833-65C5-2C93AAC09C37}"/>
              </a:ext>
            </a:extLst>
          </p:cNvPr>
          <p:cNvCxnSpPr/>
          <p:nvPr/>
        </p:nvCxnSpPr>
        <p:spPr>
          <a:xfrm>
            <a:off x="483232" y="715174"/>
            <a:ext cx="10990135" cy="0"/>
          </a:xfrm>
          <a:prstGeom prst="line">
            <a:avLst/>
          </a:prstGeom>
          <a:ln w="12700">
            <a:solidFill>
              <a:srgbClr val="42F5A6"/>
            </a:solidFill>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BF01343C-10E0-519C-A10E-BDC4274B35F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0691" y="5739717"/>
            <a:ext cx="1655270" cy="1145354"/>
          </a:xfrm>
          <a:prstGeom prst="rect">
            <a:avLst/>
          </a:prstGeom>
        </p:spPr>
      </p:pic>
      <p:pic>
        <p:nvPicPr>
          <p:cNvPr id="1026" name="Picture 2">
            <a:extLst>
              <a:ext uri="{FF2B5EF4-FFF2-40B4-BE49-F238E27FC236}">
                <a16:creationId xmlns:a16="http://schemas.microsoft.com/office/drawing/2014/main" id="{D33A61E9-D319-615B-2D76-723D8DB775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7783" y="1002384"/>
            <a:ext cx="6370373" cy="575457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C9A62E6-657C-9108-0B8D-1995E5C504BB}"/>
              </a:ext>
            </a:extLst>
          </p:cNvPr>
          <p:cNvSpPr txBox="1"/>
          <p:nvPr/>
        </p:nvSpPr>
        <p:spPr>
          <a:xfrm>
            <a:off x="6519550" y="3125533"/>
            <a:ext cx="163363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E0F0F"/>
                </a:solidFill>
                <a:effectLst/>
                <a:uLnTx/>
                <a:uFillTx/>
                <a:latin typeface="GT America Regular"/>
                <a:ea typeface="+mn-ea"/>
                <a:cs typeface="+mn-cs"/>
              </a:rPr>
              <a:t>Adam Pringle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E0F0F"/>
                </a:solidFill>
                <a:effectLst/>
                <a:uLnTx/>
                <a:uFillTx/>
                <a:latin typeface="GT America Regular"/>
                <a:ea typeface="+mn-ea"/>
                <a:cs typeface="+mn-cs"/>
              </a:rPr>
              <a:t> </a:t>
            </a:r>
            <a:r>
              <a:rPr kumimoji="0" lang="en-US" sz="1000" b="0" i="0" u="none" strike="noStrike" kern="1200" cap="none" spc="0" normalizeH="0" baseline="0" noProof="0" dirty="0">
                <a:ln>
                  <a:noFill/>
                </a:ln>
                <a:solidFill>
                  <a:srgbClr val="0E0F0F"/>
                </a:solidFill>
                <a:effectLst/>
                <a:uLnTx/>
                <a:uFillTx/>
                <a:latin typeface="GT America Regular"/>
                <a:ea typeface="+mn-ea"/>
                <a:cs typeface="+mn-cs"/>
              </a:rPr>
              <a:t>(QLD State Manager)</a:t>
            </a:r>
          </a:p>
        </p:txBody>
      </p:sp>
      <p:sp>
        <p:nvSpPr>
          <p:cNvPr id="4" name="TextBox 3">
            <a:extLst>
              <a:ext uri="{FF2B5EF4-FFF2-40B4-BE49-F238E27FC236}">
                <a16:creationId xmlns:a16="http://schemas.microsoft.com/office/drawing/2014/main" id="{B33F57A5-6F87-1ED0-46CD-F53B382C6CB3}"/>
              </a:ext>
            </a:extLst>
          </p:cNvPr>
          <p:cNvSpPr txBox="1"/>
          <p:nvPr/>
        </p:nvSpPr>
        <p:spPr>
          <a:xfrm>
            <a:off x="6738694" y="4428407"/>
            <a:ext cx="157960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E0F0F"/>
                </a:solidFill>
                <a:effectLst/>
                <a:uLnTx/>
                <a:uFillTx/>
                <a:latin typeface="GT America Regular"/>
                <a:ea typeface="+mn-ea"/>
                <a:cs typeface="+mn-cs"/>
              </a:rPr>
              <a:t>Tony Vitler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E0F0F"/>
                </a:solidFill>
                <a:effectLst/>
                <a:uLnTx/>
                <a:uFillTx/>
                <a:latin typeface="GT America Regular"/>
                <a:ea typeface="+mn-ea"/>
                <a:cs typeface="+mn-cs"/>
              </a:rPr>
              <a:t>(NSW/ACT State Manager)</a:t>
            </a:r>
          </a:p>
        </p:txBody>
      </p:sp>
      <p:sp>
        <p:nvSpPr>
          <p:cNvPr id="7" name="TextBox 6">
            <a:extLst>
              <a:ext uri="{FF2B5EF4-FFF2-40B4-BE49-F238E27FC236}">
                <a16:creationId xmlns:a16="http://schemas.microsoft.com/office/drawing/2014/main" id="{B3088E85-56DF-123F-06EA-34990C4EF117}"/>
              </a:ext>
            </a:extLst>
          </p:cNvPr>
          <p:cNvSpPr txBox="1"/>
          <p:nvPr/>
        </p:nvSpPr>
        <p:spPr>
          <a:xfrm>
            <a:off x="5031668" y="5929651"/>
            <a:ext cx="19684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GT America Regular"/>
                <a:ea typeface="+mn-ea"/>
                <a:cs typeface="+mn-cs"/>
              </a:rPr>
              <a:t>Ingrid Mountford </a:t>
            </a:r>
            <a:r>
              <a:rPr kumimoji="0" lang="en-US" sz="1000" b="0" i="0" u="none" strike="noStrike" kern="1200" cap="none" spc="0" normalizeH="0" baseline="0" noProof="0">
                <a:ln>
                  <a:noFill/>
                </a:ln>
                <a:solidFill>
                  <a:srgbClr val="FFFFFF"/>
                </a:solidFill>
                <a:effectLst/>
                <a:uLnTx/>
                <a:uFillTx/>
                <a:latin typeface="GT America Regular"/>
                <a:ea typeface="+mn-ea"/>
                <a:cs typeface="+mn-cs"/>
              </a:rPr>
              <a:t>(VIC/TAS State Manager)</a:t>
            </a:r>
            <a:endParaRPr kumimoji="0" lang="en-AU" sz="1000" b="0" i="0" u="none" strike="noStrike" kern="1200" cap="none" spc="0" normalizeH="0" baseline="0" noProof="0">
              <a:ln>
                <a:noFill/>
              </a:ln>
              <a:solidFill>
                <a:srgbClr val="FFFFFF"/>
              </a:solidFill>
              <a:effectLst/>
              <a:uLnTx/>
              <a:uFillTx/>
              <a:latin typeface="GT America Regular"/>
              <a:ea typeface="+mn-ea"/>
              <a:cs typeface="+mn-cs"/>
            </a:endParaRPr>
          </a:p>
        </p:txBody>
      </p:sp>
      <p:sp>
        <p:nvSpPr>
          <p:cNvPr id="8" name="TextBox 7">
            <a:extLst>
              <a:ext uri="{FF2B5EF4-FFF2-40B4-BE49-F238E27FC236}">
                <a16:creationId xmlns:a16="http://schemas.microsoft.com/office/drawing/2014/main" id="{E26BFC83-2A96-917B-B8F6-7E58A13368A4}"/>
              </a:ext>
            </a:extLst>
          </p:cNvPr>
          <p:cNvSpPr txBox="1"/>
          <p:nvPr/>
        </p:nvSpPr>
        <p:spPr>
          <a:xfrm>
            <a:off x="2967177" y="3421396"/>
            <a:ext cx="1892116" cy="353943"/>
          </a:xfrm>
          <a:prstGeom prst="rect">
            <a:avLst/>
          </a:prstGeom>
          <a:noFill/>
        </p:spPr>
        <p:txBody>
          <a:bodyPr wrap="square" lIns="45720" tIns="22860" rIns="45720" bIns="2286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E0F0F"/>
                </a:solidFill>
                <a:effectLst/>
                <a:uLnTx/>
                <a:uFillTx/>
                <a:latin typeface="GT America Regular"/>
                <a:ea typeface="+mn-ea"/>
                <a:cs typeface="+mn-cs"/>
              </a:rPr>
              <a:t>Amanda Hamilton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0F0F"/>
                </a:solidFill>
                <a:effectLst/>
                <a:uLnTx/>
                <a:uFillTx/>
                <a:latin typeface="GT America Regular"/>
                <a:ea typeface="+mn-ea"/>
                <a:cs typeface="+mn-cs"/>
              </a:rPr>
              <a:t>(WA State Manager) </a:t>
            </a:r>
            <a:endParaRPr kumimoji="0" lang="en-AU" sz="1000" b="0" i="0" u="none" strike="noStrike" kern="1200" cap="none" spc="0" normalizeH="0" baseline="0" noProof="0">
              <a:ln>
                <a:noFill/>
              </a:ln>
              <a:solidFill>
                <a:srgbClr val="0E0F0F"/>
              </a:solidFill>
              <a:effectLst/>
              <a:uLnTx/>
              <a:uFillTx/>
              <a:latin typeface="GT America Regular"/>
              <a:ea typeface="+mn-ea"/>
              <a:cs typeface="+mn-cs"/>
            </a:endParaRPr>
          </a:p>
        </p:txBody>
      </p:sp>
      <p:sp>
        <p:nvSpPr>
          <p:cNvPr id="9" name="TextBox 8">
            <a:extLst>
              <a:ext uri="{FF2B5EF4-FFF2-40B4-BE49-F238E27FC236}">
                <a16:creationId xmlns:a16="http://schemas.microsoft.com/office/drawing/2014/main" id="{16D28824-E5E4-8CF3-079E-447ACD7840D5}"/>
              </a:ext>
            </a:extLst>
          </p:cNvPr>
          <p:cNvSpPr txBox="1"/>
          <p:nvPr/>
        </p:nvSpPr>
        <p:spPr>
          <a:xfrm>
            <a:off x="4897562" y="2602104"/>
            <a:ext cx="1336439" cy="507831"/>
          </a:xfrm>
          <a:prstGeom prst="rect">
            <a:avLst/>
          </a:prstGeom>
          <a:noFill/>
        </p:spPr>
        <p:txBody>
          <a:bodyPr wrap="square" lIns="45720" tIns="22860" rIns="45720" bIns="2286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E0F0F"/>
                </a:solidFill>
                <a:effectLst/>
                <a:uLnTx/>
                <a:uFillTx/>
                <a:latin typeface="GT America Regular"/>
                <a:ea typeface="+mn-ea"/>
                <a:cs typeface="+mn-cs"/>
              </a:rPr>
              <a:t>Hayden Eberle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0F0F"/>
                </a:solidFill>
                <a:effectLst/>
                <a:uLnTx/>
                <a:uFillTx/>
                <a:latin typeface="GT America Regular"/>
                <a:ea typeface="+mn-ea"/>
                <a:cs typeface="+mn-cs"/>
              </a:rPr>
              <a:t>(SA/NT State Manager)</a:t>
            </a:r>
          </a:p>
        </p:txBody>
      </p:sp>
      <p:sp>
        <p:nvSpPr>
          <p:cNvPr id="10" name="TextBox 9">
            <a:extLst>
              <a:ext uri="{FF2B5EF4-FFF2-40B4-BE49-F238E27FC236}">
                <a16:creationId xmlns:a16="http://schemas.microsoft.com/office/drawing/2014/main" id="{BE87AAA1-DCB1-A6D5-52A9-E390641306C8}"/>
              </a:ext>
            </a:extLst>
          </p:cNvPr>
          <p:cNvSpPr txBox="1"/>
          <p:nvPr/>
        </p:nvSpPr>
        <p:spPr>
          <a:xfrm>
            <a:off x="311484" y="3799100"/>
            <a:ext cx="2010028"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GT America Regular"/>
                <a:ea typeface="+mn-ea"/>
                <a:cs typeface="+mn-cs"/>
              </a:rPr>
              <a:t>Jess Ruffy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GT America Regular"/>
                <a:ea typeface="+mn-ea"/>
                <a:cs typeface="+mn-cs"/>
              </a:rPr>
              <a:t> (Service Delivery</a:t>
            </a:r>
            <a:br>
              <a:rPr kumimoji="0" lang="en-US" sz="1000" b="0" i="0" u="none" strike="noStrike" kern="1200" cap="none" spc="0" normalizeH="0" baseline="0" noProof="0" dirty="0">
                <a:ln>
                  <a:noFill/>
                </a:ln>
                <a:solidFill>
                  <a:srgbClr val="FFFFFF"/>
                </a:solidFill>
                <a:effectLst/>
                <a:uLnTx/>
                <a:uFillTx/>
                <a:latin typeface="GT America Regular"/>
                <a:ea typeface="+mn-ea"/>
                <a:cs typeface="+mn-cs"/>
              </a:rPr>
            </a:br>
            <a:r>
              <a:rPr kumimoji="0" lang="en-US" sz="1000" b="0" i="0" u="none" strike="noStrike" kern="1200" cap="none" spc="0" normalizeH="0" baseline="0" noProof="0" dirty="0">
                <a:ln>
                  <a:noFill/>
                </a:ln>
                <a:solidFill>
                  <a:srgbClr val="FFFFFF"/>
                </a:solidFill>
                <a:effectLst/>
                <a:uLnTx/>
                <a:uFillTx/>
                <a:latin typeface="GT America Regular"/>
                <a:ea typeface="+mn-ea"/>
                <a:cs typeface="+mn-cs"/>
              </a:rPr>
              <a:t>Coordinator) </a:t>
            </a:r>
            <a:endParaRPr kumimoji="0" lang="en-AU" sz="1000" b="0" i="0" u="none" strike="noStrike" kern="1200" cap="none" spc="0" normalizeH="0" baseline="0" noProof="0" dirty="0">
              <a:ln>
                <a:noFill/>
              </a:ln>
              <a:solidFill>
                <a:srgbClr val="FFFFFF"/>
              </a:solidFill>
              <a:effectLst/>
              <a:uLnTx/>
              <a:uFillTx/>
              <a:latin typeface="GT America Regular"/>
              <a:ea typeface="+mn-ea"/>
              <a:cs typeface="+mn-cs"/>
            </a:endParaRPr>
          </a:p>
        </p:txBody>
      </p:sp>
      <p:sp>
        <p:nvSpPr>
          <p:cNvPr id="12" name="TextBox 11">
            <a:extLst>
              <a:ext uri="{FF2B5EF4-FFF2-40B4-BE49-F238E27FC236}">
                <a16:creationId xmlns:a16="http://schemas.microsoft.com/office/drawing/2014/main" id="{40D0543C-F770-8396-9626-FB3B0B1444A9}"/>
              </a:ext>
            </a:extLst>
          </p:cNvPr>
          <p:cNvSpPr txBox="1"/>
          <p:nvPr/>
        </p:nvSpPr>
        <p:spPr>
          <a:xfrm>
            <a:off x="339480" y="2526940"/>
            <a:ext cx="2015947" cy="507831"/>
          </a:xfrm>
          <a:prstGeom prst="rect">
            <a:avLst/>
          </a:prstGeom>
          <a:noFill/>
        </p:spPr>
        <p:txBody>
          <a:bodyPr wrap="square" lIns="45720" tIns="22860" rIns="45720" bIns="2286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GT America Regular"/>
                <a:ea typeface="+mn-ea"/>
                <a:cs typeface="+mn-cs"/>
              </a:rPr>
              <a:t>Anthony Chan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GT America Regular"/>
                <a:ea typeface="+mn-ea"/>
                <a:cs typeface="+mn-cs"/>
              </a:rPr>
              <a:t> (General Manager, </a:t>
            </a:r>
            <a:br>
              <a:rPr kumimoji="0" lang="en-US" sz="1000" b="0" i="0" u="none" strike="noStrike" kern="1200" cap="none" spc="0" normalizeH="0" baseline="0" noProof="0" dirty="0">
                <a:ln>
                  <a:noFill/>
                </a:ln>
                <a:solidFill>
                  <a:srgbClr val="FFFFFF"/>
                </a:solidFill>
                <a:effectLst/>
                <a:uLnTx/>
                <a:uFillTx/>
                <a:latin typeface="GT America Regular"/>
                <a:ea typeface="+mn-ea"/>
                <a:cs typeface="+mn-cs"/>
              </a:rPr>
            </a:br>
            <a:r>
              <a:rPr kumimoji="0" lang="en-US" sz="1000" b="0" i="0" u="none" strike="noStrike" kern="1200" cap="none" spc="0" normalizeH="0" baseline="0" noProof="0" dirty="0">
                <a:ln>
                  <a:noFill/>
                </a:ln>
                <a:solidFill>
                  <a:srgbClr val="FFFFFF"/>
                </a:solidFill>
                <a:effectLst/>
                <a:uLnTx/>
                <a:uFillTx/>
                <a:latin typeface="GT America Regular"/>
                <a:ea typeface="+mn-ea"/>
                <a:cs typeface="+mn-cs"/>
              </a:rPr>
              <a:t>Service Delivery)</a:t>
            </a:r>
            <a:endParaRPr kumimoji="0" lang="en-US" sz="1000" b="0" i="0" u="none" strike="noStrike" kern="1200" cap="none" spc="0" normalizeH="0" baseline="0" noProof="0" dirty="0">
              <a:ln>
                <a:noFill/>
              </a:ln>
              <a:solidFill>
                <a:srgbClr val="FFFFFF"/>
              </a:solidFill>
              <a:effectLst/>
              <a:uLnTx/>
              <a:uFillTx/>
              <a:latin typeface="GT America Regular"/>
              <a:ea typeface="GT America Regular"/>
              <a:cs typeface="GT America Regular"/>
            </a:endParaRPr>
          </a:p>
        </p:txBody>
      </p:sp>
      <p:sp>
        <p:nvSpPr>
          <p:cNvPr id="5" name="TextBox 4">
            <a:extLst>
              <a:ext uri="{FF2B5EF4-FFF2-40B4-BE49-F238E27FC236}">
                <a16:creationId xmlns:a16="http://schemas.microsoft.com/office/drawing/2014/main" id="{4465BECF-E7B1-FDFF-8651-4B0966A0E446}"/>
              </a:ext>
            </a:extLst>
          </p:cNvPr>
          <p:cNvSpPr txBox="1"/>
          <p:nvPr/>
        </p:nvSpPr>
        <p:spPr>
          <a:xfrm>
            <a:off x="5104804" y="4099182"/>
            <a:ext cx="1453674" cy="507831"/>
          </a:xfrm>
          <a:prstGeom prst="rect">
            <a:avLst/>
          </a:prstGeom>
          <a:noFill/>
        </p:spPr>
        <p:txBody>
          <a:bodyPr wrap="square" lIns="45720" tIns="22860" rIns="45720" bIns="2286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E0F0F"/>
                </a:solidFill>
                <a:effectLst/>
                <a:uLnTx/>
                <a:uFillTx/>
                <a:latin typeface="GT America Regular"/>
                <a:ea typeface="+mn-ea"/>
                <a:cs typeface="+mn-cs"/>
              </a:rPr>
              <a:t>Hayden Eberle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0F0F"/>
                </a:solidFill>
                <a:effectLst/>
                <a:uLnTx/>
                <a:uFillTx/>
                <a:latin typeface="GT America Regular"/>
                <a:ea typeface="+mn-ea"/>
                <a:cs typeface="+mn-cs"/>
              </a:rPr>
              <a:t>(SA/NT State Manager)</a:t>
            </a:r>
            <a:endParaRPr kumimoji="0" lang="en-AU" sz="1000" b="0" i="0" u="none" strike="noStrike" kern="1200" cap="none" spc="0" normalizeH="0" baseline="0" noProof="0">
              <a:ln>
                <a:noFill/>
              </a:ln>
              <a:solidFill>
                <a:srgbClr val="0E0F0F"/>
              </a:solidFill>
              <a:effectLst/>
              <a:uLnTx/>
              <a:uFillTx/>
              <a:latin typeface="GT America Regular"/>
              <a:ea typeface="+mn-ea"/>
              <a:cs typeface="+mn-cs"/>
            </a:endParaRPr>
          </a:p>
        </p:txBody>
      </p:sp>
      <p:cxnSp>
        <p:nvCxnSpPr>
          <p:cNvPr id="13" name="Straight Arrow Connector 12">
            <a:extLst>
              <a:ext uri="{FF2B5EF4-FFF2-40B4-BE49-F238E27FC236}">
                <a16:creationId xmlns:a16="http://schemas.microsoft.com/office/drawing/2014/main" id="{610E6C6A-2F3E-55D8-F99E-A5C1EAD89C1A}"/>
              </a:ext>
            </a:extLst>
          </p:cNvPr>
          <p:cNvCxnSpPr>
            <a:cxnSpLocks/>
          </p:cNvCxnSpPr>
          <p:nvPr/>
        </p:nvCxnSpPr>
        <p:spPr>
          <a:xfrm flipV="1">
            <a:off x="6813933" y="5497515"/>
            <a:ext cx="265139" cy="42001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D16873A-EBA4-B35F-0A94-2225066029C3}"/>
              </a:ext>
            </a:extLst>
          </p:cNvPr>
          <p:cNvCxnSpPr>
            <a:cxnSpLocks/>
          </p:cNvCxnSpPr>
          <p:nvPr/>
        </p:nvCxnSpPr>
        <p:spPr>
          <a:xfrm>
            <a:off x="6814530" y="5969674"/>
            <a:ext cx="402821" cy="34001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nvGrpSpPr>
          <p:cNvPr id="53" name="Group 52">
            <a:extLst>
              <a:ext uri="{FF2B5EF4-FFF2-40B4-BE49-F238E27FC236}">
                <a16:creationId xmlns:a16="http://schemas.microsoft.com/office/drawing/2014/main" id="{CC0DB1B5-4FD7-B718-6003-9CE5818FFA6E}"/>
              </a:ext>
            </a:extLst>
          </p:cNvPr>
          <p:cNvGrpSpPr/>
          <p:nvPr/>
        </p:nvGrpSpPr>
        <p:grpSpPr>
          <a:xfrm>
            <a:off x="9372454" y="2530046"/>
            <a:ext cx="2184808" cy="1250036"/>
            <a:chOff x="18829716" y="5504369"/>
            <a:chExt cx="4369616" cy="2500068"/>
          </a:xfrm>
        </p:grpSpPr>
        <p:sp>
          <p:nvSpPr>
            <p:cNvPr id="6" name="TextBox 5">
              <a:extLst>
                <a:ext uri="{FF2B5EF4-FFF2-40B4-BE49-F238E27FC236}">
                  <a16:creationId xmlns:a16="http://schemas.microsoft.com/office/drawing/2014/main" id="{A2D8015B-74FE-AA1B-7B8D-5FCE468105AA}"/>
                </a:ext>
              </a:extLst>
            </p:cNvPr>
            <p:cNvSpPr txBox="1"/>
            <p:nvPr/>
          </p:nvSpPr>
          <p:spPr>
            <a:xfrm>
              <a:off x="18829716" y="6896443"/>
              <a:ext cx="4369616" cy="11079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GT America Regular"/>
                  <a:ea typeface="+mn-ea"/>
                  <a:cs typeface="+mn-cs"/>
                </a:rPr>
                <a:t>David Cameron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GT America Regular"/>
                  <a:ea typeface="+mn-ea"/>
                  <a:cs typeface="+mn-cs"/>
                </a:rPr>
                <a:t> (Industry Engagement Lead - Water)</a:t>
              </a:r>
              <a:endParaRPr kumimoji="0" lang="en-AU" sz="1000" b="0" i="0" u="none" strike="noStrike" kern="1200" cap="none" spc="0" normalizeH="0" baseline="0" noProof="0" dirty="0">
                <a:ln>
                  <a:noFill/>
                </a:ln>
                <a:solidFill>
                  <a:srgbClr val="FFFFFF"/>
                </a:solidFill>
                <a:effectLst/>
                <a:uLnTx/>
                <a:uFillTx/>
                <a:latin typeface="GT America Regular"/>
                <a:ea typeface="+mn-ea"/>
                <a:cs typeface="+mn-cs"/>
              </a:endParaRPr>
            </a:p>
          </p:txBody>
        </p:sp>
        <p:pic>
          <p:nvPicPr>
            <p:cNvPr id="17" name="Graphic 16">
              <a:extLst>
                <a:ext uri="{FF2B5EF4-FFF2-40B4-BE49-F238E27FC236}">
                  <a16:creationId xmlns:a16="http://schemas.microsoft.com/office/drawing/2014/main" id="{B7938C54-A9DD-A098-A528-75043F5FBB54}"/>
                </a:ext>
              </a:extLst>
            </p:cNvPr>
            <p:cNvPicPr>
              <a:picLocks noChangeAspect="1"/>
            </p:cNvPicPr>
            <p:nvPr/>
          </p:nvPicPr>
          <p:blipFill rotWithShape="1">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b="31051"/>
            <a:stretch/>
          </p:blipFill>
          <p:spPr>
            <a:xfrm>
              <a:off x="20090168" y="5504369"/>
              <a:ext cx="1679744" cy="1158167"/>
            </a:xfrm>
            <a:prstGeom prst="rect">
              <a:avLst/>
            </a:prstGeom>
          </p:spPr>
        </p:pic>
      </p:grpSp>
      <p:grpSp>
        <p:nvGrpSpPr>
          <p:cNvPr id="52" name="Group 51">
            <a:extLst>
              <a:ext uri="{FF2B5EF4-FFF2-40B4-BE49-F238E27FC236}">
                <a16:creationId xmlns:a16="http://schemas.microsoft.com/office/drawing/2014/main" id="{8BAEBF62-3FA3-09EB-444E-635FB208B539}"/>
              </a:ext>
            </a:extLst>
          </p:cNvPr>
          <p:cNvGrpSpPr/>
          <p:nvPr/>
        </p:nvGrpSpPr>
        <p:grpSpPr>
          <a:xfrm>
            <a:off x="9559557" y="1103342"/>
            <a:ext cx="1776399" cy="1215781"/>
            <a:chOff x="19092746" y="2499131"/>
            <a:chExt cx="3552798" cy="2431562"/>
          </a:xfrm>
        </p:grpSpPr>
        <p:sp>
          <p:nvSpPr>
            <p:cNvPr id="24" name="TextBox 23">
              <a:extLst>
                <a:ext uri="{FF2B5EF4-FFF2-40B4-BE49-F238E27FC236}">
                  <a16:creationId xmlns:a16="http://schemas.microsoft.com/office/drawing/2014/main" id="{71861762-FC4C-35B6-1C8F-BA155C53E42A}"/>
                </a:ext>
              </a:extLst>
            </p:cNvPr>
            <p:cNvSpPr txBox="1"/>
            <p:nvPr/>
          </p:nvSpPr>
          <p:spPr>
            <a:xfrm>
              <a:off x="19092746" y="3822697"/>
              <a:ext cx="355279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GT America Regular"/>
                  <a:ea typeface="+mn-ea"/>
                  <a:cs typeface="+mn-cs"/>
                </a:rPr>
                <a:t>Paul </a:t>
              </a:r>
              <a:r>
                <a:rPr kumimoji="0" lang="en-US" sz="1000" b="1" i="0" u="none" strike="noStrike" kern="1200" cap="none" spc="0" normalizeH="0" baseline="0" noProof="0" err="1">
                  <a:ln>
                    <a:noFill/>
                  </a:ln>
                  <a:solidFill>
                    <a:srgbClr val="FFFFFF"/>
                  </a:solidFill>
                  <a:effectLst/>
                  <a:uLnTx/>
                  <a:uFillTx/>
                  <a:latin typeface="GT America Regular"/>
                  <a:ea typeface="+mn-ea"/>
                  <a:cs typeface="+mn-cs"/>
                </a:rPr>
                <a:t>Muenchow</a:t>
              </a:r>
              <a:endParaRPr kumimoji="0" lang="en-US" sz="1000" b="1" i="0" u="none" strike="noStrike" kern="1200" cap="none" spc="0" normalizeH="0" baseline="0" noProof="0">
                <a:ln>
                  <a:noFill/>
                </a:ln>
                <a:solidFill>
                  <a:srgbClr val="FFFFFF"/>
                </a:solidFill>
                <a:effectLst/>
                <a:uLnTx/>
                <a:uFillTx/>
                <a:latin typeface="GT America Regular"/>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GT America Regular"/>
                  <a:ea typeface="+mn-ea"/>
                  <a:cs typeface="+mn-cs"/>
                </a:rPr>
                <a:t> (National Manager Property Sector)</a:t>
              </a:r>
              <a:endParaRPr kumimoji="0" lang="en-AU" sz="1000" b="0" i="0" u="none" strike="noStrike" kern="1200" cap="none" spc="0" normalizeH="0" baseline="0" noProof="0">
                <a:ln>
                  <a:noFill/>
                </a:ln>
                <a:solidFill>
                  <a:srgbClr val="FFFFFF"/>
                </a:solidFill>
                <a:effectLst/>
                <a:uLnTx/>
                <a:uFillTx/>
                <a:latin typeface="GT America Regular"/>
                <a:ea typeface="+mn-ea"/>
                <a:cs typeface="+mn-cs"/>
              </a:endParaRPr>
            </a:p>
          </p:txBody>
        </p:sp>
        <p:pic>
          <p:nvPicPr>
            <p:cNvPr id="27" name="Graphic 26">
              <a:extLst>
                <a:ext uri="{FF2B5EF4-FFF2-40B4-BE49-F238E27FC236}">
                  <a16:creationId xmlns:a16="http://schemas.microsoft.com/office/drawing/2014/main" id="{D2C61EBD-A5ED-DB9C-0BD1-924CF48FE03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275826" y="2499131"/>
              <a:ext cx="1186638" cy="1186638"/>
            </a:xfrm>
            <a:prstGeom prst="rect">
              <a:avLst/>
            </a:prstGeom>
          </p:spPr>
        </p:pic>
      </p:grpSp>
      <p:grpSp>
        <p:nvGrpSpPr>
          <p:cNvPr id="56" name="Group 55">
            <a:extLst>
              <a:ext uri="{FF2B5EF4-FFF2-40B4-BE49-F238E27FC236}">
                <a16:creationId xmlns:a16="http://schemas.microsoft.com/office/drawing/2014/main" id="{C4F4874D-74A8-DF47-2394-9F67334661BB}"/>
              </a:ext>
            </a:extLst>
          </p:cNvPr>
          <p:cNvGrpSpPr/>
          <p:nvPr/>
        </p:nvGrpSpPr>
        <p:grpSpPr>
          <a:xfrm>
            <a:off x="3439100" y="2962028"/>
            <a:ext cx="916492" cy="486989"/>
            <a:chOff x="6564868" y="5814670"/>
            <a:chExt cx="2183360" cy="1107996"/>
          </a:xfrm>
        </p:grpSpPr>
        <p:pic>
          <p:nvPicPr>
            <p:cNvPr id="21" name="Graphic 20">
              <a:extLst>
                <a:ext uri="{FF2B5EF4-FFF2-40B4-BE49-F238E27FC236}">
                  <a16:creationId xmlns:a16="http://schemas.microsoft.com/office/drawing/2014/main" id="{93E3B40A-AE97-F9CB-73EE-AAF6CC8F7D5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564868" y="5882369"/>
              <a:ext cx="874644" cy="874644"/>
            </a:xfrm>
            <a:prstGeom prst="rect">
              <a:avLst/>
            </a:prstGeom>
          </p:spPr>
        </p:pic>
        <p:pic>
          <p:nvPicPr>
            <p:cNvPr id="30" name="Picture 2" descr="Bulldozer - Free transportation icons">
              <a:extLst>
                <a:ext uri="{FF2B5EF4-FFF2-40B4-BE49-F238E27FC236}">
                  <a16:creationId xmlns:a16="http://schemas.microsoft.com/office/drawing/2014/main" id="{EAB2669E-7C37-9791-0C3A-020B1EDFED8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40232" y="5814670"/>
              <a:ext cx="1107996" cy="110799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33" name="Group 1032">
            <a:extLst>
              <a:ext uri="{FF2B5EF4-FFF2-40B4-BE49-F238E27FC236}">
                <a16:creationId xmlns:a16="http://schemas.microsoft.com/office/drawing/2014/main" id="{74ACDDCB-BFB5-0E11-9974-7D8E6E3BA140}"/>
              </a:ext>
            </a:extLst>
          </p:cNvPr>
          <p:cNvGrpSpPr/>
          <p:nvPr/>
        </p:nvGrpSpPr>
        <p:grpSpPr>
          <a:xfrm>
            <a:off x="5634023" y="5443202"/>
            <a:ext cx="952632" cy="505100"/>
            <a:chOff x="11302515" y="10737852"/>
            <a:chExt cx="2189984" cy="1107996"/>
          </a:xfrm>
        </p:grpSpPr>
        <p:pic>
          <p:nvPicPr>
            <p:cNvPr id="45" name="Picture 2" descr="Bulldozer - Free transportation icons">
              <a:extLst>
                <a:ext uri="{FF2B5EF4-FFF2-40B4-BE49-F238E27FC236}">
                  <a16:creationId xmlns:a16="http://schemas.microsoft.com/office/drawing/2014/main" id="{AFCEDE58-57FC-3D7E-2C83-91232ED2CC62}"/>
                </a:ext>
              </a:extLst>
            </p:cNvPr>
            <p:cNvPicPr>
              <a:picLocks noChangeAspect="1" noChangeArrowheads="1"/>
            </p:cNvPicPr>
            <p:nvPr/>
          </p:nvPicPr>
          <p:blipFill>
            <a:blip r:embed="rId12" cstate="print">
              <a:lum bright="70000" contrast="-70000"/>
              <a:extLst>
                <a:ext uri="{28A0092B-C50C-407E-A947-70E740481C1C}">
                  <a14:useLocalDpi xmlns:a14="http://schemas.microsoft.com/office/drawing/2010/main" val="0"/>
                </a:ext>
              </a:extLst>
            </a:blip>
            <a:srcRect/>
            <a:stretch>
              <a:fillRect/>
            </a:stretch>
          </p:blipFill>
          <p:spPr bwMode="auto">
            <a:xfrm>
              <a:off x="12384503" y="10737852"/>
              <a:ext cx="1107996" cy="1107996"/>
            </a:xfrm>
            <a:prstGeom prst="rect">
              <a:avLst/>
            </a:prstGeom>
            <a:noFill/>
            <a:extLst>
              <a:ext uri="{909E8E84-426E-40DD-AFC4-6F175D3DCCD1}">
                <a14:hiddenFill xmlns:a14="http://schemas.microsoft.com/office/drawing/2010/main">
                  <a:solidFill>
                    <a:srgbClr val="FFFFFF"/>
                  </a:solidFill>
                </a14:hiddenFill>
              </a:ext>
            </a:extLst>
          </p:spPr>
        </p:pic>
        <p:pic>
          <p:nvPicPr>
            <p:cNvPr id="48" name="Graphic 47">
              <a:extLst>
                <a:ext uri="{FF2B5EF4-FFF2-40B4-BE49-F238E27FC236}">
                  <a16:creationId xmlns:a16="http://schemas.microsoft.com/office/drawing/2014/main" id="{40DF5D4F-D74A-F8DE-6873-4F241080622C}"/>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302515" y="10838683"/>
              <a:ext cx="874644" cy="874644"/>
            </a:xfrm>
            <a:prstGeom prst="rect">
              <a:avLst/>
            </a:prstGeom>
          </p:spPr>
        </p:pic>
      </p:grpSp>
      <p:grpSp>
        <p:nvGrpSpPr>
          <p:cNvPr id="54" name="Group 53">
            <a:extLst>
              <a:ext uri="{FF2B5EF4-FFF2-40B4-BE49-F238E27FC236}">
                <a16:creationId xmlns:a16="http://schemas.microsoft.com/office/drawing/2014/main" id="{DA462AF0-555E-326A-966D-C807EBEC2C18}"/>
              </a:ext>
            </a:extLst>
          </p:cNvPr>
          <p:cNvGrpSpPr/>
          <p:nvPr/>
        </p:nvGrpSpPr>
        <p:grpSpPr>
          <a:xfrm>
            <a:off x="9505312" y="4169051"/>
            <a:ext cx="1912155" cy="1192894"/>
            <a:chOff x="18994364" y="8620415"/>
            <a:chExt cx="3824309" cy="2385786"/>
          </a:xfrm>
        </p:grpSpPr>
        <p:pic>
          <p:nvPicPr>
            <p:cNvPr id="44" name="Graphic 43">
              <a:extLst>
                <a:ext uri="{FF2B5EF4-FFF2-40B4-BE49-F238E27FC236}">
                  <a16:creationId xmlns:a16="http://schemas.microsoft.com/office/drawing/2014/main" id="{5C928F1D-8780-2097-BE63-D3DA4296675A}"/>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0239222" y="8620415"/>
              <a:ext cx="1233004" cy="1233004"/>
            </a:xfrm>
            <a:prstGeom prst="rect">
              <a:avLst/>
            </a:prstGeom>
          </p:spPr>
        </p:pic>
        <p:sp>
          <p:nvSpPr>
            <p:cNvPr id="50" name="TextBox 49">
              <a:extLst>
                <a:ext uri="{FF2B5EF4-FFF2-40B4-BE49-F238E27FC236}">
                  <a16:creationId xmlns:a16="http://schemas.microsoft.com/office/drawing/2014/main" id="{E4E62F51-E088-EEFC-8978-FB15A456685A}"/>
                </a:ext>
              </a:extLst>
            </p:cNvPr>
            <p:cNvSpPr txBox="1"/>
            <p:nvPr/>
          </p:nvSpPr>
          <p:spPr>
            <a:xfrm>
              <a:off x="18994364" y="9898206"/>
              <a:ext cx="3824309" cy="1107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GT America Regular"/>
                  <a:ea typeface="+mn-ea"/>
                  <a:cs typeface="+mn-cs"/>
                </a:rPr>
                <a:t>Building and Construction (Commercial and Residential)</a:t>
              </a:r>
              <a:endParaRPr kumimoji="0" lang="en-AU" sz="1000" b="0" i="0" u="none" strike="noStrike" kern="1200" cap="none" spc="0" normalizeH="0" baseline="0" noProof="0">
                <a:ln>
                  <a:noFill/>
                </a:ln>
                <a:solidFill>
                  <a:srgbClr val="FFFFFF"/>
                </a:solidFill>
                <a:effectLst/>
                <a:uLnTx/>
                <a:uFillTx/>
                <a:latin typeface="GT America Regular"/>
                <a:ea typeface="+mn-ea"/>
                <a:cs typeface="+mn-cs"/>
              </a:endParaRPr>
            </a:p>
          </p:txBody>
        </p:sp>
      </p:grpSp>
      <p:grpSp>
        <p:nvGrpSpPr>
          <p:cNvPr id="55" name="Group 54">
            <a:extLst>
              <a:ext uri="{FF2B5EF4-FFF2-40B4-BE49-F238E27FC236}">
                <a16:creationId xmlns:a16="http://schemas.microsoft.com/office/drawing/2014/main" id="{DB892A1C-1E4F-2D93-BB14-3228889AE429}"/>
              </a:ext>
            </a:extLst>
          </p:cNvPr>
          <p:cNvGrpSpPr/>
          <p:nvPr/>
        </p:nvGrpSpPr>
        <p:grpSpPr>
          <a:xfrm>
            <a:off x="9556643" y="5547332"/>
            <a:ext cx="1912155" cy="934099"/>
            <a:chOff x="19033771" y="11194053"/>
            <a:chExt cx="3824309" cy="1868197"/>
          </a:xfrm>
        </p:grpSpPr>
        <p:pic>
          <p:nvPicPr>
            <p:cNvPr id="49" name="Picture 2" descr="Bulldozer - Free transportation icons">
              <a:extLst>
                <a:ext uri="{FF2B5EF4-FFF2-40B4-BE49-F238E27FC236}">
                  <a16:creationId xmlns:a16="http://schemas.microsoft.com/office/drawing/2014/main" id="{39339EE2-01AF-C153-C38E-E2D0DA535B2E}"/>
                </a:ext>
              </a:extLst>
            </p:cNvPr>
            <p:cNvPicPr>
              <a:picLocks noChangeAspect="1" noChangeArrowheads="1"/>
            </p:cNvPicPr>
            <p:nvPr/>
          </p:nvPicPr>
          <p:blipFill>
            <a:blip r:embed="rId15" cstate="print">
              <a:lum bright="70000" contrast="-70000"/>
              <a:extLst>
                <a:ext uri="{28A0092B-C50C-407E-A947-70E740481C1C}">
                  <a14:useLocalDpi xmlns:a14="http://schemas.microsoft.com/office/drawing/2010/main" val="0"/>
                </a:ext>
              </a:extLst>
            </a:blip>
            <a:srcRect/>
            <a:stretch>
              <a:fillRect/>
            </a:stretch>
          </p:blipFill>
          <p:spPr bwMode="auto">
            <a:xfrm>
              <a:off x="20275826" y="11194053"/>
              <a:ext cx="1459609" cy="1459609"/>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AAC154FA-5D46-35E0-8DF1-D81B5F3E7816}"/>
                </a:ext>
              </a:extLst>
            </p:cNvPr>
            <p:cNvSpPr txBox="1"/>
            <p:nvPr/>
          </p:nvSpPr>
          <p:spPr>
            <a:xfrm>
              <a:off x="19033771" y="12569808"/>
              <a:ext cx="3824309" cy="4924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GT America Regular"/>
                  <a:ea typeface="+mn-ea"/>
                  <a:cs typeface="+mn-cs"/>
                </a:rPr>
                <a:t>Civil Construction </a:t>
              </a:r>
              <a:endParaRPr kumimoji="0" lang="en-AU" sz="1000" b="0" i="0" u="none" strike="noStrike" kern="1200" cap="none" spc="0" normalizeH="0" baseline="0" noProof="0">
                <a:ln>
                  <a:noFill/>
                </a:ln>
                <a:solidFill>
                  <a:srgbClr val="FFFFFF"/>
                </a:solidFill>
                <a:effectLst/>
                <a:uLnTx/>
                <a:uFillTx/>
                <a:latin typeface="GT America Regular"/>
                <a:ea typeface="+mn-ea"/>
                <a:cs typeface="+mn-cs"/>
              </a:endParaRPr>
            </a:p>
          </p:txBody>
        </p:sp>
      </p:grpSp>
      <p:grpSp>
        <p:nvGrpSpPr>
          <p:cNvPr id="57" name="Group 56">
            <a:extLst>
              <a:ext uri="{FF2B5EF4-FFF2-40B4-BE49-F238E27FC236}">
                <a16:creationId xmlns:a16="http://schemas.microsoft.com/office/drawing/2014/main" id="{272D07DE-FBA4-CE57-AE0C-24B242D09796}"/>
              </a:ext>
            </a:extLst>
          </p:cNvPr>
          <p:cNvGrpSpPr/>
          <p:nvPr/>
        </p:nvGrpSpPr>
        <p:grpSpPr>
          <a:xfrm>
            <a:off x="5193012" y="2163514"/>
            <a:ext cx="916492" cy="486989"/>
            <a:chOff x="6564868" y="5814670"/>
            <a:chExt cx="2183360" cy="1107996"/>
          </a:xfrm>
        </p:grpSpPr>
        <p:pic>
          <p:nvPicPr>
            <p:cNvPr id="58" name="Graphic 57">
              <a:extLst>
                <a:ext uri="{FF2B5EF4-FFF2-40B4-BE49-F238E27FC236}">
                  <a16:creationId xmlns:a16="http://schemas.microsoft.com/office/drawing/2014/main" id="{E4C580F5-75EA-C39D-DCCC-95F9F1F65A6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564868" y="5882369"/>
              <a:ext cx="874644" cy="874644"/>
            </a:xfrm>
            <a:prstGeom prst="rect">
              <a:avLst/>
            </a:prstGeom>
          </p:spPr>
        </p:pic>
        <p:pic>
          <p:nvPicPr>
            <p:cNvPr id="59" name="Picture 2" descr="Bulldozer - Free transportation icons">
              <a:extLst>
                <a:ext uri="{FF2B5EF4-FFF2-40B4-BE49-F238E27FC236}">
                  <a16:creationId xmlns:a16="http://schemas.microsoft.com/office/drawing/2014/main" id="{2C8CF6D2-4A19-823D-823D-DEC0809B1CE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40232" y="5814670"/>
              <a:ext cx="1107996" cy="110799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0" name="Group 59">
            <a:extLst>
              <a:ext uri="{FF2B5EF4-FFF2-40B4-BE49-F238E27FC236}">
                <a16:creationId xmlns:a16="http://schemas.microsoft.com/office/drawing/2014/main" id="{21709CA0-58D8-A5AB-DE20-A9B4CC481F10}"/>
              </a:ext>
            </a:extLst>
          </p:cNvPr>
          <p:cNvGrpSpPr/>
          <p:nvPr/>
        </p:nvGrpSpPr>
        <p:grpSpPr>
          <a:xfrm>
            <a:off x="5409777" y="3652563"/>
            <a:ext cx="916492" cy="486989"/>
            <a:chOff x="6564868" y="5814670"/>
            <a:chExt cx="2183360" cy="1107996"/>
          </a:xfrm>
        </p:grpSpPr>
        <p:pic>
          <p:nvPicPr>
            <p:cNvPr id="61" name="Graphic 60">
              <a:extLst>
                <a:ext uri="{FF2B5EF4-FFF2-40B4-BE49-F238E27FC236}">
                  <a16:creationId xmlns:a16="http://schemas.microsoft.com/office/drawing/2014/main" id="{5C9514E1-935B-895A-1F7C-83032B6A166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564868" y="5882369"/>
              <a:ext cx="874644" cy="874644"/>
            </a:xfrm>
            <a:prstGeom prst="rect">
              <a:avLst/>
            </a:prstGeom>
          </p:spPr>
        </p:pic>
        <p:pic>
          <p:nvPicPr>
            <p:cNvPr id="62" name="Picture 2" descr="Bulldozer - Free transportation icons">
              <a:extLst>
                <a:ext uri="{FF2B5EF4-FFF2-40B4-BE49-F238E27FC236}">
                  <a16:creationId xmlns:a16="http://schemas.microsoft.com/office/drawing/2014/main" id="{D6AAAD24-B88E-0591-AECB-64411DBC995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40232" y="5814670"/>
              <a:ext cx="1107996" cy="110799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3" name="Group 62">
            <a:extLst>
              <a:ext uri="{FF2B5EF4-FFF2-40B4-BE49-F238E27FC236}">
                <a16:creationId xmlns:a16="http://schemas.microsoft.com/office/drawing/2014/main" id="{354893EB-7DB8-B407-160A-C932208403B1}"/>
              </a:ext>
            </a:extLst>
          </p:cNvPr>
          <p:cNvGrpSpPr/>
          <p:nvPr/>
        </p:nvGrpSpPr>
        <p:grpSpPr>
          <a:xfrm>
            <a:off x="6781421" y="2673000"/>
            <a:ext cx="916492" cy="486989"/>
            <a:chOff x="6564868" y="5814670"/>
            <a:chExt cx="2183360" cy="1107996"/>
          </a:xfrm>
        </p:grpSpPr>
        <p:pic>
          <p:nvPicPr>
            <p:cNvPr id="1024" name="Graphic 1023">
              <a:extLst>
                <a:ext uri="{FF2B5EF4-FFF2-40B4-BE49-F238E27FC236}">
                  <a16:creationId xmlns:a16="http://schemas.microsoft.com/office/drawing/2014/main" id="{87938128-4970-FAC8-926E-3B537A1B570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564868" y="5882369"/>
              <a:ext cx="874644" cy="874644"/>
            </a:xfrm>
            <a:prstGeom prst="rect">
              <a:avLst/>
            </a:prstGeom>
          </p:spPr>
        </p:pic>
        <p:pic>
          <p:nvPicPr>
            <p:cNvPr id="1025" name="Picture 2" descr="Bulldozer - Free transportation icons">
              <a:extLst>
                <a:ext uri="{FF2B5EF4-FFF2-40B4-BE49-F238E27FC236}">
                  <a16:creationId xmlns:a16="http://schemas.microsoft.com/office/drawing/2014/main" id="{58EC1518-EA2C-EBC5-9523-0668B0304A3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40232" y="5814670"/>
              <a:ext cx="1107996" cy="110799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27" name="Group 1026">
            <a:extLst>
              <a:ext uri="{FF2B5EF4-FFF2-40B4-BE49-F238E27FC236}">
                <a16:creationId xmlns:a16="http://schemas.microsoft.com/office/drawing/2014/main" id="{668365DA-2ED9-587E-A6D4-453E7B66BBA3}"/>
              </a:ext>
            </a:extLst>
          </p:cNvPr>
          <p:cNvGrpSpPr/>
          <p:nvPr/>
        </p:nvGrpSpPr>
        <p:grpSpPr>
          <a:xfrm>
            <a:off x="7077100" y="4025987"/>
            <a:ext cx="916492" cy="486989"/>
            <a:chOff x="6564868" y="5814670"/>
            <a:chExt cx="2183360" cy="1107996"/>
          </a:xfrm>
        </p:grpSpPr>
        <p:pic>
          <p:nvPicPr>
            <p:cNvPr id="1028" name="Graphic 1027">
              <a:extLst>
                <a:ext uri="{FF2B5EF4-FFF2-40B4-BE49-F238E27FC236}">
                  <a16:creationId xmlns:a16="http://schemas.microsoft.com/office/drawing/2014/main" id="{76672FC5-8128-C6B4-3CE9-32B1920983D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564868" y="5882369"/>
              <a:ext cx="874644" cy="874644"/>
            </a:xfrm>
            <a:prstGeom prst="rect">
              <a:avLst/>
            </a:prstGeom>
          </p:spPr>
        </p:pic>
        <p:pic>
          <p:nvPicPr>
            <p:cNvPr id="1029" name="Picture 2" descr="Bulldozer - Free transportation icons">
              <a:extLst>
                <a:ext uri="{FF2B5EF4-FFF2-40B4-BE49-F238E27FC236}">
                  <a16:creationId xmlns:a16="http://schemas.microsoft.com/office/drawing/2014/main" id="{75F98CF4-E927-6F08-D4FF-9D2808C7D82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40232" y="5814670"/>
              <a:ext cx="1107996" cy="110799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3939045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89FE57BB-7CD6-D370-5F3C-BA6F22C561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2314"/>
          <a:stretch/>
        </p:blipFill>
        <p:spPr bwMode="auto">
          <a:xfrm>
            <a:off x="0" y="649"/>
            <a:ext cx="12192000" cy="6866108"/>
          </a:xfrm>
          <a:prstGeom prst="rect">
            <a:avLst/>
          </a:prstGeom>
          <a:noFill/>
          <a:extLst>
            <a:ext uri="{909E8E84-426E-40DD-AFC4-6F175D3DCCD1}">
              <a14:hiddenFill xmlns:a14="http://schemas.microsoft.com/office/drawing/2010/main">
                <a:solidFill>
                  <a:srgbClr val="FFFFFF"/>
                </a:solidFill>
              </a14:hiddenFill>
            </a:ext>
          </a:extLst>
        </p:spPr>
      </p:pic>
      <p:sp>
        <p:nvSpPr>
          <p:cNvPr id="119" name="Rectangle"/>
          <p:cNvSpPr>
            <a:spLocks/>
          </p:cNvSpPr>
          <p:nvPr/>
        </p:nvSpPr>
        <p:spPr>
          <a:xfrm>
            <a:off x="-1" y="-1"/>
            <a:ext cx="12192000" cy="6866107"/>
          </a:xfrm>
          <a:prstGeom prst="rect">
            <a:avLst/>
          </a:prstGeom>
          <a:solidFill>
            <a:srgbClr val="0B1849">
              <a:alpha val="85000"/>
            </a:srgbClr>
          </a:solidFill>
          <a:ln w="12700">
            <a:miter lim="400000"/>
          </a:ln>
        </p:spPr>
        <p:txBody>
          <a:bodyPr lIns="0" tIns="0" rIns="0" bIns="0" anchor="ct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marL="0" marR="0" lvl="0" indent="0" algn="l" defTabSz="228600" rtl="0" eaLnBrk="1" fontAlgn="auto" latinLnBrk="0" hangingPunct="1">
              <a:lnSpc>
                <a:spcPct val="100000"/>
              </a:lnSpc>
              <a:spcBef>
                <a:spcPts val="0"/>
              </a:spcBef>
              <a:spcAft>
                <a:spcPts val="0"/>
              </a:spcAft>
              <a:buClrTx/>
              <a:buSzTx/>
              <a:buFontTx/>
              <a:buNone/>
              <a:tabLst/>
              <a:defRPr sz="3200" b="0">
                <a:solidFill>
                  <a:srgbClr val="403FF0"/>
                </a:solidFill>
                <a:latin typeface="+mn-lt"/>
                <a:ea typeface="+mn-ea"/>
                <a:cs typeface="+mn-cs"/>
                <a:sym typeface="Helvetica Neue Medium"/>
              </a:defRPr>
            </a:pPr>
            <a:endParaRPr kumimoji="0" sz="1600" b="1" i="0" u="none" strike="noStrike" kern="1200" cap="none" spc="0" normalizeH="0" baseline="0" noProof="0">
              <a:ln>
                <a:noFill/>
              </a:ln>
              <a:solidFill>
                <a:srgbClr val="403FF0"/>
              </a:solidFill>
              <a:effectLst/>
              <a:uLnTx/>
              <a:uFillTx/>
              <a:latin typeface="GT America Regular" pitchFamily="2" charset="77"/>
              <a:ea typeface="+mn-ea"/>
              <a:cs typeface="+mn-cs"/>
              <a:sym typeface="Helvetica Neue Medium"/>
            </a:endParaRPr>
          </a:p>
        </p:txBody>
      </p:sp>
      <p:sp>
        <p:nvSpPr>
          <p:cNvPr id="120" name="Pitch Deck"/>
          <p:cNvSpPr txBox="1"/>
          <p:nvPr/>
        </p:nvSpPr>
        <p:spPr>
          <a:xfrm>
            <a:off x="584830" y="2269400"/>
            <a:ext cx="10470519" cy="97462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75" normalizeH="0" baseline="0" noProof="0" dirty="0">
                <a:ln>
                  <a:noFill/>
                </a:ln>
                <a:solidFill>
                  <a:srgbClr val="41F5A6"/>
                </a:solidFill>
                <a:effectLst/>
                <a:uLnTx/>
                <a:uFillTx/>
                <a:latin typeface="Signifier Light"/>
                <a:ea typeface="+mn-ea"/>
                <a:cs typeface="+mn-cs"/>
              </a:rPr>
              <a:t>Tasmania – Construction Industry</a:t>
            </a:r>
          </a:p>
        </p:txBody>
      </p:sp>
      <p:pic>
        <p:nvPicPr>
          <p:cNvPr id="13" name="Picture 12">
            <a:extLst>
              <a:ext uri="{FF2B5EF4-FFF2-40B4-BE49-F238E27FC236}">
                <a16:creationId xmlns:a16="http://schemas.microsoft.com/office/drawing/2014/main" id="{C83F1836-E7DB-658A-03C0-7927A56E99F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17062" y="5283969"/>
            <a:ext cx="2174961" cy="1504949"/>
          </a:xfrm>
          <a:prstGeom prst="rect">
            <a:avLst/>
          </a:prstGeom>
        </p:spPr>
      </p:pic>
      <p:sp>
        <p:nvSpPr>
          <p:cNvPr id="16" name="Date Placeholder 3">
            <a:extLst>
              <a:ext uri="{FF2B5EF4-FFF2-40B4-BE49-F238E27FC236}">
                <a16:creationId xmlns:a16="http://schemas.microsoft.com/office/drawing/2014/main" id="{033B76C1-53C4-FA00-644B-3E1467218A47}"/>
              </a:ext>
            </a:extLst>
          </p:cNvPr>
          <p:cNvSpPr txBox="1">
            <a:spLocks/>
          </p:cNvSpPr>
          <p:nvPr/>
        </p:nvSpPr>
        <p:spPr>
          <a:xfrm>
            <a:off x="9266994" y="6440776"/>
            <a:ext cx="2150924" cy="365125"/>
          </a:xfrm>
          <a:prstGeom prst="rect">
            <a:avLst/>
          </a:prstGeom>
        </p:spPr>
        <p:txBody>
          <a:bodyPr vert="horz" lIns="45720" tIns="22860" rIns="45720" bIns="22860" rtlCol="0" anchor="ct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86CB4B4D-7CA3-9044-876B-883B54F8677D}" type="slidenum">
              <a:rPr kumimoji="0" lang="en-AU" sz="450" b="0" i="0" u="none" strike="noStrike" kern="1200" cap="none" spc="0" normalizeH="0" baseline="0" noProof="0" smtClean="0">
                <a:ln>
                  <a:noFill/>
                </a:ln>
                <a:solidFill>
                  <a:srgbClr val="0E0F0F"/>
                </a:solidFill>
                <a:effectLst/>
                <a:uLnTx/>
                <a:uFillTx/>
                <a:latin typeface="GT America Regular" pitchFamily="2" charset="77"/>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2</a:t>
            </a:fld>
            <a:endParaRPr kumimoji="0" lang="en-US" sz="450" b="0" i="0" u="none" strike="noStrike" kern="1200" cap="none" spc="0" normalizeH="0" baseline="0" noProof="0">
              <a:ln>
                <a:noFill/>
              </a:ln>
              <a:solidFill>
                <a:srgbClr val="0E0F0F"/>
              </a:solidFill>
              <a:effectLst/>
              <a:uLnTx/>
              <a:uFillTx/>
              <a:latin typeface="GT America Regular" pitchFamily="2" charset="77"/>
              <a:ea typeface="+mn-ea"/>
              <a:cs typeface="+mn-cs"/>
            </a:endParaRPr>
          </a:p>
        </p:txBody>
      </p:sp>
      <p:cxnSp>
        <p:nvCxnSpPr>
          <p:cNvPr id="5" name="Straight Connector 4">
            <a:extLst>
              <a:ext uri="{FF2B5EF4-FFF2-40B4-BE49-F238E27FC236}">
                <a16:creationId xmlns:a16="http://schemas.microsoft.com/office/drawing/2014/main" id="{A801FEA7-D5CC-93B7-AF15-07B0A9DB8179}"/>
              </a:ext>
            </a:extLst>
          </p:cNvPr>
          <p:cNvCxnSpPr/>
          <p:nvPr/>
        </p:nvCxnSpPr>
        <p:spPr>
          <a:xfrm>
            <a:off x="584831" y="591015"/>
            <a:ext cx="10990135" cy="0"/>
          </a:xfrm>
          <a:prstGeom prst="line">
            <a:avLst/>
          </a:prstGeom>
          <a:ln w="12700">
            <a:solidFill>
              <a:srgbClr val="42F5A6"/>
            </a:solidFill>
          </a:ln>
        </p:spPr>
        <p:style>
          <a:lnRef idx="1">
            <a:schemeClr val="accent1"/>
          </a:lnRef>
          <a:fillRef idx="0">
            <a:schemeClr val="accent1"/>
          </a:fillRef>
          <a:effectRef idx="0">
            <a:schemeClr val="accent1"/>
          </a:effectRef>
          <a:fontRef idx="minor">
            <a:schemeClr val="tx1"/>
          </a:fontRef>
        </p:style>
      </p:cxnSp>
      <p:sp>
        <p:nvSpPr>
          <p:cNvPr id="2" name="Pitch Deck">
            <a:extLst>
              <a:ext uri="{FF2B5EF4-FFF2-40B4-BE49-F238E27FC236}">
                <a16:creationId xmlns:a16="http://schemas.microsoft.com/office/drawing/2014/main" id="{82446B8C-E92B-02D1-29D1-E544E3E38E30}"/>
              </a:ext>
            </a:extLst>
          </p:cNvPr>
          <p:cNvSpPr txBox="1"/>
          <p:nvPr/>
        </p:nvSpPr>
        <p:spPr>
          <a:xfrm>
            <a:off x="584829" y="3705691"/>
            <a:ext cx="5966874" cy="48218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75" normalizeH="0" baseline="0" noProof="0" dirty="0">
                <a:ln>
                  <a:noFill/>
                </a:ln>
                <a:solidFill>
                  <a:srgbClr val="FFFFFF"/>
                </a:solidFill>
                <a:effectLst/>
                <a:uLnTx/>
                <a:uFillTx/>
                <a:latin typeface="GT America Regular"/>
                <a:ea typeface="+mn-ea"/>
                <a:cs typeface="+mn-cs"/>
              </a:rPr>
              <a:t>March 2026</a:t>
            </a:r>
          </a:p>
        </p:txBody>
      </p:sp>
      <p:pic>
        <p:nvPicPr>
          <p:cNvPr id="4" name="Picture 3" descr="A black and white sign with white text&#10;&#10;Description automatically generated">
            <a:extLst>
              <a:ext uri="{FF2B5EF4-FFF2-40B4-BE49-F238E27FC236}">
                <a16:creationId xmlns:a16="http://schemas.microsoft.com/office/drawing/2014/main" id="{2C93FAEF-C7E0-1259-C3AA-D1ACDAF89F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78878" y="6022141"/>
            <a:ext cx="2810835" cy="418635"/>
          </a:xfrm>
          <a:prstGeom prst="rect">
            <a:avLst/>
          </a:prstGeom>
        </p:spPr>
      </p:pic>
    </p:spTree>
    <p:extLst>
      <p:ext uri="{BB962C8B-B14F-4D97-AF65-F5344CB8AC3E}">
        <p14:creationId xmlns:p14="http://schemas.microsoft.com/office/powerpoint/2010/main" val="2396369271"/>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FA74164-532A-2F80-A736-FEA3263AD8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7136"/>
            <a:ext cx="12192000" cy="8129882"/>
          </a:xfrm>
          <a:prstGeom prst="rect">
            <a:avLst/>
          </a:prstGeom>
          <a:noFill/>
          <a:extLst>
            <a:ext uri="{909E8E84-426E-40DD-AFC4-6F175D3DCCD1}">
              <a14:hiddenFill xmlns:a14="http://schemas.microsoft.com/office/drawing/2010/main">
                <a:solidFill>
                  <a:srgbClr val="FFFFFF"/>
                </a:solidFill>
              </a14:hiddenFill>
            </a:ext>
          </a:extLst>
        </p:spPr>
      </p:pic>
      <p:sp>
        <p:nvSpPr>
          <p:cNvPr id="119" name="Rectangle"/>
          <p:cNvSpPr/>
          <p:nvPr/>
        </p:nvSpPr>
        <p:spPr>
          <a:xfrm>
            <a:off x="0" y="-27071"/>
            <a:ext cx="12192000" cy="6885071"/>
          </a:xfrm>
          <a:prstGeom prst="rect">
            <a:avLst/>
          </a:prstGeom>
          <a:solidFill>
            <a:srgbClr val="0B1849">
              <a:alpha val="69711"/>
            </a:srgbClr>
          </a:soli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403FF0"/>
                </a:solidFill>
                <a:latin typeface="+mn-lt"/>
                <a:ea typeface="+mn-ea"/>
                <a:cs typeface="+mn-cs"/>
                <a:sym typeface="Helvetica Neue Medium"/>
              </a:defRPr>
            </a:pPr>
            <a:endParaRPr kumimoji="0" sz="1600" b="1" i="0" u="none" strike="noStrike" kern="1200" cap="none" spc="0" normalizeH="0" baseline="0" noProof="0">
              <a:ln>
                <a:noFill/>
              </a:ln>
              <a:solidFill>
                <a:srgbClr val="403FF0"/>
              </a:solidFill>
              <a:effectLst/>
              <a:uLnTx/>
              <a:uFillTx/>
              <a:latin typeface="GT America Regular" pitchFamily="2" charset="77"/>
              <a:ea typeface="+mn-ea"/>
              <a:cs typeface="+mn-cs"/>
              <a:sym typeface="Helvetica Neue Medium"/>
            </a:endParaRPr>
          </a:p>
        </p:txBody>
      </p:sp>
      <p:sp>
        <p:nvSpPr>
          <p:cNvPr id="120" name="Pitch Deck"/>
          <p:cNvSpPr txBox="1"/>
          <p:nvPr/>
        </p:nvSpPr>
        <p:spPr>
          <a:xfrm>
            <a:off x="586832" y="2512724"/>
            <a:ext cx="3776675" cy="9746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20000" b="0">
                <a:solidFill>
                  <a:srgbClr val="FFFFFF"/>
                </a:solidFill>
                <a:latin typeface="Archivo Bold"/>
                <a:ea typeface="Archivo Bold"/>
                <a:cs typeface="Archivo Bold"/>
                <a:sym typeface="Archivo 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75" normalizeH="0" baseline="0" noProof="0">
                <a:ln>
                  <a:noFill/>
                </a:ln>
                <a:solidFill>
                  <a:srgbClr val="FFFFFF"/>
                </a:solidFill>
                <a:effectLst/>
                <a:uLnTx/>
                <a:uFillTx/>
                <a:latin typeface="GT America Regular" pitchFamily="2" charset="77"/>
                <a:sym typeface="Archivo Bold"/>
              </a:rPr>
              <a:t>Thank you</a:t>
            </a:r>
            <a:endParaRPr kumimoji="0" sz="6000" b="1" i="0" u="none" strike="noStrike" kern="1200" cap="none" spc="-75" normalizeH="0" baseline="0" noProof="0">
              <a:ln>
                <a:noFill/>
              </a:ln>
              <a:solidFill>
                <a:srgbClr val="FFFFFF"/>
              </a:solidFill>
              <a:effectLst/>
              <a:uLnTx/>
              <a:uFillTx/>
              <a:latin typeface="GT America Regular" pitchFamily="2" charset="77"/>
              <a:sym typeface="Archivo Bold"/>
            </a:endParaRPr>
          </a:p>
        </p:txBody>
      </p:sp>
      <p:pic>
        <p:nvPicPr>
          <p:cNvPr id="13" name="Picture 12">
            <a:extLst>
              <a:ext uri="{FF2B5EF4-FFF2-40B4-BE49-F238E27FC236}">
                <a16:creationId xmlns:a16="http://schemas.microsoft.com/office/drawing/2014/main" id="{C83F1836-E7DB-658A-03C0-7927A56E99F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0" y="5895263"/>
            <a:ext cx="1430476" cy="989808"/>
          </a:xfrm>
          <a:prstGeom prst="rect">
            <a:avLst/>
          </a:prstGeom>
        </p:spPr>
      </p:pic>
      <p:cxnSp>
        <p:nvCxnSpPr>
          <p:cNvPr id="5" name="Straight Connector 4">
            <a:extLst>
              <a:ext uri="{FF2B5EF4-FFF2-40B4-BE49-F238E27FC236}">
                <a16:creationId xmlns:a16="http://schemas.microsoft.com/office/drawing/2014/main" id="{A801FEA7-D5CC-93B7-AF15-07B0A9DB8179}"/>
              </a:ext>
            </a:extLst>
          </p:cNvPr>
          <p:cNvCxnSpPr/>
          <p:nvPr/>
        </p:nvCxnSpPr>
        <p:spPr>
          <a:xfrm>
            <a:off x="584831" y="591015"/>
            <a:ext cx="10990135" cy="0"/>
          </a:xfrm>
          <a:prstGeom prst="line">
            <a:avLst/>
          </a:prstGeom>
          <a:ln w="12700">
            <a:solidFill>
              <a:srgbClr val="42F5A6"/>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33F4B194-9A6F-E42B-0C8C-700B0CCD24A2}"/>
              </a:ext>
            </a:extLst>
          </p:cNvPr>
          <p:cNvSpPr>
            <a:spLocks noGrp="1"/>
          </p:cNvSpPr>
          <p:nvPr>
            <p:ph type="sldNum" sz="quarter" idx="16"/>
          </p:nvPr>
        </p:nvSpPr>
        <p:spPr>
          <a:xfrm>
            <a:off x="17691845" y="12677590"/>
            <a:ext cx="5486400" cy="730250"/>
          </a:xfrm>
          <a:prstGeom prst="rect">
            <a:avLst/>
          </a:prstGeom>
        </p:spPr>
        <p:txBody>
          <a:bodyPr vert="horz" lIns="91440" tIns="45720" rIns="91440" bIns="45720" rtlCol="0" anchor="ctr"/>
          <a:lstStyle>
            <a:defPPr>
              <a:defRPr lang="en-US"/>
            </a:defPPr>
            <a:lvl1pPr marL="0" algn="r" defTabSz="457200" rtl="0" eaLnBrk="1" latinLnBrk="0" hangingPunct="1">
              <a:defRPr sz="2400" b="0" i="0" kern="1200">
                <a:solidFill>
                  <a:schemeClr val="tx1">
                    <a:tint val="75000"/>
                  </a:schemeClr>
                </a:solidFill>
                <a:latin typeface="GT America Regular"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en-AU" sz="2400" b="0" i="0" u="none" strike="noStrike" kern="1200" cap="none" spc="0" normalizeH="0" baseline="0" noProof="0" smtClean="0">
                <a:ln>
                  <a:noFill/>
                </a:ln>
                <a:solidFill>
                  <a:srgbClr val="0E0F0F">
                    <a:tint val="75000"/>
                  </a:srgbClr>
                </a:solidFill>
                <a:effectLst/>
                <a:uLnTx/>
                <a:uFillTx/>
                <a:latin typeface="GT America Regular"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AU" sz="2400" b="0" i="0" u="none" strike="noStrike" kern="1200" cap="none" spc="0" normalizeH="0" baseline="0" noProof="0">
              <a:ln>
                <a:noFill/>
              </a:ln>
              <a:solidFill>
                <a:srgbClr val="0E0F0F">
                  <a:tint val="75000"/>
                </a:srgbClr>
              </a:solidFill>
              <a:effectLst/>
              <a:uLnTx/>
              <a:uFillTx/>
              <a:latin typeface="GT America Regular" pitchFamily="2" charset="77"/>
              <a:ea typeface="+mn-ea"/>
              <a:cs typeface="+mn-cs"/>
            </a:endParaRPr>
          </a:p>
        </p:txBody>
      </p:sp>
      <p:sp>
        <p:nvSpPr>
          <p:cNvPr id="6" name="Pitch Deck">
            <a:extLst>
              <a:ext uri="{FF2B5EF4-FFF2-40B4-BE49-F238E27FC236}">
                <a16:creationId xmlns:a16="http://schemas.microsoft.com/office/drawing/2014/main" id="{B2A6E6C9-24FB-A58D-2816-BA0BB2771440}"/>
              </a:ext>
            </a:extLst>
          </p:cNvPr>
          <p:cNvSpPr txBox="1"/>
          <p:nvPr/>
        </p:nvSpPr>
        <p:spPr>
          <a:xfrm>
            <a:off x="584831" y="4245646"/>
            <a:ext cx="3626634" cy="51296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anchor="ctr">
            <a:spAutoFit/>
          </a:bodyPr>
          <a:lstStyle>
            <a:lvl1pPr>
              <a:defRPr sz="20000" b="0">
                <a:solidFill>
                  <a:srgbClr val="FFFFFF"/>
                </a:solidFill>
                <a:latin typeface="Archivo Bold"/>
                <a:ea typeface="Archivo Bold"/>
                <a:cs typeface="Archivo Bold"/>
                <a:sym typeface="Archivo 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75" normalizeH="0" baseline="0" noProof="0">
                <a:ln>
                  <a:noFill/>
                </a:ln>
                <a:solidFill>
                  <a:srgbClr val="41F5A6"/>
                </a:solidFill>
                <a:effectLst/>
                <a:uLnTx/>
                <a:uFillTx/>
                <a:latin typeface="Signifier Light"/>
                <a:sym typeface="Archivo Bold"/>
              </a:rPr>
              <a:t>www.buildskills.com.au</a:t>
            </a:r>
          </a:p>
        </p:txBody>
      </p:sp>
      <p:pic>
        <p:nvPicPr>
          <p:cNvPr id="7" name="Picture 2" descr="Linkedin logo png, Linkedin icon transparent png 18930550 PNG">
            <a:extLst>
              <a:ext uri="{FF2B5EF4-FFF2-40B4-BE49-F238E27FC236}">
                <a16:creationId xmlns:a16="http://schemas.microsoft.com/office/drawing/2014/main" id="{FE3898BF-B872-C5B0-7EE4-DC8EA27704F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112" t="10307" r="48888" b="11128"/>
          <a:stretch/>
        </p:blipFill>
        <p:spPr bwMode="auto">
          <a:xfrm>
            <a:off x="584831" y="4828334"/>
            <a:ext cx="596066" cy="589905"/>
          </a:xfrm>
          <a:prstGeom prst="rect">
            <a:avLst/>
          </a:prstGeom>
          <a:noFill/>
          <a:extLst>
            <a:ext uri="{909E8E84-426E-40DD-AFC4-6F175D3DCCD1}">
              <a14:hiddenFill xmlns:a14="http://schemas.microsoft.com/office/drawing/2010/main">
                <a:solidFill>
                  <a:srgbClr val="FFFFFF"/>
                </a:solidFill>
              </a14:hiddenFill>
            </a:ext>
          </a:extLst>
        </p:spPr>
      </p:pic>
      <p:sp>
        <p:nvSpPr>
          <p:cNvPr id="8" name="Pitch Deck">
            <a:extLst>
              <a:ext uri="{FF2B5EF4-FFF2-40B4-BE49-F238E27FC236}">
                <a16:creationId xmlns:a16="http://schemas.microsoft.com/office/drawing/2014/main" id="{155C138C-F760-690E-30D8-40ED7757CDFC}"/>
              </a:ext>
            </a:extLst>
          </p:cNvPr>
          <p:cNvSpPr txBox="1"/>
          <p:nvPr/>
        </p:nvSpPr>
        <p:spPr>
          <a:xfrm>
            <a:off x="1351533" y="4866806"/>
            <a:ext cx="3034549" cy="51296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anchor="ctr">
            <a:spAutoFit/>
          </a:bodyPr>
          <a:lstStyle>
            <a:lvl1pPr>
              <a:defRPr sz="20000" b="0">
                <a:solidFill>
                  <a:srgbClr val="FFFFFF"/>
                </a:solidFill>
                <a:latin typeface="Archivo Bold"/>
                <a:ea typeface="Archivo Bold"/>
                <a:cs typeface="Archivo Bold"/>
                <a:sym typeface="Archivo 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75" normalizeH="0" baseline="0" noProof="0" err="1">
                <a:ln>
                  <a:noFill/>
                </a:ln>
                <a:solidFill>
                  <a:srgbClr val="41F5A6"/>
                </a:solidFill>
                <a:effectLst/>
                <a:uLnTx/>
                <a:uFillTx/>
                <a:latin typeface="Signifier Light"/>
                <a:sym typeface="Archivo Bold"/>
              </a:rPr>
              <a:t>buildskills-australia</a:t>
            </a:r>
            <a:endParaRPr kumimoji="0" lang="en-US" sz="3000" b="0" i="0" u="none" strike="noStrike" kern="1200" cap="none" spc="-75" normalizeH="0" baseline="0" noProof="0">
              <a:ln>
                <a:noFill/>
              </a:ln>
              <a:solidFill>
                <a:srgbClr val="41F5A6"/>
              </a:solidFill>
              <a:effectLst/>
              <a:uLnTx/>
              <a:uFillTx/>
              <a:latin typeface="Signifier Light"/>
              <a:sym typeface="Archivo Bold"/>
            </a:endParaRPr>
          </a:p>
        </p:txBody>
      </p:sp>
    </p:spTree>
    <p:extLst>
      <p:ext uri="{BB962C8B-B14F-4D97-AF65-F5344CB8AC3E}">
        <p14:creationId xmlns:p14="http://schemas.microsoft.com/office/powerpoint/2010/main" val="66056380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ew shape"/>
          <p:cNvSpPr/>
          <p:nvPr/>
        </p:nvSpPr>
        <p:spPr>
          <a:xfrm>
            <a:off x="1275080" y="595630"/>
            <a:ext cx="8423910" cy="23876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b"/>
          <a:lstStyle/>
          <a:p>
            <a:pPr marL="0" marR="0" indent="0" algn="l">
              <a:lnSpc>
                <a:spcPct val="90000"/>
              </a:lnSpc>
              <a:spcBef>
                <a:spcPct val="0"/>
              </a:spcBef>
              <a:spcAft>
                <a:spcPct val="0"/>
              </a:spcAft>
              <a:buNone/>
            </a:pPr>
            <a:r>
              <a:rPr sz="4400" b="0" i="0" u="none">
                <a:solidFill>
                  <a:schemeClr val="lt1"/>
                </a:solidFill>
                <a:latin typeface="+mj-lt"/>
              </a:rPr>
              <a:t>Building for the Future</a:t>
            </a:r>
          </a:p>
        </p:txBody>
      </p:sp>
      <p:sp>
        <p:nvSpPr>
          <p:cNvPr id="5" name="New shape"/>
          <p:cNvSpPr/>
          <p:nvPr/>
        </p:nvSpPr>
        <p:spPr>
          <a:xfrm>
            <a:off x="1275080" y="3223260"/>
            <a:ext cx="8423910" cy="43434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lstStyle/>
          <a:p>
            <a:pPr marL="0" marR="0" indent="0" algn="l">
              <a:lnSpc>
                <a:spcPct val="90000"/>
              </a:lnSpc>
              <a:spcBef>
                <a:spcPts val="1000"/>
              </a:spcBef>
              <a:spcAft>
                <a:spcPct val="0"/>
              </a:spcAft>
              <a:buNone/>
            </a:pPr>
            <a:r>
              <a:rPr sz="2400" b="0" i="0" u="none" dirty="0">
                <a:solidFill>
                  <a:srgbClr val="CECECE"/>
                </a:solidFill>
                <a:latin typeface="+mn-lt"/>
              </a:rPr>
              <a:t>What's Next for </a:t>
            </a:r>
            <a:r>
              <a:rPr sz="2400" b="0" i="0" u="none" dirty="0" err="1">
                <a:solidFill>
                  <a:srgbClr val="CECECE"/>
                </a:solidFill>
                <a:latin typeface="+mn-lt"/>
              </a:rPr>
              <a:t>Tassie's</a:t>
            </a:r>
            <a:r>
              <a:rPr sz="2400" b="0" i="0" u="none" dirty="0">
                <a:solidFill>
                  <a:srgbClr val="CECECE"/>
                </a:solidFill>
                <a:latin typeface="+mn-lt"/>
              </a:rPr>
              <a:t> Construction Workforce?</a:t>
            </a:r>
            <a:endParaRPr lang="en-US" sz="2400" b="0" i="0" u="none" dirty="0">
              <a:solidFill>
                <a:srgbClr val="CECECE"/>
              </a:solidFill>
              <a:latin typeface="+mn-lt"/>
            </a:endParaRPr>
          </a:p>
        </p:txBody>
      </p:sp>
      <p:pic>
        <p:nvPicPr>
          <p:cNvPr id="3" name="Picture 2">
            <a:extLst>
              <a:ext uri="{FF2B5EF4-FFF2-40B4-BE49-F238E27FC236}">
                <a16:creationId xmlns:a16="http://schemas.microsoft.com/office/drawing/2014/main" id="{9C1E8F33-AEDC-2969-53A7-C6AF57B8C3C8}"/>
              </a:ext>
            </a:extLst>
          </p:cNvPr>
          <p:cNvPicPr>
            <a:picLocks noChangeAspect="1"/>
          </p:cNvPicPr>
          <p:nvPr/>
        </p:nvPicPr>
        <p:blipFill>
          <a:blip r:embed="rId2">
            <a:extLst>
              <a:ext uri="{28A0092B-C50C-407E-A947-70E740481C1C}">
                <a14:useLocalDpi xmlns:a14="http://schemas.microsoft.com/office/drawing/2010/main" val="0"/>
              </a:ext>
            </a:extLst>
          </a:blip>
          <a:srcRect l="5869" t="13628" r="6103" b="7197"/>
          <a:stretch>
            <a:fillRect/>
          </a:stretch>
        </p:blipFill>
        <p:spPr>
          <a:xfrm>
            <a:off x="0" y="4343400"/>
            <a:ext cx="2286000" cy="2514600"/>
          </a:xfrm>
          <a:prstGeom prst="rect">
            <a:avLst/>
          </a:prstGeom>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ew shape"/>
          <p:cNvSpPr/>
          <p:nvPr/>
        </p:nvSpPr>
        <p:spPr>
          <a:xfrm>
            <a:off x="647700" y="321310"/>
            <a:ext cx="10706100" cy="10414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lstStyle>
            <a:defPPr>
              <a:defRPr lang="en-US"/>
            </a:defPPr>
            <a:lvl1pPr marL="0" algn="l" defTabSz="914400" rtl="0" eaLnBrk="1" latinLnBrk="0" hangingPunct="1">
              <a:defRPr sz="1800" kern="1200">
                <a:solidFill>
                  <a:srgbClr val="F2F2F2"/>
                </a:solidFill>
                <a:latin typeface="Calibri"/>
                <a:ea typeface="+mn-ea"/>
                <a:cs typeface="+mn-cs"/>
              </a:defRPr>
            </a:lvl1pPr>
            <a:lvl2pPr marL="457200" algn="l" defTabSz="914400" rtl="0" eaLnBrk="1" latinLnBrk="0" hangingPunct="1">
              <a:defRPr sz="1800" kern="1200">
                <a:solidFill>
                  <a:srgbClr val="F2F2F2"/>
                </a:solidFill>
                <a:latin typeface="Calibri"/>
                <a:ea typeface="+mn-ea"/>
                <a:cs typeface="+mn-cs"/>
              </a:defRPr>
            </a:lvl2pPr>
            <a:lvl3pPr marL="914400" algn="l" defTabSz="914400" rtl="0" eaLnBrk="1" latinLnBrk="0" hangingPunct="1">
              <a:defRPr sz="1800" kern="1200">
                <a:solidFill>
                  <a:srgbClr val="F2F2F2"/>
                </a:solidFill>
                <a:latin typeface="Calibri"/>
                <a:ea typeface="+mn-ea"/>
                <a:cs typeface="+mn-cs"/>
              </a:defRPr>
            </a:lvl3pPr>
            <a:lvl4pPr marL="1371600" algn="l" defTabSz="914400" rtl="0" eaLnBrk="1" latinLnBrk="0" hangingPunct="1">
              <a:defRPr sz="1800" kern="1200">
                <a:solidFill>
                  <a:srgbClr val="F2F2F2"/>
                </a:solidFill>
                <a:latin typeface="Calibri"/>
                <a:ea typeface="+mn-ea"/>
                <a:cs typeface="+mn-cs"/>
              </a:defRPr>
            </a:lvl4pPr>
            <a:lvl5pPr marL="1828800" algn="l" defTabSz="914400" rtl="0" eaLnBrk="1" latinLnBrk="0" hangingPunct="1">
              <a:defRPr sz="1800" kern="1200">
                <a:solidFill>
                  <a:srgbClr val="F2F2F2"/>
                </a:solidFill>
                <a:latin typeface="Calibri"/>
                <a:ea typeface="+mn-ea"/>
                <a:cs typeface="+mn-cs"/>
              </a:defRPr>
            </a:lvl5pPr>
            <a:lvl6pPr marL="2286000" algn="l" defTabSz="914400" rtl="0" eaLnBrk="1" latinLnBrk="0" hangingPunct="1">
              <a:defRPr sz="1800" kern="1200">
                <a:solidFill>
                  <a:srgbClr val="F2F2F2"/>
                </a:solidFill>
                <a:latin typeface="Calibri"/>
                <a:ea typeface="+mn-ea"/>
                <a:cs typeface="+mn-cs"/>
              </a:defRPr>
            </a:lvl6pPr>
            <a:lvl7pPr marL="2743200" algn="l" defTabSz="914400" rtl="0" eaLnBrk="1" latinLnBrk="0" hangingPunct="1">
              <a:defRPr sz="1800" kern="1200">
                <a:solidFill>
                  <a:srgbClr val="F2F2F2"/>
                </a:solidFill>
                <a:latin typeface="Calibri"/>
                <a:ea typeface="+mn-ea"/>
                <a:cs typeface="+mn-cs"/>
              </a:defRPr>
            </a:lvl7pPr>
            <a:lvl8pPr marL="3200400" algn="l" defTabSz="914400" rtl="0" eaLnBrk="1" latinLnBrk="0" hangingPunct="1">
              <a:defRPr sz="1800" kern="1200">
                <a:solidFill>
                  <a:srgbClr val="F2F2F2"/>
                </a:solidFill>
                <a:latin typeface="Calibri"/>
                <a:ea typeface="+mn-ea"/>
                <a:cs typeface="+mn-cs"/>
              </a:defRPr>
            </a:lvl8pPr>
            <a:lvl9pPr marL="3657600" algn="l" defTabSz="914400" rtl="0" eaLnBrk="1" latinLnBrk="0" hangingPunct="1">
              <a:defRPr sz="1800" kern="1200">
                <a:solidFill>
                  <a:srgbClr val="F2F2F2"/>
                </a:solidFill>
                <a:latin typeface="Calibri"/>
                <a:ea typeface="+mn-ea"/>
                <a:cs typeface="+mn-cs"/>
              </a:defRPr>
            </a:lvl9pPr>
          </a:lstStyle>
          <a:p>
            <a:pPr marL="0" marR="0" indent="0" algn="l">
              <a:lnSpc>
                <a:spcPct val="90000"/>
              </a:lnSpc>
              <a:spcBef>
                <a:spcPct val="0"/>
              </a:spcBef>
              <a:spcAft>
                <a:spcPct val="0"/>
              </a:spcAft>
              <a:buNone/>
            </a:pPr>
            <a:r>
              <a:rPr sz="3200" b="0" i="0" u="none">
                <a:solidFill>
                  <a:schemeClr val="lt1"/>
                </a:solidFill>
                <a:latin typeface="+mj-lt"/>
              </a:rPr>
              <a:t>Our Industry in Numbers (ABS Data)</a:t>
            </a:r>
          </a:p>
        </p:txBody>
      </p:sp>
      <p:sp>
        <p:nvSpPr>
          <p:cNvPr id="4" name="New shape"/>
          <p:cNvSpPr/>
          <p:nvPr/>
        </p:nvSpPr>
        <p:spPr>
          <a:xfrm>
            <a:off x="508000" y="1507490"/>
            <a:ext cx="5588000" cy="1016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lstStyle>
            <a:defPPr>
              <a:defRPr lang="en-US"/>
            </a:defPPr>
            <a:lvl1pPr marL="0" algn="l" defTabSz="914400" rtl="0" eaLnBrk="1" latinLnBrk="0" hangingPunct="1">
              <a:defRPr sz="1800" kern="1200">
                <a:solidFill>
                  <a:srgbClr val="F2F2F2"/>
                </a:solidFill>
                <a:latin typeface="Calibri"/>
                <a:ea typeface="+mn-ea"/>
                <a:cs typeface="+mn-cs"/>
              </a:defRPr>
            </a:lvl1pPr>
            <a:lvl2pPr marL="457200" algn="l" defTabSz="914400" rtl="0" eaLnBrk="1" latinLnBrk="0" hangingPunct="1">
              <a:defRPr sz="1800" kern="1200">
                <a:solidFill>
                  <a:srgbClr val="F2F2F2"/>
                </a:solidFill>
                <a:latin typeface="Calibri"/>
                <a:ea typeface="+mn-ea"/>
                <a:cs typeface="+mn-cs"/>
              </a:defRPr>
            </a:lvl2pPr>
            <a:lvl3pPr marL="914400" algn="l" defTabSz="914400" rtl="0" eaLnBrk="1" latinLnBrk="0" hangingPunct="1">
              <a:defRPr sz="1800" kern="1200">
                <a:solidFill>
                  <a:srgbClr val="F2F2F2"/>
                </a:solidFill>
                <a:latin typeface="Calibri"/>
                <a:ea typeface="+mn-ea"/>
                <a:cs typeface="+mn-cs"/>
              </a:defRPr>
            </a:lvl3pPr>
            <a:lvl4pPr marL="1371600" algn="l" defTabSz="914400" rtl="0" eaLnBrk="1" latinLnBrk="0" hangingPunct="1">
              <a:defRPr sz="1800" kern="1200">
                <a:solidFill>
                  <a:srgbClr val="F2F2F2"/>
                </a:solidFill>
                <a:latin typeface="Calibri"/>
                <a:ea typeface="+mn-ea"/>
                <a:cs typeface="+mn-cs"/>
              </a:defRPr>
            </a:lvl4pPr>
            <a:lvl5pPr marL="1828800" algn="l" defTabSz="914400" rtl="0" eaLnBrk="1" latinLnBrk="0" hangingPunct="1">
              <a:defRPr sz="1800" kern="1200">
                <a:solidFill>
                  <a:srgbClr val="F2F2F2"/>
                </a:solidFill>
                <a:latin typeface="Calibri"/>
                <a:ea typeface="+mn-ea"/>
                <a:cs typeface="+mn-cs"/>
              </a:defRPr>
            </a:lvl5pPr>
            <a:lvl6pPr marL="2286000" algn="l" defTabSz="914400" rtl="0" eaLnBrk="1" latinLnBrk="0" hangingPunct="1">
              <a:defRPr sz="1800" kern="1200">
                <a:solidFill>
                  <a:srgbClr val="F2F2F2"/>
                </a:solidFill>
                <a:latin typeface="Calibri"/>
                <a:ea typeface="+mn-ea"/>
                <a:cs typeface="+mn-cs"/>
              </a:defRPr>
            </a:lvl6pPr>
            <a:lvl7pPr marL="2743200" algn="l" defTabSz="914400" rtl="0" eaLnBrk="1" latinLnBrk="0" hangingPunct="1">
              <a:defRPr sz="1800" kern="1200">
                <a:solidFill>
                  <a:srgbClr val="F2F2F2"/>
                </a:solidFill>
                <a:latin typeface="Calibri"/>
                <a:ea typeface="+mn-ea"/>
                <a:cs typeface="+mn-cs"/>
              </a:defRPr>
            </a:lvl7pPr>
            <a:lvl8pPr marL="3200400" algn="l" defTabSz="914400" rtl="0" eaLnBrk="1" latinLnBrk="0" hangingPunct="1">
              <a:defRPr sz="1800" kern="1200">
                <a:solidFill>
                  <a:srgbClr val="F2F2F2"/>
                </a:solidFill>
                <a:latin typeface="Calibri"/>
                <a:ea typeface="+mn-ea"/>
                <a:cs typeface="+mn-cs"/>
              </a:defRPr>
            </a:lvl8pPr>
            <a:lvl9pPr marL="3657600" algn="l" defTabSz="914400" rtl="0" eaLnBrk="1" latinLnBrk="0" hangingPunct="1">
              <a:defRPr sz="1800" kern="1200">
                <a:solidFill>
                  <a:srgbClr val="F2F2F2"/>
                </a:solidFill>
                <a:latin typeface="Calibri"/>
                <a:ea typeface="+mn-ea"/>
                <a:cs typeface="+mn-cs"/>
              </a:defRPr>
            </a:lvl9pPr>
          </a:lstStyle>
          <a:p>
            <a:pPr marL="0" marR="0" indent="0" algn="ctr">
              <a:lnSpc>
                <a:spcPct val="100000"/>
              </a:lnSpc>
              <a:spcBef>
                <a:spcPct val="0"/>
              </a:spcBef>
              <a:spcAft>
                <a:spcPct val="0"/>
              </a:spcAft>
              <a:buNone/>
            </a:pPr>
            <a:r>
              <a:rPr lang="en-US" sz="2400" b="1" i="0" u="none" dirty="0">
                <a:solidFill>
                  <a:schemeClr val="lt1"/>
                </a:solidFill>
                <a:latin typeface="+mj-lt"/>
              </a:rPr>
              <a:t>Size of  Tasmanian</a:t>
            </a:r>
            <a:r>
              <a:rPr sz="2400" b="1" i="0" u="none" dirty="0">
                <a:solidFill>
                  <a:schemeClr val="lt1"/>
                </a:solidFill>
                <a:latin typeface="+mj-lt"/>
              </a:rPr>
              <a:t> Construction</a:t>
            </a:r>
          </a:p>
          <a:p>
            <a:pPr marL="0" marR="0" indent="0" algn="ctr">
              <a:lnSpc>
                <a:spcPct val="100000"/>
              </a:lnSpc>
              <a:spcBef>
                <a:spcPct val="0"/>
              </a:spcBef>
              <a:spcAft>
                <a:spcPct val="0"/>
              </a:spcAft>
              <a:buNone/>
            </a:pPr>
            <a:r>
              <a:rPr sz="2400" b="1" i="0" u="none" dirty="0">
                <a:solidFill>
                  <a:schemeClr val="lt1"/>
                </a:solidFill>
                <a:latin typeface="+mj-lt"/>
              </a:rPr>
              <a:t>Businesses</a:t>
            </a:r>
            <a:endParaRPr lang="en-US" sz="2400" b="1" i="0" u="none" dirty="0">
              <a:solidFill>
                <a:schemeClr val="lt1"/>
              </a:solidFill>
              <a:latin typeface="+mj-lt"/>
            </a:endParaRPr>
          </a:p>
          <a:p>
            <a:pPr marL="0" marR="0" indent="0" algn="ctr">
              <a:lnSpc>
                <a:spcPct val="100000"/>
              </a:lnSpc>
              <a:spcBef>
                <a:spcPct val="0"/>
              </a:spcBef>
              <a:spcAft>
                <a:spcPct val="0"/>
              </a:spcAft>
              <a:buNone/>
            </a:pPr>
            <a:r>
              <a:rPr lang="en-US" sz="1400" b="1" i="0" u="none" dirty="0">
                <a:solidFill>
                  <a:schemeClr val="lt1"/>
                </a:solidFill>
                <a:latin typeface="+mj-lt"/>
              </a:rPr>
              <a:t> (2025)– 7,126 businesses</a:t>
            </a:r>
            <a:endParaRPr sz="1400" b="1" i="0" u="none" dirty="0">
              <a:solidFill>
                <a:schemeClr val="lt1"/>
              </a:solidFill>
              <a:latin typeface="+mj-lt"/>
            </a:endParaRPr>
          </a:p>
        </p:txBody>
      </p:sp>
      <p:sp>
        <p:nvSpPr>
          <p:cNvPr id="6" name="New shape"/>
          <p:cNvSpPr/>
          <p:nvPr/>
        </p:nvSpPr>
        <p:spPr>
          <a:xfrm>
            <a:off x="6108290" y="1528762"/>
            <a:ext cx="5461000" cy="508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rtlCol="0" anchor="ctr"/>
          <a:lstStyle>
            <a:defPPr>
              <a:defRPr lang="en-US"/>
            </a:defPPr>
            <a:lvl1pPr marL="0" algn="l" defTabSz="914400" rtl="0" eaLnBrk="1" latinLnBrk="0" hangingPunct="1">
              <a:defRPr sz="1800" kern="1200">
                <a:solidFill>
                  <a:srgbClr val="F2F2F2"/>
                </a:solidFill>
                <a:latin typeface="Calibri"/>
                <a:ea typeface="+mn-ea"/>
                <a:cs typeface="+mn-cs"/>
              </a:defRPr>
            </a:lvl1pPr>
            <a:lvl2pPr marL="457200" algn="l" defTabSz="914400" rtl="0" eaLnBrk="1" latinLnBrk="0" hangingPunct="1">
              <a:defRPr sz="1800" kern="1200">
                <a:solidFill>
                  <a:srgbClr val="F2F2F2"/>
                </a:solidFill>
                <a:latin typeface="Calibri"/>
                <a:ea typeface="+mn-ea"/>
                <a:cs typeface="+mn-cs"/>
              </a:defRPr>
            </a:lvl2pPr>
            <a:lvl3pPr marL="914400" algn="l" defTabSz="914400" rtl="0" eaLnBrk="1" latinLnBrk="0" hangingPunct="1">
              <a:defRPr sz="1800" kern="1200">
                <a:solidFill>
                  <a:srgbClr val="F2F2F2"/>
                </a:solidFill>
                <a:latin typeface="Calibri"/>
                <a:ea typeface="+mn-ea"/>
                <a:cs typeface="+mn-cs"/>
              </a:defRPr>
            </a:lvl3pPr>
            <a:lvl4pPr marL="1371600" algn="l" defTabSz="914400" rtl="0" eaLnBrk="1" latinLnBrk="0" hangingPunct="1">
              <a:defRPr sz="1800" kern="1200">
                <a:solidFill>
                  <a:srgbClr val="F2F2F2"/>
                </a:solidFill>
                <a:latin typeface="Calibri"/>
                <a:ea typeface="+mn-ea"/>
                <a:cs typeface="+mn-cs"/>
              </a:defRPr>
            </a:lvl4pPr>
            <a:lvl5pPr marL="1828800" algn="l" defTabSz="914400" rtl="0" eaLnBrk="1" latinLnBrk="0" hangingPunct="1">
              <a:defRPr sz="1800" kern="1200">
                <a:solidFill>
                  <a:srgbClr val="F2F2F2"/>
                </a:solidFill>
                <a:latin typeface="Calibri"/>
                <a:ea typeface="+mn-ea"/>
                <a:cs typeface="+mn-cs"/>
              </a:defRPr>
            </a:lvl5pPr>
            <a:lvl6pPr marL="2286000" algn="l" defTabSz="914400" rtl="0" eaLnBrk="1" latinLnBrk="0" hangingPunct="1">
              <a:defRPr sz="1800" kern="1200">
                <a:solidFill>
                  <a:srgbClr val="F2F2F2"/>
                </a:solidFill>
                <a:latin typeface="Calibri"/>
                <a:ea typeface="+mn-ea"/>
                <a:cs typeface="+mn-cs"/>
              </a:defRPr>
            </a:lvl6pPr>
            <a:lvl7pPr marL="2743200" algn="l" defTabSz="914400" rtl="0" eaLnBrk="1" latinLnBrk="0" hangingPunct="1">
              <a:defRPr sz="1800" kern="1200">
                <a:solidFill>
                  <a:srgbClr val="F2F2F2"/>
                </a:solidFill>
                <a:latin typeface="Calibri"/>
                <a:ea typeface="+mn-ea"/>
                <a:cs typeface="+mn-cs"/>
              </a:defRPr>
            </a:lvl7pPr>
            <a:lvl8pPr marL="3200400" algn="l" defTabSz="914400" rtl="0" eaLnBrk="1" latinLnBrk="0" hangingPunct="1">
              <a:defRPr sz="1800" kern="1200">
                <a:solidFill>
                  <a:srgbClr val="F2F2F2"/>
                </a:solidFill>
                <a:latin typeface="Calibri"/>
                <a:ea typeface="+mn-ea"/>
                <a:cs typeface="+mn-cs"/>
              </a:defRPr>
            </a:lvl8pPr>
            <a:lvl9pPr marL="3657600" algn="l" defTabSz="914400" rtl="0" eaLnBrk="1" latinLnBrk="0" hangingPunct="1">
              <a:defRPr sz="1800" kern="1200">
                <a:solidFill>
                  <a:srgbClr val="F2F2F2"/>
                </a:solidFill>
                <a:latin typeface="Calibri"/>
                <a:ea typeface="+mn-ea"/>
                <a:cs typeface="+mn-cs"/>
              </a:defRPr>
            </a:lvl9pPr>
          </a:lstStyle>
          <a:p>
            <a:pPr marL="0" marR="0" indent="0" algn="ctr">
              <a:lnSpc>
                <a:spcPct val="100000"/>
              </a:lnSpc>
              <a:spcBef>
                <a:spcPct val="0"/>
              </a:spcBef>
              <a:spcAft>
                <a:spcPct val="0"/>
              </a:spcAft>
              <a:buNone/>
            </a:pPr>
            <a:r>
              <a:rPr sz="2400" b="1" i="0" u="none" dirty="0">
                <a:solidFill>
                  <a:schemeClr val="lt1"/>
                </a:solidFill>
                <a:latin typeface="+mj-lt"/>
              </a:rPr>
              <a:t>Employment</a:t>
            </a:r>
          </a:p>
        </p:txBody>
      </p:sp>
      <p:sp>
        <p:nvSpPr>
          <p:cNvPr id="7" name="New shape"/>
          <p:cNvSpPr/>
          <p:nvPr/>
        </p:nvSpPr>
        <p:spPr>
          <a:xfrm>
            <a:off x="6223000" y="2794000"/>
            <a:ext cx="1905000" cy="190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2F2F2"/>
                </a:solidFill>
                <a:latin typeface="Calibri"/>
                <a:ea typeface="+mn-ea"/>
                <a:cs typeface="+mn-cs"/>
              </a:defRPr>
            </a:lvl1pPr>
            <a:lvl2pPr marL="457200" algn="l" defTabSz="914400" rtl="0" eaLnBrk="1" latinLnBrk="0" hangingPunct="1">
              <a:defRPr sz="1800" kern="1200">
                <a:solidFill>
                  <a:srgbClr val="F2F2F2"/>
                </a:solidFill>
                <a:latin typeface="Calibri"/>
                <a:ea typeface="+mn-ea"/>
                <a:cs typeface="+mn-cs"/>
              </a:defRPr>
            </a:lvl2pPr>
            <a:lvl3pPr marL="914400" algn="l" defTabSz="914400" rtl="0" eaLnBrk="1" latinLnBrk="0" hangingPunct="1">
              <a:defRPr sz="1800" kern="1200">
                <a:solidFill>
                  <a:srgbClr val="F2F2F2"/>
                </a:solidFill>
                <a:latin typeface="Calibri"/>
                <a:ea typeface="+mn-ea"/>
                <a:cs typeface="+mn-cs"/>
              </a:defRPr>
            </a:lvl3pPr>
            <a:lvl4pPr marL="1371600" algn="l" defTabSz="914400" rtl="0" eaLnBrk="1" latinLnBrk="0" hangingPunct="1">
              <a:defRPr sz="1800" kern="1200">
                <a:solidFill>
                  <a:srgbClr val="F2F2F2"/>
                </a:solidFill>
                <a:latin typeface="Calibri"/>
                <a:ea typeface="+mn-ea"/>
                <a:cs typeface="+mn-cs"/>
              </a:defRPr>
            </a:lvl4pPr>
            <a:lvl5pPr marL="1828800" algn="l" defTabSz="914400" rtl="0" eaLnBrk="1" latinLnBrk="0" hangingPunct="1">
              <a:defRPr sz="1800" kern="1200">
                <a:solidFill>
                  <a:srgbClr val="F2F2F2"/>
                </a:solidFill>
                <a:latin typeface="Calibri"/>
                <a:ea typeface="+mn-ea"/>
                <a:cs typeface="+mn-cs"/>
              </a:defRPr>
            </a:lvl5pPr>
            <a:lvl6pPr marL="2286000" algn="l" defTabSz="914400" rtl="0" eaLnBrk="1" latinLnBrk="0" hangingPunct="1">
              <a:defRPr sz="1800" kern="1200">
                <a:solidFill>
                  <a:srgbClr val="F2F2F2"/>
                </a:solidFill>
                <a:latin typeface="Calibri"/>
                <a:ea typeface="+mn-ea"/>
                <a:cs typeface="+mn-cs"/>
              </a:defRPr>
            </a:lvl6pPr>
            <a:lvl7pPr marL="2743200" algn="l" defTabSz="914400" rtl="0" eaLnBrk="1" latinLnBrk="0" hangingPunct="1">
              <a:defRPr sz="1800" kern="1200">
                <a:solidFill>
                  <a:srgbClr val="F2F2F2"/>
                </a:solidFill>
                <a:latin typeface="Calibri"/>
                <a:ea typeface="+mn-ea"/>
                <a:cs typeface="+mn-cs"/>
              </a:defRPr>
            </a:lvl7pPr>
            <a:lvl8pPr marL="3200400" algn="l" defTabSz="914400" rtl="0" eaLnBrk="1" latinLnBrk="0" hangingPunct="1">
              <a:defRPr sz="1800" kern="1200">
                <a:solidFill>
                  <a:srgbClr val="F2F2F2"/>
                </a:solidFill>
                <a:latin typeface="Calibri"/>
                <a:ea typeface="+mn-ea"/>
                <a:cs typeface="+mn-cs"/>
              </a:defRPr>
            </a:lvl8pPr>
            <a:lvl9pPr marL="3657600" algn="l" defTabSz="914400" rtl="0" eaLnBrk="1" latinLnBrk="0" hangingPunct="1">
              <a:defRPr sz="1800" kern="1200">
                <a:solidFill>
                  <a:srgbClr val="F2F2F2"/>
                </a:solidFill>
                <a:latin typeface="Calibri"/>
                <a:ea typeface="+mn-ea"/>
                <a:cs typeface="+mn-cs"/>
              </a:defRPr>
            </a:lvl9pPr>
          </a:lstStyle>
          <a:p>
            <a:pPr algn="ctr"/>
            <a:endParaRPr/>
          </a:p>
        </p:txBody>
      </p:sp>
      <p:sp>
        <p:nvSpPr>
          <p:cNvPr id="8" name="New shape"/>
          <p:cNvSpPr/>
          <p:nvPr/>
        </p:nvSpPr>
        <p:spPr>
          <a:xfrm>
            <a:off x="7696200" y="2015490"/>
            <a:ext cx="3175000" cy="2540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rtlCol="0" anchor="ctr"/>
          <a:lstStyle>
            <a:defPPr>
              <a:defRPr lang="en-US"/>
            </a:defPPr>
            <a:lvl1pPr marL="0" algn="l" defTabSz="914400" rtl="0" eaLnBrk="1" latinLnBrk="0" hangingPunct="1">
              <a:defRPr sz="1800" kern="1200">
                <a:solidFill>
                  <a:srgbClr val="F2F2F2"/>
                </a:solidFill>
                <a:latin typeface="Calibri"/>
                <a:ea typeface="+mn-ea"/>
                <a:cs typeface="+mn-cs"/>
              </a:defRPr>
            </a:lvl1pPr>
            <a:lvl2pPr marL="457200" algn="l" defTabSz="914400" rtl="0" eaLnBrk="1" latinLnBrk="0" hangingPunct="1">
              <a:defRPr sz="1800" kern="1200">
                <a:solidFill>
                  <a:srgbClr val="F2F2F2"/>
                </a:solidFill>
                <a:latin typeface="Calibri"/>
                <a:ea typeface="+mn-ea"/>
                <a:cs typeface="+mn-cs"/>
              </a:defRPr>
            </a:lvl2pPr>
            <a:lvl3pPr marL="914400" algn="l" defTabSz="914400" rtl="0" eaLnBrk="1" latinLnBrk="0" hangingPunct="1">
              <a:defRPr sz="1800" kern="1200">
                <a:solidFill>
                  <a:srgbClr val="F2F2F2"/>
                </a:solidFill>
                <a:latin typeface="Calibri"/>
                <a:ea typeface="+mn-ea"/>
                <a:cs typeface="+mn-cs"/>
              </a:defRPr>
            </a:lvl3pPr>
            <a:lvl4pPr marL="1371600" algn="l" defTabSz="914400" rtl="0" eaLnBrk="1" latinLnBrk="0" hangingPunct="1">
              <a:defRPr sz="1800" kern="1200">
                <a:solidFill>
                  <a:srgbClr val="F2F2F2"/>
                </a:solidFill>
                <a:latin typeface="Calibri"/>
                <a:ea typeface="+mn-ea"/>
                <a:cs typeface="+mn-cs"/>
              </a:defRPr>
            </a:lvl4pPr>
            <a:lvl5pPr marL="1828800" algn="l" defTabSz="914400" rtl="0" eaLnBrk="1" latinLnBrk="0" hangingPunct="1">
              <a:defRPr sz="1800" kern="1200">
                <a:solidFill>
                  <a:srgbClr val="F2F2F2"/>
                </a:solidFill>
                <a:latin typeface="Calibri"/>
                <a:ea typeface="+mn-ea"/>
                <a:cs typeface="+mn-cs"/>
              </a:defRPr>
            </a:lvl5pPr>
            <a:lvl6pPr marL="2286000" algn="l" defTabSz="914400" rtl="0" eaLnBrk="1" latinLnBrk="0" hangingPunct="1">
              <a:defRPr sz="1800" kern="1200">
                <a:solidFill>
                  <a:srgbClr val="F2F2F2"/>
                </a:solidFill>
                <a:latin typeface="Calibri"/>
                <a:ea typeface="+mn-ea"/>
                <a:cs typeface="+mn-cs"/>
              </a:defRPr>
            </a:lvl6pPr>
            <a:lvl7pPr marL="2743200" algn="l" defTabSz="914400" rtl="0" eaLnBrk="1" latinLnBrk="0" hangingPunct="1">
              <a:defRPr sz="1800" kern="1200">
                <a:solidFill>
                  <a:srgbClr val="F2F2F2"/>
                </a:solidFill>
                <a:latin typeface="Calibri"/>
                <a:ea typeface="+mn-ea"/>
                <a:cs typeface="+mn-cs"/>
              </a:defRPr>
            </a:lvl7pPr>
            <a:lvl8pPr marL="3200400" algn="l" defTabSz="914400" rtl="0" eaLnBrk="1" latinLnBrk="0" hangingPunct="1">
              <a:defRPr sz="1800" kern="1200">
                <a:solidFill>
                  <a:srgbClr val="F2F2F2"/>
                </a:solidFill>
                <a:latin typeface="Calibri"/>
                <a:ea typeface="+mn-ea"/>
                <a:cs typeface="+mn-cs"/>
              </a:defRPr>
            </a:lvl8pPr>
            <a:lvl9pPr marL="3657600" algn="l" defTabSz="914400" rtl="0" eaLnBrk="1" latinLnBrk="0" hangingPunct="1">
              <a:defRPr sz="1800" kern="1200">
                <a:solidFill>
                  <a:srgbClr val="F2F2F2"/>
                </a:solidFill>
                <a:latin typeface="Calibri"/>
                <a:ea typeface="+mn-ea"/>
                <a:cs typeface="+mn-cs"/>
              </a:defRPr>
            </a:lvl9pPr>
          </a:lstStyle>
          <a:p>
            <a:pPr marL="0" marR="0" indent="0" algn="l">
              <a:lnSpc>
                <a:spcPct val="100000"/>
              </a:lnSpc>
              <a:spcBef>
                <a:spcPct val="0"/>
              </a:spcBef>
              <a:spcAft>
                <a:spcPct val="0"/>
              </a:spcAft>
              <a:buNone/>
            </a:pPr>
            <a:r>
              <a:rPr sz="5400" b="1" i="0" u="none" dirty="0">
                <a:solidFill>
                  <a:schemeClr val="accent1"/>
                </a:solidFill>
                <a:latin typeface="+mj-lt"/>
              </a:rPr>
              <a:t>2</a:t>
            </a:r>
            <a:r>
              <a:rPr lang="en-US" sz="5400" b="1" i="0" u="none" dirty="0">
                <a:solidFill>
                  <a:schemeClr val="accent1"/>
                </a:solidFill>
                <a:latin typeface="+mj-lt"/>
              </a:rPr>
              <a:t>7,693</a:t>
            </a:r>
            <a:endParaRPr sz="5400" b="1" i="0" u="none" dirty="0">
              <a:solidFill>
                <a:schemeClr val="accent1"/>
              </a:solidFill>
              <a:latin typeface="+mj-lt"/>
            </a:endParaRPr>
          </a:p>
          <a:p>
            <a:pPr marL="0" marR="0" indent="0" algn="l">
              <a:lnSpc>
                <a:spcPct val="90000"/>
              </a:lnSpc>
              <a:spcBef>
                <a:spcPct val="10000"/>
              </a:spcBef>
              <a:spcAft>
                <a:spcPct val="0"/>
              </a:spcAft>
              <a:buNone/>
            </a:pPr>
            <a:r>
              <a:rPr sz="3000" b="1" i="0" u="none" dirty="0">
                <a:solidFill>
                  <a:schemeClr val="lt1"/>
                </a:solidFill>
                <a:latin typeface="+mj-lt"/>
              </a:rPr>
              <a:t>People</a:t>
            </a:r>
          </a:p>
          <a:p>
            <a:pPr marL="0" marR="0" indent="0" algn="l">
              <a:lnSpc>
                <a:spcPct val="90000"/>
              </a:lnSpc>
              <a:spcBef>
                <a:spcPct val="10000"/>
              </a:spcBef>
              <a:spcAft>
                <a:spcPct val="0"/>
              </a:spcAft>
              <a:buNone/>
            </a:pPr>
            <a:r>
              <a:rPr sz="3000" b="1" i="0" u="none" dirty="0">
                <a:solidFill>
                  <a:schemeClr val="lt1"/>
                </a:solidFill>
                <a:latin typeface="+mj-lt"/>
              </a:rPr>
              <a:t>Employed in</a:t>
            </a:r>
          </a:p>
          <a:p>
            <a:pPr marL="0" marR="0" indent="0" algn="l">
              <a:lnSpc>
                <a:spcPct val="90000"/>
              </a:lnSpc>
              <a:spcBef>
                <a:spcPct val="10000"/>
              </a:spcBef>
              <a:spcAft>
                <a:spcPct val="0"/>
              </a:spcAft>
              <a:buNone/>
            </a:pPr>
            <a:r>
              <a:rPr sz="3000" b="1" i="0" u="none" dirty="0">
                <a:solidFill>
                  <a:schemeClr val="lt1"/>
                </a:solidFill>
                <a:latin typeface="+mj-lt"/>
              </a:rPr>
              <a:t>Tas</a:t>
            </a:r>
            <a:r>
              <a:rPr lang="en-US" sz="3000" b="1" i="0" u="none" dirty="0">
                <a:solidFill>
                  <a:schemeClr val="lt1"/>
                </a:solidFill>
                <a:latin typeface="+mj-lt"/>
              </a:rPr>
              <a:t>manian</a:t>
            </a:r>
            <a:endParaRPr sz="3000" b="1" i="0" u="none" dirty="0">
              <a:solidFill>
                <a:schemeClr val="lt1"/>
              </a:solidFill>
              <a:latin typeface="+mj-lt"/>
            </a:endParaRPr>
          </a:p>
          <a:p>
            <a:pPr marL="0" marR="0" indent="0" algn="l">
              <a:lnSpc>
                <a:spcPct val="90000"/>
              </a:lnSpc>
              <a:spcBef>
                <a:spcPct val="10000"/>
              </a:spcBef>
              <a:spcAft>
                <a:spcPct val="0"/>
              </a:spcAft>
              <a:buNone/>
            </a:pPr>
            <a:r>
              <a:rPr sz="3000" b="1" i="0" u="none" dirty="0">
                <a:solidFill>
                  <a:schemeClr val="lt1"/>
                </a:solidFill>
                <a:latin typeface="+mj-lt"/>
              </a:rPr>
              <a:t>Construction</a:t>
            </a:r>
          </a:p>
        </p:txBody>
      </p:sp>
      <p:sp>
        <p:nvSpPr>
          <p:cNvPr id="9" name="New shape"/>
          <p:cNvSpPr/>
          <p:nvPr/>
        </p:nvSpPr>
        <p:spPr>
          <a:xfrm>
            <a:off x="1295400" y="6364605"/>
            <a:ext cx="6400800" cy="381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lstStyle>
            <a:defPPr>
              <a:defRPr lang="en-US"/>
            </a:defPPr>
            <a:lvl1pPr marL="0" algn="l" defTabSz="914400" rtl="0" eaLnBrk="1" latinLnBrk="0" hangingPunct="1">
              <a:defRPr sz="1800" kern="1200">
                <a:solidFill>
                  <a:srgbClr val="F2F2F2"/>
                </a:solidFill>
                <a:latin typeface="Calibri"/>
                <a:ea typeface="+mn-ea"/>
                <a:cs typeface="+mn-cs"/>
              </a:defRPr>
            </a:lvl1pPr>
            <a:lvl2pPr marL="457200" algn="l" defTabSz="914400" rtl="0" eaLnBrk="1" latinLnBrk="0" hangingPunct="1">
              <a:defRPr sz="1800" kern="1200">
                <a:solidFill>
                  <a:srgbClr val="F2F2F2"/>
                </a:solidFill>
                <a:latin typeface="Calibri"/>
                <a:ea typeface="+mn-ea"/>
                <a:cs typeface="+mn-cs"/>
              </a:defRPr>
            </a:lvl2pPr>
            <a:lvl3pPr marL="914400" algn="l" defTabSz="914400" rtl="0" eaLnBrk="1" latinLnBrk="0" hangingPunct="1">
              <a:defRPr sz="1800" kern="1200">
                <a:solidFill>
                  <a:srgbClr val="F2F2F2"/>
                </a:solidFill>
                <a:latin typeface="Calibri"/>
                <a:ea typeface="+mn-ea"/>
                <a:cs typeface="+mn-cs"/>
              </a:defRPr>
            </a:lvl3pPr>
            <a:lvl4pPr marL="1371600" algn="l" defTabSz="914400" rtl="0" eaLnBrk="1" latinLnBrk="0" hangingPunct="1">
              <a:defRPr sz="1800" kern="1200">
                <a:solidFill>
                  <a:srgbClr val="F2F2F2"/>
                </a:solidFill>
                <a:latin typeface="Calibri"/>
                <a:ea typeface="+mn-ea"/>
                <a:cs typeface="+mn-cs"/>
              </a:defRPr>
            </a:lvl4pPr>
            <a:lvl5pPr marL="1828800" algn="l" defTabSz="914400" rtl="0" eaLnBrk="1" latinLnBrk="0" hangingPunct="1">
              <a:defRPr sz="1800" kern="1200">
                <a:solidFill>
                  <a:srgbClr val="F2F2F2"/>
                </a:solidFill>
                <a:latin typeface="Calibri"/>
                <a:ea typeface="+mn-ea"/>
                <a:cs typeface="+mn-cs"/>
              </a:defRPr>
            </a:lvl5pPr>
            <a:lvl6pPr marL="2286000" algn="l" defTabSz="914400" rtl="0" eaLnBrk="1" latinLnBrk="0" hangingPunct="1">
              <a:defRPr sz="1800" kern="1200">
                <a:solidFill>
                  <a:srgbClr val="F2F2F2"/>
                </a:solidFill>
                <a:latin typeface="Calibri"/>
                <a:ea typeface="+mn-ea"/>
                <a:cs typeface="+mn-cs"/>
              </a:defRPr>
            </a:lvl6pPr>
            <a:lvl7pPr marL="2743200" algn="l" defTabSz="914400" rtl="0" eaLnBrk="1" latinLnBrk="0" hangingPunct="1">
              <a:defRPr sz="1800" kern="1200">
                <a:solidFill>
                  <a:srgbClr val="F2F2F2"/>
                </a:solidFill>
                <a:latin typeface="Calibri"/>
                <a:ea typeface="+mn-ea"/>
                <a:cs typeface="+mn-cs"/>
              </a:defRPr>
            </a:lvl7pPr>
            <a:lvl8pPr marL="3200400" algn="l" defTabSz="914400" rtl="0" eaLnBrk="1" latinLnBrk="0" hangingPunct="1">
              <a:defRPr sz="1800" kern="1200">
                <a:solidFill>
                  <a:srgbClr val="F2F2F2"/>
                </a:solidFill>
                <a:latin typeface="Calibri"/>
                <a:ea typeface="+mn-ea"/>
                <a:cs typeface="+mn-cs"/>
              </a:defRPr>
            </a:lvl8pPr>
            <a:lvl9pPr marL="3657600" algn="l" defTabSz="914400" rtl="0" eaLnBrk="1" latinLnBrk="0" hangingPunct="1">
              <a:defRPr sz="1800" kern="1200">
                <a:solidFill>
                  <a:srgbClr val="F2F2F2"/>
                </a:solidFill>
                <a:latin typeface="Calibri"/>
                <a:ea typeface="+mn-ea"/>
                <a:cs typeface="+mn-cs"/>
              </a:defRPr>
            </a:lvl9pPr>
          </a:lstStyle>
          <a:p>
            <a:pPr marL="0" marR="0" indent="0" algn="ctr">
              <a:lnSpc>
                <a:spcPct val="100000"/>
              </a:lnSpc>
              <a:spcBef>
                <a:spcPct val="0"/>
              </a:spcBef>
              <a:spcAft>
                <a:spcPct val="0"/>
              </a:spcAft>
              <a:buNone/>
            </a:pPr>
            <a:r>
              <a:rPr sz="1200" b="0" i="0" u="none" dirty="0">
                <a:solidFill>
                  <a:schemeClr val="lt1">
                    <a:lumMod val="75000"/>
                  </a:schemeClr>
                </a:solidFill>
                <a:latin typeface="+mn-lt"/>
              </a:rPr>
              <a:t>*Source: ABS </a:t>
            </a:r>
            <a:r>
              <a:rPr lang="en-US" sz="1200" b="0" i="0" u="none" dirty="0">
                <a:solidFill>
                  <a:schemeClr val="lt1">
                    <a:lumMod val="75000"/>
                  </a:schemeClr>
                </a:solidFill>
                <a:latin typeface="+mn-lt"/>
              </a:rPr>
              <a:t>6291 </a:t>
            </a:r>
            <a:r>
              <a:rPr lang="en-US" sz="1200" b="0" i="0" u="none" dirty="0" err="1">
                <a:solidFill>
                  <a:schemeClr val="lt1">
                    <a:lumMod val="75000"/>
                  </a:schemeClr>
                </a:solidFill>
                <a:latin typeface="+mn-lt"/>
              </a:rPr>
              <a:t>Labour</a:t>
            </a:r>
            <a:r>
              <a:rPr lang="en-US" sz="1200" b="0" i="0" u="none" dirty="0">
                <a:solidFill>
                  <a:schemeClr val="lt1">
                    <a:lumMod val="75000"/>
                  </a:schemeClr>
                </a:solidFill>
                <a:latin typeface="+mn-lt"/>
              </a:rPr>
              <a:t> Force;  8165 Counts of Australian Businesses</a:t>
            </a:r>
            <a:endParaRPr sz="1200" b="0" i="0" u="none" dirty="0">
              <a:solidFill>
                <a:schemeClr val="lt1">
                  <a:lumMod val="75000"/>
                </a:schemeClr>
              </a:solidFill>
              <a:latin typeface="+mn-lt"/>
            </a:endParaRPr>
          </a:p>
        </p:txBody>
      </p:sp>
      <p:graphicFrame>
        <p:nvGraphicFramePr>
          <p:cNvPr id="2" name="Chart 1">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1148651934"/>
              </p:ext>
            </p:extLst>
          </p:nvPr>
        </p:nvGraphicFramePr>
        <p:xfrm>
          <a:off x="508000" y="2657475"/>
          <a:ext cx="4978400" cy="3553460"/>
        </p:xfrm>
        <a:graphic>
          <a:graphicData uri="http://schemas.openxmlformats.org/drawingml/2006/chart">
            <c:chart xmlns:c="http://schemas.openxmlformats.org/drawingml/2006/chart" xmlns:r="http://schemas.openxmlformats.org/officeDocument/2006/relationships" r:id="rId2"/>
          </a:graphicData>
        </a:graphic>
      </p:graphicFrame>
      <p:sp>
        <p:nvSpPr>
          <p:cNvPr id="5" name="New shape">
            <a:extLst>
              <a:ext uri="{FF2B5EF4-FFF2-40B4-BE49-F238E27FC236}">
                <a16:creationId xmlns:a16="http://schemas.microsoft.com/office/drawing/2014/main" id="{FF21B269-9A15-EFB1-9498-72A4C8A3F364}"/>
              </a:ext>
            </a:extLst>
          </p:cNvPr>
          <p:cNvSpPr/>
          <p:nvPr/>
        </p:nvSpPr>
        <p:spPr>
          <a:xfrm>
            <a:off x="7700211" y="4458268"/>
            <a:ext cx="4279900" cy="2540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rtlCol="0" anchor="ctr"/>
          <a:lstStyle>
            <a:defPPr>
              <a:defRPr lang="en-US"/>
            </a:defPPr>
            <a:lvl1pPr marL="0" algn="l" defTabSz="914400" rtl="0" eaLnBrk="1" latinLnBrk="0" hangingPunct="1">
              <a:defRPr sz="1800" kern="1200">
                <a:solidFill>
                  <a:srgbClr val="F2F2F2"/>
                </a:solidFill>
                <a:latin typeface="Calibri"/>
                <a:ea typeface="+mn-ea"/>
                <a:cs typeface="+mn-cs"/>
              </a:defRPr>
            </a:lvl1pPr>
            <a:lvl2pPr marL="457200" algn="l" defTabSz="914400" rtl="0" eaLnBrk="1" latinLnBrk="0" hangingPunct="1">
              <a:defRPr sz="1800" kern="1200">
                <a:solidFill>
                  <a:srgbClr val="F2F2F2"/>
                </a:solidFill>
                <a:latin typeface="Calibri"/>
                <a:ea typeface="+mn-ea"/>
                <a:cs typeface="+mn-cs"/>
              </a:defRPr>
            </a:lvl2pPr>
            <a:lvl3pPr marL="914400" algn="l" defTabSz="914400" rtl="0" eaLnBrk="1" latinLnBrk="0" hangingPunct="1">
              <a:defRPr sz="1800" kern="1200">
                <a:solidFill>
                  <a:srgbClr val="F2F2F2"/>
                </a:solidFill>
                <a:latin typeface="Calibri"/>
                <a:ea typeface="+mn-ea"/>
                <a:cs typeface="+mn-cs"/>
              </a:defRPr>
            </a:lvl3pPr>
            <a:lvl4pPr marL="1371600" algn="l" defTabSz="914400" rtl="0" eaLnBrk="1" latinLnBrk="0" hangingPunct="1">
              <a:defRPr sz="1800" kern="1200">
                <a:solidFill>
                  <a:srgbClr val="F2F2F2"/>
                </a:solidFill>
                <a:latin typeface="Calibri"/>
                <a:ea typeface="+mn-ea"/>
                <a:cs typeface="+mn-cs"/>
              </a:defRPr>
            </a:lvl4pPr>
            <a:lvl5pPr marL="1828800" algn="l" defTabSz="914400" rtl="0" eaLnBrk="1" latinLnBrk="0" hangingPunct="1">
              <a:defRPr sz="1800" kern="1200">
                <a:solidFill>
                  <a:srgbClr val="F2F2F2"/>
                </a:solidFill>
                <a:latin typeface="Calibri"/>
                <a:ea typeface="+mn-ea"/>
                <a:cs typeface="+mn-cs"/>
              </a:defRPr>
            </a:lvl5pPr>
            <a:lvl6pPr marL="2286000" algn="l" defTabSz="914400" rtl="0" eaLnBrk="1" latinLnBrk="0" hangingPunct="1">
              <a:defRPr sz="1800" kern="1200">
                <a:solidFill>
                  <a:srgbClr val="F2F2F2"/>
                </a:solidFill>
                <a:latin typeface="Calibri"/>
                <a:ea typeface="+mn-ea"/>
                <a:cs typeface="+mn-cs"/>
              </a:defRPr>
            </a:lvl6pPr>
            <a:lvl7pPr marL="2743200" algn="l" defTabSz="914400" rtl="0" eaLnBrk="1" latinLnBrk="0" hangingPunct="1">
              <a:defRPr sz="1800" kern="1200">
                <a:solidFill>
                  <a:srgbClr val="F2F2F2"/>
                </a:solidFill>
                <a:latin typeface="Calibri"/>
                <a:ea typeface="+mn-ea"/>
                <a:cs typeface="+mn-cs"/>
              </a:defRPr>
            </a:lvl7pPr>
            <a:lvl8pPr marL="3200400" algn="l" defTabSz="914400" rtl="0" eaLnBrk="1" latinLnBrk="0" hangingPunct="1">
              <a:defRPr sz="1800" kern="1200">
                <a:solidFill>
                  <a:srgbClr val="F2F2F2"/>
                </a:solidFill>
                <a:latin typeface="Calibri"/>
                <a:ea typeface="+mn-ea"/>
                <a:cs typeface="+mn-cs"/>
              </a:defRPr>
            </a:lvl8pPr>
            <a:lvl9pPr marL="3657600" algn="l" defTabSz="914400" rtl="0" eaLnBrk="1" latinLnBrk="0" hangingPunct="1">
              <a:defRPr sz="1800" kern="1200">
                <a:solidFill>
                  <a:srgbClr val="F2F2F2"/>
                </a:solidFill>
                <a:latin typeface="Calibri"/>
                <a:ea typeface="+mn-ea"/>
                <a:cs typeface="+mn-cs"/>
              </a:defRPr>
            </a:lvl9pPr>
          </a:lstStyle>
          <a:p>
            <a:pPr marL="0" marR="0" indent="0" algn="l">
              <a:lnSpc>
                <a:spcPct val="100000"/>
              </a:lnSpc>
              <a:spcBef>
                <a:spcPct val="0"/>
              </a:spcBef>
              <a:spcAft>
                <a:spcPct val="0"/>
              </a:spcAft>
              <a:buNone/>
            </a:pPr>
            <a:r>
              <a:rPr lang="en-US" sz="4800" b="1" i="0" u="none" dirty="0">
                <a:solidFill>
                  <a:schemeClr val="accent1"/>
                </a:solidFill>
                <a:latin typeface="+mj-lt"/>
              </a:rPr>
              <a:t>10%</a:t>
            </a:r>
            <a:endParaRPr sz="4800" b="1" i="0" u="none" dirty="0">
              <a:solidFill>
                <a:schemeClr val="accent1"/>
              </a:solidFill>
              <a:latin typeface="+mj-lt"/>
            </a:endParaRPr>
          </a:p>
          <a:p>
            <a:pPr marL="0" marR="0" indent="0" algn="l">
              <a:lnSpc>
                <a:spcPct val="90000"/>
              </a:lnSpc>
              <a:spcBef>
                <a:spcPct val="10000"/>
              </a:spcBef>
              <a:spcAft>
                <a:spcPct val="0"/>
              </a:spcAft>
              <a:buNone/>
            </a:pPr>
            <a:r>
              <a:rPr lang="en-US" sz="2800" b="1" i="0" u="none" dirty="0">
                <a:solidFill>
                  <a:schemeClr val="lt1"/>
                </a:solidFill>
                <a:latin typeface="+mj-lt"/>
              </a:rPr>
              <a:t>Of total employment</a:t>
            </a:r>
            <a:br>
              <a:rPr lang="en-US" sz="2800" b="1" i="0" u="none" dirty="0">
                <a:solidFill>
                  <a:schemeClr val="lt1"/>
                </a:solidFill>
                <a:latin typeface="+mj-lt"/>
              </a:rPr>
            </a:br>
            <a:r>
              <a:rPr lang="en-US" sz="2800" b="1" i="0" u="none" dirty="0">
                <a:solidFill>
                  <a:schemeClr val="lt1"/>
                </a:solidFill>
                <a:latin typeface="+mj-lt"/>
              </a:rPr>
              <a:t>in Tasmania </a:t>
            </a:r>
          </a:p>
          <a:p>
            <a:pPr marL="0" marR="0" indent="0" algn="l">
              <a:lnSpc>
                <a:spcPct val="90000"/>
              </a:lnSpc>
              <a:spcBef>
                <a:spcPct val="10000"/>
              </a:spcBef>
              <a:spcAft>
                <a:spcPct val="0"/>
              </a:spcAft>
              <a:buNone/>
            </a:pPr>
            <a:r>
              <a:rPr lang="en-US" sz="1400" b="1" i="0" u="none" dirty="0">
                <a:solidFill>
                  <a:schemeClr val="lt1"/>
                </a:solidFill>
                <a:latin typeface="+mj-lt"/>
              </a:rPr>
              <a:t>(range 6.8-10.5% in last 20 years)</a:t>
            </a:r>
            <a:endParaRPr sz="1400" b="1" i="0" u="none" dirty="0">
              <a:solidFill>
                <a:schemeClr val="lt1"/>
              </a:solidFill>
              <a:latin typeface="+mj-lt"/>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n carries wooden beam over shoulder">
            <a:extLst>
              <a:ext uri="{FF2B5EF4-FFF2-40B4-BE49-F238E27FC236}">
                <a16:creationId xmlns:a16="http://schemas.microsoft.com/office/drawing/2014/main" id="{0ED01850-266A-B7F2-6531-FA69FCBFD1DE}"/>
              </a:ext>
            </a:extLst>
          </p:cNvPr>
          <p:cNvPicPr>
            <a:picLocks noChangeAspect="1"/>
          </p:cNvPicPr>
          <p:nvPr/>
        </p:nvPicPr>
        <p:blipFill>
          <a:blip r:embed="rId2" cstate="print">
            <a:alphaModFix amt="37000"/>
            <a:extLst>
              <a:ext uri="{28A0092B-C50C-407E-A947-70E740481C1C}">
                <a14:useLocalDpi xmlns:a14="http://schemas.microsoft.com/office/drawing/2010/main" val="0"/>
              </a:ext>
            </a:extLst>
          </a:blip>
          <a:stretch>
            <a:fillRect/>
          </a:stretch>
        </p:blipFill>
        <p:spPr>
          <a:xfrm>
            <a:off x="-1234200" y="0"/>
            <a:ext cx="13426200" cy="8962702"/>
          </a:xfrm>
          <a:prstGeom prst="rect">
            <a:avLst/>
          </a:prstGeom>
          <a:effectLst>
            <a:reflection endPos="0" dir="5400000" sy="-100000" algn="bl" rotWithShape="0"/>
          </a:effectLst>
        </p:spPr>
      </p:pic>
      <p:sp>
        <p:nvSpPr>
          <p:cNvPr id="2" name="Title 1">
            <a:extLst>
              <a:ext uri="{FF2B5EF4-FFF2-40B4-BE49-F238E27FC236}">
                <a16:creationId xmlns:a16="http://schemas.microsoft.com/office/drawing/2014/main" id="{561A4FC2-D1D1-42CC-6368-BE60FD1A5649}"/>
              </a:ext>
            </a:extLst>
          </p:cNvPr>
          <p:cNvSpPr>
            <a:spLocks noGrp="1"/>
          </p:cNvSpPr>
          <p:nvPr>
            <p:ph type="title"/>
          </p:nvPr>
        </p:nvSpPr>
        <p:spPr>
          <a:xfrm>
            <a:off x="592393" y="0"/>
            <a:ext cx="10515600" cy="1122031"/>
          </a:xfrm>
        </p:spPr>
        <p:txBody>
          <a:bodyPr/>
          <a:lstStyle/>
          <a:p>
            <a:r>
              <a:rPr lang="en-US" dirty="0"/>
              <a:t>What do we know about the workforce?</a:t>
            </a:r>
            <a:endParaRPr lang="en-AU" dirty="0"/>
          </a:p>
        </p:txBody>
      </p:sp>
      <p:pic>
        <p:nvPicPr>
          <p:cNvPr id="5" name="Picture 4">
            <a:extLst>
              <a:ext uri="{FF2B5EF4-FFF2-40B4-BE49-F238E27FC236}">
                <a16:creationId xmlns:a16="http://schemas.microsoft.com/office/drawing/2014/main" id="{78A44523-1D74-46F7-674A-7263088EB6E4}"/>
              </a:ext>
            </a:extLst>
          </p:cNvPr>
          <p:cNvPicPr>
            <a:picLocks noChangeAspect="1"/>
          </p:cNvPicPr>
          <p:nvPr/>
        </p:nvPicPr>
        <p:blipFill>
          <a:blip r:embed="rId3"/>
          <a:stretch>
            <a:fillRect/>
          </a:stretch>
        </p:blipFill>
        <p:spPr>
          <a:xfrm>
            <a:off x="309652" y="1461940"/>
            <a:ext cx="914528" cy="2105319"/>
          </a:xfrm>
          <a:prstGeom prst="rect">
            <a:avLst/>
          </a:prstGeom>
        </p:spPr>
      </p:pic>
      <p:pic>
        <p:nvPicPr>
          <p:cNvPr id="8" name="Picture 7">
            <a:extLst>
              <a:ext uri="{FF2B5EF4-FFF2-40B4-BE49-F238E27FC236}">
                <a16:creationId xmlns:a16="http://schemas.microsoft.com/office/drawing/2014/main" id="{7E0AF1D2-BC60-E3E5-7B1D-37FA365AFC32}"/>
              </a:ext>
            </a:extLst>
          </p:cNvPr>
          <p:cNvPicPr>
            <a:picLocks noChangeAspect="1"/>
          </p:cNvPicPr>
          <p:nvPr/>
        </p:nvPicPr>
        <p:blipFill>
          <a:blip r:embed="rId4"/>
          <a:stretch>
            <a:fillRect/>
          </a:stretch>
        </p:blipFill>
        <p:spPr>
          <a:xfrm>
            <a:off x="380936" y="4081546"/>
            <a:ext cx="914528" cy="2067213"/>
          </a:xfrm>
          <a:prstGeom prst="rect">
            <a:avLst/>
          </a:prstGeom>
        </p:spPr>
      </p:pic>
      <p:sp>
        <p:nvSpPr>
          <p:cNvPr id="9" name="Speech Bubble: Rectangle with Corners Rounded 8">
            <a:extLst>
              <a:ext uri="{FF2B5EF4-FFF2-40B4-BE49-F238E27FC236}">
                <a16:creationId xmlns:a16="http://schemas.microsoft.com/office/drawing/2014/main" id="{0D98382B-5AC7-F0ED-C5DB-BEA3BD374B27}"/>
              </a:ext>
            </a:extLst>
          </p:cNvPr>
          <p:cNvSpPr/>
          <p:nvPr/>
        </p:nvSpPr>
        <p:spPr>
          <a:xfrm>
            <a:off x="1415843" y="1557338"/>
            <a:ext cx="2054942" cy="1738312"/>
          </a:xfrm>
          <a:prstGeom prst="wedgeRoundRectCallout">
            <a:avLst>
              <a:gd name="adj1" fmla="val -67244"/>
              <a:gd name="adj2" fmla="val 16685"/>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t>High prevalence of VET qualifications (59% compared to 37% across all Tas workforce)</a:t>
            </a:r>
          </a:p>
        </p:txBody>
      </p:sp>
      <p:sp>
        <p:nvSpPr>
          <p:cNvPr id="12" name="Speech Bubble: Rectangle with Corners Rounded 11">
            <a:extLst>
              <a:ext uri="{FF2B5EF4-FFF2-40B4-BE49-F238E27FC236}">
                <a16:creationId xmlns:a16="http://schemas.microsoft.com/office/drawing/2014/main" id="{9E29B1D0-E7DC-215B-A088-6AFB91AC179A}"/>
              </a:ext>
            </a:extLst>
          </p:cNvPr>
          <p:cNvSpPr/>
          <p:nvPr/>
        </p:nvSpPr>
        <p:spPr>
          <a:xfrm>
            <a:off x="1462737" y="4354513"/>
            <a:ext cx="2227006" cy="1738312"/>
          </a:xfrm>
          <a:prstGeom prst="wedgeRoundRectCallout">
            <a:avLst>
              <a:gd name="adj1" fmla="val -67244"/>
              <a:gd name="adj2" fmla="val 16685"/>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t>Almost a third of workers have no Post-School qualification (about the same as the general population)</a:t>
            </a:r>
          </a:p>
        </p:txBody>
      </p:sp>
      <p:pic>
        <p:nvPicPr>
          <p:cNvPr id="14" name="Picture 13">
            <a:extLst>
              <a:ext uri="{FF2B5EF4-FFF2-40B4-BE49-F238E27FC236}">
                <a16:creationId xmlns:a16="http://schemas.microsoft.com/office/drawing/2014/main" id="{34871CBE-33C1-1C08-170F-826B15D446ED}"/>
              </a:ext>
            </a:extLst>
          </p:cNvPr>
          <p:cNvPicPr>
            <a:picLocks noChangeAspect="1"/>
          </p:cNvPicPr>
          <p:nvPr/>
        </p:nvPicPr>
        <p:blipFill>
          <a:blip r:embed="rId5"/>
          <a:stretch>
            <a:fillRect/>
          </a:stretch>
        </p:blipFill>
        <p:spPr>
          <a:xfrm>
            <a:off x="10344673" y="1428597"/>
            <a:ext cx="1295581" cy="2172003"/>
          </a:xfrm>
          <a:prstGeom prst="rect">
            <a:avLst/>
          </a:prstGeom>
        </p:spPr>
      </p:pic>
      <p:sp>
        <p:nvSpPr>
          <p:cNvPr id="15" name="Speech Bubble: Rectangle with Corners Rounded 14">
            <a:extLst>
              <a:ext uri="{FF2B5EF4-FFF2-40B4-BE49-F238E27FC236}">
                <a16:creationId xmlns:a16="http://schemas.microsoft.com/office/drawing/2014/main" id="{B45A33CD-3494-417E-E590-6B5FF8930E28}"/>
              </a:ext>
            </a:extLst>
          </p:cNvPr>
          <p:cNvSpPr/>
          <p:nvPr/>
        </p:nvSpPr>
        <p:spPr>
          <a:xfrm>
            <a:off x="7926003" y="1557338"/>
            <a:ext cx="2054942" cy="1738312"/>
          </a:xfrm>
          <a:prstGeom prst="wedgeRoundRectCallout">
            <a:avLst>
              <a:gd name="adj1" fmla="val 67206"/>
              <a:gd name="adj2" fmla="val -5940"/>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t>Only 12% of the workforce are female</a:t>
            </a:r>
          </a:p>
        </p:txBody>
      </p:sp>
      <p:pic>
        <p:nvPicPr>
          <p:cNvPr id="17" name="Picture 16">
            <a:extLst>
              <a:ext uri="{FF2B5EF4-FFF2-40B4-BE49-F238E27FC236}">
                <a16:creationId xmlns:a16="http://schemas.microsoft.com/office/drawing/2014/main" id="{C16A6EFE-3372-3E0B-E805-48A88B5FF5D8}"/>
              </a:ext>
            </a:extLst>
          </p:cNvPr>
          <p:cNvPicPr>
            <a:picLocks noChangeAspect="1"/>
          </p:cNvPicPr>
          <p:nvPr/>
        </p:nvPicPr>
        <p:blipFill>
          <a:blip r:embed="rId6"/>
          <a:stretch>
            <a:fillRect/>
          </a:stretch>
        </p:blipFill>
        <p:spPr>
          <a:xfrm>
            <a:off x="10544345" y="4022892"/>
            <a:ext cx="933580" cy="2143424"/>
          </a:xfrm>
          <a:prstGeom prst="rect">
            <a:avLst/>
          </a:prstGeom>
        </p:spPr>
      </p:pic>
      <p:sp>
        <p:nvSpPr>
          <p:cNvPr id="18" name="Speech Bubble: Rectangle with Corners Rounded 17">
            <a:extLst>
              <a:ext uri="{FF2B5EF4-FFF2-40B4-BE49-F238E27FC236}">
                <a16:creationId xmlns:a16="http://schemas.microsoft.com/office/drawing/2014/main" id="{5B959688-4BD1-1D77-32F0-2483BA53FD59}"/>
              </a:ext>
            </a:extLst>
          </p:cNvPr>
          <p:cNvSpPr/>
          <p:nvPr/>
        </p:nvSpPr>
        <p:spPr>
          <a:xfrm>
            <a:off x="7680199" y="4354513"/>
            <a:ext cx="2300746" cy="1738312"/>
          </a:xfrm>
          <a:prstGeom prst="wedgeRoundRectCallout">
            <a:avLst>
              <a:gd name="adj1" fmla="val 67206"/>
              <a:gd name="adj2" fmla="val -5940"/>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t>A relatively young sector… About a quarter are over 50, compared to more than a third across all industries</a:t>
            </a:r>
          </a:p>
        </p:txBody>
      </p:sp>
      <p:sp>
        <p:nvSpPr>
          <p:cNvPr id="19" name="TextBox 18">
            <a:extLst>
              <a:ext uri="{FF2B5EF4-FFF2-40B4-BE49-F238E27FC236}">
                <a16:creationId xmlns:a16="http://schemas.microsoft.com/office/drawing/2014/main" id="{43B137B9-30FD-C157-6272-6D3D084353E9}"/>
              </a:ext>
            </a:extLst>
          </p:cNvPr>
          <p:cNvSpPr txBox="1"/>
          <p:nvPr/>
        </p:nvSpPr>
        <p:spPr>
          <a:xfrm>
            <a:off x="0" y="6488668"/>
            <a:ext cx="11560985" cy="461665"/>
          </a:xfrm>
          <a:prstGeom prst="rect">
            <a:avLst/>
          </a:prstGeom>
          <a:noFill/>
        </p:spPr>
        <p:txBody>
          <a:bodyPr wrap="none" rtlCol="0">
            <a:spAutoFit/>
          </a:bodyPr>
          <a:lstStyle/>
          <a:p>
            <a:r>
              <a:rPr lang="en-US" sz="1200" dirty="0">
                <a:solidFill>
                  <a:schemeClr val="bg2"/>
                </a:solidFill>
              </a:rPr>
              <a:t>Source: </a:t>
            </a:r>
            <a:r>
              <a:rPr lang="en-US" sz="1200" dirty="0">
                <a:solidFill>
                  <a:schemeClr val="bg2"/>
                </a:solidFill>
                <a:hlinkClick r:id="rId7">
                  <a:extLst>
                    <a:ext uri="{A12FA001-AC4F-418D-AE19-62706E023703}">
                      <ahyp:hlinkClr xmlns:ahyp="http://schemas.microsoft.com/office/drawing/2018/hyperlinkcolor" val="tx"/>
                    </a:ext>
                  </a:extLst>
                </a:hlinkClick>
              </a:rPr>
              <a:t>Skills Tasmania </a:t>
            </a:r>
            <a:r>
              <a:rPr lang="en-US" sz="1200" dirty="0" err="1">
                <a:solidFill>
                  <a:schemeClr val="bg2"/>
                </a:solidFill>
              </a:rPr>
              <a:t>Labour</a:t>
            </a:r>
            <a:r>
              <a:rPr lang="en-US" sz="1200" dirty="0">
                <a:solidFill>
                  <a:schemeClr val="bg2"/>
                </a:solidFill>
              </a:rPr>
              <a:t> force projection tool. Note (1) conservative growth projection based on economic modelling and Treasury data, not referencing potential major projects </a:t>
            </a:r>
            <a:endParaRPr lang="en-AU" sz="1200" dirty="0">
              <a:solidFill>
                <a:schemeClr val="bg2"/>
              </a:solidFill>
            </a:endParaRPr>
          </a:p>
          <a:p>
            <a:r>
              <a:rPr lang="en-US" sz="1200" dirty="0">
                <a:solidFill>
                  <a:schemeClr val="bg2"/>
                </a:solidFill>
              </a:rPr>
              <a:t> </a:t>
            </a:r>
            <a:endParaRPr lang="en-AU" sz="1200" dirty="0">
              <a:solidFill>
                <a:schemeClr val="bg2"/>
              </a:solidFill>
            </a:endParaRPr>
          </a:p>
        </p:txBody>
      </p:sp>
      <p:sp>
        <p:nvSpPr>
          <p:cNvPr id="3" name="TextBox 2">
            <a:extLst>
              <a:ext uri="{FF2B5EF4-FFF2-40B4-BE49-F238E27FC236}">
                <a16:creationId xmlns:a16="http://schemas.microsoft.com/office/drawing/2014/main" id="{1AB72DE1-4D84-2849-30D6-2AA8AE6B491E}"/>
              </a:ext>
            </a:extLst>
          </p:cNvPr>
          <p:cNvSpPr txBox="1"/>
          <p:nvPr/>
        </p:nvSpPr>
        <p:spPr>
          <a:xfrm>
            <a:off x="3978382" y="1967061"/>
            <a:ext cx="2879617" cy="2923877"/>
          </a:xfrm>
          <a:prstGeom prst="rect">
            <a:avLst/>
          </a:prstGeom>
          <a:noFill/>
        </p:spPr>
        <p:txBody>
          <a:bodyPr wrap="square" rtlCol="0">
            <a:spAutoFit/>
          </a:bodyPr>
          <a:lstStyle/>
          <a:p>
            <a:r>
              <a:rPr lang="en-US" dirty="0">
                <a:solidFill>
                  <a:schemeClr val="bg1"/>
                </a:solidFill>
              </a:rPr>
              <a:t>Employment growth projection (2024-27) at </a:t>
            </a:r>
            <a:r>
              <a:rPr lang="en-US" sz="4000" b="1" dirty="0">
                <a:solidFill>
                  <a:schemeClr val="accent3">
                    <a:lumMod val="75000"/>
                  </a:schemeClr>
                </a:solidFill>
              </a:rPr>
              <a:t>2.8%</a:t>
            </a:r>
          </a:p>
          <a:p>
            <a:r>
              <a:rPr lang="en-US" sz="1200" dirty="0">
                <a:solidFill>
                  <a:schemeClr val="bg1"/>
                </a:solidFill>
              </a:rPr>
              <a:t>Compared to </a:t>
            </a:r>
          </a:p>
          <a:p>
            <a:pPr marL="171450" indent="-171450">
              <a:buFont typeface="Arial" panose="020B0604020202020204" pitchFamily="34" charset="0"/>
              <a:buChar char="•"/>
            </a:pPr>
            <a:r>
              <a:rPr lang="en-US" sz="1200" dirty="0">
                <a:solidFill>
                  <a:schemeClr val="bg1"/>
                </a:solidFill>
              </a:rPr>
              <a:t>Healthcare &amp; Social Assistance: </a:t>
            </a:r>
            <a:r>
              <a:rPr lang="en-US" sz="1200" b="1" dirty="0">
                <a:solidFill>
                  <a:schemeClr val="bg1"/>
                </a:solidFill>
              </a:rPr>
              <a:t>8.3%</a:t>
            </a:r>
            <a:br>
              <a:rPr lang="en-US" sz="1200" b="1" dirty="0">
                <a:solidFill>
                  <a:schemeClr val="bg1"/>
                </a:solidFill>
              </a:rPr>
            </a:br>
            <a:r>
              <a:rPr lang="en-US" sz="1200" b="1" dirty="0">
                <a:solidFill>
                  <a:schemeClr val="bg1"/>
                </a:solidFill>
              </a:rPr>
              <a:t>+ </a:t>
            </a:r>
            <a:r>
              <a:rPr lang="en-US" sz="1200" dirty="0">
                <a:solidFill>
                  <a:schemeClr val="bg1"/>
                </a:solidFill>
              </a:rPr>
              <a:t>employs almost twice as many people</a:t>
            </a:r>
          </a:p>
          <a:p>
            <a:pPr marL="171450" indent="-171450">
              <a:buFont typeface="Arial" panose="020B0604020202020204" pitchFamily="34" charset="0"/>
              <a:buChar char="•"/>
            </a:pPr>
            <a:r>
              <a:rPr lang="en-US" sz="1200" dirty="0">
                <a:solidFill>
                  <a:schemeClr val="bg1"/>
                </a:solidFill>
              </a:rPr>
              <a:t>Electricity, Gas, Water &amp; Waste: </a:t>
            </a:r>
            <a:r>
              <a:rPr lang="en-US" sz="1200" b="1" dirty="0">
                <a:solidFill>
                  <a:schemeClr val="bg1"/>
                </a:solidFill>
              </a:rPr>
              <a:t>6.1%</a:t>
            </a:r>
          </a:p>
          <a:p>
            <a:pPr marL="171450" indent="-171450">
              <a:buFont typeface="Arial" panose="020B0604020202020204" pitchFamily="34" charset="0"/>
              <a:buChar char="•"/>
            </a:pPr>
            <a:r>
              <a:rPr lang="en-US" sz="1200" dirty="0">
                <a:solidFill>
                  <a:schemeClr val="bg1"/>
                </a:solidFill>
              </a:rPr>
              <a:t>Mining</a:t>
            </a:r>
            <a:r>
              <a:rPr lang="en-US" sz="1200" b="1" dirty="0">
                <a:solidFill>
                  <a:schemeClr val="bg1"/>
                </a:solidFill>
              </a:rPr>
              <a:t> 5.4%</a:t>
            </a:r>
          </a:p>
          <a:p>
            <a:pPr marL="171450" indent="-171450">
              <a:buFont typeface="Arial" panose="020B0604020202020204" pitchFamily="34" charset="0"/>
              <a:buChar char="•"/>
            </a:pPr>
            <a:r>
              <a:rPr lang="en-US" sz="1200" dirty="0">
                <a:solidFill>
                  <a:schemeClr val="bg1"/>
                </a:solidFill>
              </a:rPr>
              <a:t>Accommodation &amp; Food: </a:t>
            </a:r>
            <a:r>
              <a:rPr lang="en-US" sz="1200" b="1" dirty="0">
                <a:solidFill>
                  <a:schemeClr val="bg1"/>
                </a:solidFill>
              </a:rPr>
              <a:t>4.1%</a:t>
            </a:r>
          </a:p>
          <a:p>
            <a:pPr marL="171450" indent="-171450">
              <a:buFont typeface="Arial" panose="020B0604020202020204" pitchFamily="34" charset="0"/>
              <a:buChar char="•"/>
            </a:pPr>
            <a:r>
              <a:rPr lang="en-US" sz="1200" dirty="0">
                <a:solidFill>
                  <a:schemeClr val="bg1"/>
                </a:solidFill>
              </a:rPr>
              <a:t>Retail Trade: </a:t>
            </a:r>
            <a:r>
              <a:rPr lang="en-US" sz="1200" b="1" dirty="0">
                <a:solidFill>
                  <a:schemeClr val="bg1"/>
                </a:solidFill>
              </a:rPr>
              <a:t>1.3%</a:t>
            </a:r>
          </a:p>
          <a:p>
            <a:pPr marL="171450" indent="-171450">
              <a:buFont typeface="Arial" panose="020B0604020202020204" pitchFamily="34" charset="0"/>
              <a:buChar char="•"/>
            </a:pPr>
            <a:r>
              <a:rPr lang="en-US" sz="1200" dirty="0">
                <a:solidFill>
                  <a:schemeClr val="bg1"/>
                </a:solidFill>
              </a:rPr>
              <a:t>Manufacturing: </a:t>
            </a:r>
            <a:r>
              <a:rPr lang="en-US" sz="1200" b="1" dirty="0">
                <a:solidFill>
                  <a:schemeClr val="bg1"/>
                </a:solidFill>
              </a:rPr>
              <a:t>1.0%</a:t>
            </a:r>
          </a:p>
          <a:p>
            <a:r>
              <a:rPr lang="en-US" sz="1050" dirty="0">
                <a:solidFill>
                  <a:schemeClr val="bg1"/>
                </a:solidFill>
              </a:rPr>
              <a:t>See Note (1)</a:t>
            </a:r>
            <a:endParaRPr lang="en-AU" sz="1050" dirty="0">
              <a:solidFill>
                <a:schemeClr val="bg1"/>
              </a:solidFill>
            </a:endParaRPr>
          </a:p>
        </p:txBody>
      </p:sp>
    </p:spTree>
    <p:extLst>
      <p:ext uri="{BB962C8B-B14F-4D97-AF65-F5344CB8AC3E}">
        <p14:creationId xmlns:p14="http://schemas.microsoft.com/office/powerpoint/2010/main" val="41526343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ew shape"/>
          <p:cNvSpPr/>
          <p:nvPr/>
        </p:nvSpPr>
        <p:spPr>
          <a:xfrm>
            <a:off x="647700" y="321310"/>
            <a:ext cx="10706100" cy="10414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lstStyle>
            <a:defPPr>
              <a:defRPr lang="en-US"/>
            </a:defPPr>
            <a:lvl1pPr marL="0" algn="l" defTabSz="914400" rtl="0" eaLnBrk="1" latinLnBrk="0" hangingPunct="1">
              <a:defRPr sz="1800" kern="1200">
                <a:solidFill>
                  <a:srgbClr val="F2F2F2"/>
                </a:solidFill>
                <a:latin typeface="Calibri"/>
                <a:ea typeface="+mn-ea"/>
                <a:cs typeface="+mn-cs"/>
              </a:defRPr>
            </a:lvl1pPr>
            <a:lvl2pPr marL="457200" algn="l" defTabSz="914400" rtl="0" eaLnBrk="1" latinLnBrk="0" hangingPunct="1">
              <a:defRPr sz="1800" kern="1200">
                <a:solidFill>
                  <a:srgbClr val="F2F2F2"/>
                </a:solidFill>
                <a:latin typeface="Calibri"/>
                <a:ea typeface="+mn-ea"/>
                <a:cs typeface="+mn-cs"/>
              </a:defRPr>
            </a:lvl2pPr>
            <a:lvl3pPr marL="914400" algn="l" defTabSz="914400" rtl="0" eaLnBrk="1" latinLnBrk="0" hangingPunct="1">
              <a:defRPr sz="1800" kern="1200">
                <a:solidFill>
                  <a:srgbClr val="F2F2F2"/>
                </a:solidFill>
                <a:latin typeface="Calibri"/>
                <a:ea typeface="+mn-ea"/>
                <a:cs typeface="+mn-cs"/>
              </a:defRPr>
            </a:lvl3pPr>
            <a:lvl4pPr marL="1371600" algn="l" defTabSz="914400" rtl="0" eaLnBrk="1" latinLnBrk="0" hangingPunct="1">
              <a:defRPr sz="1800" kern="1200">
                <a:solidFill>
                  <a:srgbClr val="F2F2F2"/>
                </a:solidFill>
                <a:latin typeface="Calibri"/>
                <a:ea typeface="+mn-ea"/>
                <a:cs typeface="+mn-cs"/>
              </a:defRPr>
            </a:lvl4pPr>
            <a:lvl5pPr marL="1828800" algn="l" defTabSz="914400" rtl="0" eaLnBrk="1" latinLnBrk="0" hangingPunct="1">
              <a:defRPr sz="1800" kern="1200">
                <a:solidFill>
                  <a:srgbClr val="F2F2F2"/>
                </a:solidFill>
                <a:latin typeface="Calibri"/>
                <a:ea typeface="+mn-ea"/>
                <a:cs typeface="+mn-cs"/>
              </a:defRPr>
            </a:lvl5pPr>
            <a:lvl6pPr marL="2286000" algn="l" defTabSz="914400" rtl="0" eaLnBrk="1" latinLnBrk="0" hangingPunct="1">
              <a:defRPr sz="1800" kern="1200">
                <a:solidFill>
                  <a:srgbClr val="F2F2F2"/>
                </a:solidFill>
                <a:latin typeface="Calibri"/>
                <a:ea typeface="+mn-ea"/>
                <a:cs typeface="+mn-cs"/>
              </a:defRPr>
            </a:lvl6pPr>
            <a:lvl7pPr marL="2743200" algn="l" defTabSz="914400" rtl="0" eaLnBrk="1" latinLnBrk="0" hangingPunct="1">
              <a:defRPr sz="1800" kern="1200">
                <a:solidFill>
                  <a:srgbClr val="F2F2F2"/>
                </a:solidFill>
                <a:latin typeface="Calibri"/>
                <a:ea typeface="+mn-ea"/>
                <a:cs typeface="+mn-cs"/>
              </a:defRPr>
            </a:lvl7pPr>
            <a:lvl8pPr marL="3200400" algn="l" defTabSz="914400" rtl="0" eaLnBrk="1" latinLnBrk="0" hangingPunct="1">
              <a:defRPr sz="1800" kern="1200">
                <a:solidFill>
                  <a:srgbClr val="F2F2F2"/>
                </a:solidFill>
                <a:latin typeface="Calibri"/>
                <a:ea typeface="+mn-ea"/>
                <a:cs typeface="+mn-cs"/>
              </a:defRPr>
            </a:lvl8pPr>
            <a:lvl9pPr marL="3657600" algn="l" defTabSz="914400" rtl="0" eaLnBrk="1" latinLnBrk="0" hangingPunct="1">
              <a:defRPr sz="1800" kern="1200">
                <a:solidFill>
                  <a:srgbClr val="F2F2F2"/>
                </a:solidFill>
                <a:latin typeface="Calibri"/>
                <a:ea typeface="+mn-ea"/>
                <a:cs typeface="+mn-cs"/>
              </a:defRPr>
            </a:lvl9pPr>
          </a:lstStyle>
          <a:p>
            <a:pPr marL="0" marR="0" indent="0" algn="l">
              <a:lnSpc>
                <a:spcPct val="90000"/>
              </a:lnSpc>
              <a:spcBef>
                <a:spcPct val="0"/>
              </a:spcBef>
              <a:spcAft>
                <a:spcPct val="0"/>
              </a:spcAft>
              <a:buNone/>
            </a:pPr>
            <a:r>
              <a:rPr sz="3200" b="0" i="0" u="none" dirty="0">
                <a:solidFill>
                  <a:schemeClr val="lt1"/>
                </a:solidFill>
                <a:latin typeface="+mj-lt"/>
              </a:rPr>
              <a:t>What You Told Us</a:t>
            </a:r>
            <a:br>
              <a:rPr lang="en-US" sz="3200" b="0" i="0" u="none" dirty="0">
                <a:solidFill>
                  <a:schemeClr val="lt1"/>
                </a:solidFill>
                <a:latin typeface="+mj-lt"/>
              </a:rPr>
            </a:br>
            <a:r>
              <a:rPr sz="2000" b="0" i="0" u="none" dirty="0">
                <a:solidFill>
                  <a:schemeClr val="lt1"/>
                </a:solidFill>
                <a:latin typeface="+mj-lt"/>
              </a:rPr>
              <a:t>202</a:t>
            </a:r>
            <a:r>
              <a:rPr lang="en-US" sz="2000" b="0" i="0" u="none" dirty="0">
                <a:solidFill>
                  <a:schemeClr val="lt1"/>
                </a:solidFill>
                <a:latin typeface="+mj-lt"/>
              </a:rPr>
              <a:t>6</a:t>
            </a:r>
            <a:r>
              <a:rPr sz="2000" b="0" i="0" u="none" dirty="0">
                <a:solidFill>
                  <a:schemeClr val="lt1"/>
                </a:solidFill>
                <a:latin typeface="+mj-lt"/>
              </a:rPr>
              <a:t> </a:t>
            </a:r>
            <a:r>
              <a:rPr lang="en-US" sz="2000" b="0" i="0" u="none" dirty="0">
                <a:solidFill>
                  <a:schemeClr val="lt1"/>
                </a:solidFill>
                <a:latin typeface="+mj-lt"/>
              </a:rPr>
              <a:t>Keystone Training Needs Survey</a:t>
            </a:r>
            <a:endParaRPr sz="2000" b="0" i="0" u="none" dirty="0">
              <a:solidFill>
                <a:schemeClr val="lt1"/>
              </a:solidFill>
              <a:latin typeface="+mj-lt"/>
            </a:endParaRPr>
          </a:p>
        </p:txBody>
      </p:sp>
      <p:sp>
        <p:nvSpPr>
          <p:cNvPr id="26" name="New shape"/>
          <p:cNvSpPr/>
          <p:nvPr/>
        </p:nvSpPr>
        <p:spPr>
          <a:xfrm>
            <a:off x="635000" y="2159000"/>
            <a:ext cx="3302000" cy="1968500"/>
          </a:xfrm>
          <a:prstGeom prst="roundRect">
            <a:avLst>
              <a:gd name="adj" fmla="val 4000"/>
            </a:avLst>
          </a:prstGeom>
          <a:solidFill>
            <a:schemeClr val="lt2">
              <a:lumMod val="25000"/>
              <a:alpha val="100000"/>
            </a:schemeClr>
          </a:solidFill>
          <a:ln w="12700">
            <a:solidFill>
              <a:schemeClr val="accent2">
                <a:lumMod val="75000"/>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190500" tIns="698500" rIns="190500" bIns="127000" rtlCol="0" anchor="t"/>
          <a:lstStyle>
            <a:defPPr>
              <a:defRPr lang="en-US"/>
            </a:defPPr>
            <a:lvl1pPr marL="0" algn="l" defTabSz="914400" rtl="0" eaLnBrk="1" latinLnBrk="0" hangingPunct="1">
              <a:defRPr sz="1800" kern="1200">
                <a:solidFill>
                  <a:srgbClr val="F2F2F2"/>
                </a:solidFill>
                <a:latin typeface="Calibri"/>
                <a:ea typeface="+mn-ea"/>
                <a:cs typeface="+mn-cs"/>
              </a:defRPr>
            </a:lvl1pPr>
            <a:lvl2pPr marL="457200" algn="l" defTabSz="914400" rtl="0" eaLnBrk="1" latinLnBrk="0" hangingPunct="1">
              <a:defRPr sz="1800" kern="1200">
                <a:solidFill>
                  <a:srgbClr val="F2F2F2"/>
                </a:solidFill>
                <a:latin typeface="Calibri"/>
                <a:ea typeface="+mn-ea"/>
                <a:cs typeface="+mn-cs"/>
              </a:defRPr>
            </a:lvl2pPr>
            <a:lvl3pPr marL="914400" algn="l" defTabSz="914400" rtl="0" eaLnBrk="1" latinLnBrk="0" hangingPunct="1">
              <a:defRPr sz="1800" kern="1200">
                <a:solidFill>
                  <a:srgbClr val="F2F2F2"/>
                </a:solidFill>
                <a:latin typeface="Calibri"/>
                <a:ea typeface="+mn-ea"/>
                <a:cs typeface="+mn-cs"/>
              </a:defRPr>
            </a:lvl3pPr>
            <a:lvl4pPr marL="1371600" algn="l" defTabSz="914400" rtl="0" eaLnBrk="1" latinLnBrk="0" hangingPunct="1">
              <a:defRPr sz="1800" kern="1200">
                <a:solidFill>
                  <a:srgbClr val="F2F2F2"/>
                </a:solidFill>
                <a:latin typeface="Calibri"/>
                <a:ea typeface="+mn-ea"/>
                <a:cs typeface="+mn-cs"/>
              </a:defRPr>
            </a:lvl4pPr>
            <a:lvl5pPr marL="1828800" algn="l" defTabSz="914400" rtl="0" eaLnBrk="1" latinLnBrk="0" hangingPunct="1">
              <a:defRPr sz="1800" kern="1200">
                <a:solidFill>
                  <a:srgbClr val="F2F2F2"/>
                </a:solidFill>
                <a:latin typeface="Calibri"/>
                <a:ea typeface="+mn-ea"/>
                <a:cs typeface="+mn-cs"/>
              </a:defRPr>
            </a:lvl5pPr>
            <a:lvl6pPr marL="2286000" algn="l" defTabSz="914400" rtl="0" eaLnBrk="1" latinLnBrk="0" hangingPunct="1">
              <a:defRPr sz="1800" kern="1200">
                <a:solidFill>
                  <a:srgbClr val="F2F2F2"/>
                </a:solidFill>
                <a:latin typeface="Calibri"/>
                <a:ea typeface="+mn-ea"/>
                <a:cs typeface="+mn-cs"/>
              </a:defRPr>
            </a:lvl6pPr>
            <a:lvl7pPr marL="2743200" algn="l" defTabSz="914400" rtl="0" eaLnBrk="1" latinLnBrk="0" hangingPunct="1">
              <a:defRPr sz="1800" kern="1200">
                <a:solidFill>
                  <a:srgbClr val="F2F2F2"/>
                </a:solidFill>
                <a:latin typeface="Calibri"/>
                <a:ea typeface="+mn-ea"/>
                <a:cs typeface="+mn-cs"/>
              </a:defRPr>
            </a:lvl7pPr>
            <a:lvl8pPr marL="3200400" algn="l" defTabSz="914400" rtl="0" eaLnBrk="1" latinLnBrk="0" hangingPunct="1">
              <a:defRPr sz="1800" kern="1200">
                <a:solidFill>
                  <a:srgbClr val="F2F2F2"/>
                </a:solidFill>
                <a:latin typeface="Calibri"/>
                <a:ea typeface="+mn-ea"/>
                <a:cs typeface="+mn-cs"/>
              </a:defRPr>
            </a:lvl8pPr>
            <a:lvl9pPr marL="3657600" algn="l" defTabSz="914400" rtl="0" eaLnBrk="1" latinLnBrk="0" hangingPunct="1">
              <a:defRPr sz="1800" kern="1200">
                <a:solidFill>
                  <a:srgbClr val="F2F2F2"/>
                </a:solidFill>
                <a:latin typeface="Calibri"/>
                <a:ea typeface="+mn-ea"/>
                <a:cs typeface="+mn-cs"/>
              </a:defRPr>
            </a:lvl9pPr>
          </a:lstStyle>
          <a:p>
            <a:pPr marL="0" marR="0" indent="0" algn="l">
              <a:lnSpc>
                <a:spcPct val="100000"/>
              </a:lnSpc>
              <a:spcBef>
                <a:spcPct val="0"/>
              </a:spcBef>
              <a:spcAft>
                <a:spcPct val="10000"/>
              </a:spcAft>
              <a:buNone/>
            </a:pPr>
            <a:r>
              <a:rPr lang="en-US" b="1" dirty="0">
                <a:solidFill>
                  <a:schemeClr val="lt1"/>
                </a:solidFill>
                <a:latin typeface="+mn-lt"/>
              </a:rPr>
              <a:t>Safety, regulatory compliance</a:t>
            </a:r>
            <a:endParaRPr sz="1800" b="1" i="0" u="none" dirty="0">
              <a:solidFill>
                <a:schemeClr val="lt1"/>
              </a:solidFill>
              <a:latin typeface="+mn-lt"/>
            </a:endParaRPr>
          </a:p>
          <a:p>
            <a:pPr marL="0" marR="0" indent="0" algn="l">
              <a:lnSpc>
                <a:spcPct val="110000"/>
              </a:lnSpc>
              <a:spcBef>
                <a:spcPct val="0"/>
              </a:spcBef>
              <a:spcAft>
                <a:spcPct val="0"/>
              </a:spcAft>
              <a:buNone/>
            </a:pPr>
            <a:r>
              <a:rPr lang="en-US" sz="1400" b="0" i="0" u="none" dirty="0">
                <a:solidFill>
                  <a:srgbClr val="B8D4F0"/>
                </a:solidFill>
                <a:latin typeface="+mn-lt"/>
              </a:rPr>
              <a:t>New construction code, training required for </a:t>
            </a:r>
            <a:r>
              <a:rPr lang="en-US" sz="1400" b="0" i="0" u="none" dirty="0" err="1">
                <a:solidFill>
                  <a:srgbClr val="B8D4F0"/>
                </a:solidFill>
                <a:latin typeface="+mn-lt"/>
              </a:rPr>
              <a:t>licences</a:t>
            </a:r>
            <a:r>
              <a:rPr lang="en-US" sz="1400" b="0" i="0" u="none" dirty="0">
                <a:solidFill>
                  <a:srgbClr val="B8D4F0"/>
                </a:solidFill>
                <a:latin typeface="+mn-lt"/>
              </a:rPr>
              <a:t>, traffic management, high risk work</a:t>
            </a:r>
            <a:endParaRPr sz="1400" b="0" i="0" u="none" dirty="0">
              <a:solidFill>
                <a:srgbClr val="B8D4F0"/>
              </a:solidFill>
              <a:latin typeface="+mn-lt"/>
            </a:endParaRPr>
          </a:p>
        </p:txBody>
      </p:sp>
      <p:sp>
        <p:nvSpPr>
          <p:cNvPr id="5" name="New shape"/>
          <p:cNvSpPr/>
          <p:nvPr/>
        </p:nvSpPr>
        <p:spPr>
          <a:xfrm>
            <a:off x="762000" y="2222500"/>
            <a:ext cx="635000" cy="5715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rtlCol="0" anchor="t"/>
          <a:lstStyle>
            <a:defPPr>
              <a:defRPr lang="en-US"/>
            </a:defPPr>
            <a:lvl1pPr marL="0" algn="l" defTabSz="914400" rtl="0" eaLnBrk="1" latinLnBrk="0" hangingPunct="1">
              <a:defRPr sz="1800" kern="1200">
                <a:solidFill>
                  <a:srgbClr val="F2F2F2"/>
                </a:solidFill>
                <a:latin typeface="Calibri"/>
                <a:ea typeface="+mn-ea"/>
                <a:cs typeface="+mn-cs"/>
              </a:defRPr>
            </a:lvl1pPr>
            <a:lvl2pPr marL="457200" algn="l" defTabSz="914400" rtl="0" eaLnBrk="1" latinLnBrk="0" hangingPunct="1">
              <a:defRPr sz="1800" kern="1200">
                <a:solidFill>
                  <a:srgbClr val="F2F2F2"/>
                </a:solidFill>
                <a:latin typeface="Calibri"/>
                <a:ea typeface="+mn-ea"/>
                <a:cs typeface="+mn-cs"/>
              </a:defRPr>
            </a:lvl2pPr>
            <a:lvl3pPr marL="914400" algn="l" defTabSz="914400" rtl="0" eaLnBrk="1" latinLnBrk="0" hangingPunct="1">
              <a:defRPr sz="1800" kern="1200">
                <a:solidFill>
                  <a:srgbClr val="F2F2F2"/>
                </a:solidFill>
                <a:latin typeface="Calibri"/>
                <a:ea typeface="+mn-ea"/>
                <a:cs typeface="+mn-cs"/>
              </a:defRPr>
            </a:lvl3pPr>
            <a:lvl4pPr marL="1371600" algn="l" defTabSz="914400" rtl="0" eaLnBrk="1" latinLnBrk="0" hangingPunct="1">
              <a:defRPr sz="1800" kern="1200">
                <a:solidFill>
                  <a:srgbClr val="F2F2F2"/>
                </a:solidFill>
                <a:latin typeface="Calibri"/>
                <a:ea typeface="+mn-ea"/>
                <a:cs typeface="+mn-cs"/>
              </a:defRPr>
            </a:lvl4pPr>
            <a:lvl5pPr marL="1828800" algn="l" defTabSz="914400" rtl="0" eaLnBrk="1" latinLnBrk="0" hangingPunct="1">
              <a:defRPr sz="1800" kern="1200">
                <a:solidFill>
                  <a:srgbClr val="F2F2F2"/>
                </a:solidFill>
                <a:latin typeface="Calibri"/>
                <a:ea typeface="+mn-ea"/>
                <a:cs typeface="+mn-cs"/>
              </a:defRPr>
            </a:lvl5pPr>
            <a:lvl6pPr marL="2286000" algn="l" defTabSz="914400" rtl="0" eaLnBrk="1" latinLnBrk="0" hangingPunct="1">
              <a:defRPr sz="1800" kern="1200">
                <a:solidFill>
                  <a:srgbClr val="F2F2F2"/>
                </a:solidFill>
                <a:latin typeface="Calibri"/>
                <a:ea typeface="+mn-ea"/>
                <a:cs typeface="+mn-cs"/>
              </a:defRPr>
            </a:lvl6pPr>
            <a:lvl7pPr marL="2743200" algn="l" defTabSz="914400" rtl="0" eaLnBrk="1" latinLnBrk="0" hangingPunct="1">
              <a:defRPr sz="1800" kern="1200">
                <a:solidFill>
                  <a:srgbClr val="F2F2F2"/>
                </a:solidFill>
                <a:latin typeface="Calibri"/>
                <a:ea typeface="+mn-ea"/>
                <a:cs typeface="+mn-cs"/>
              </a:defRPr>
            </a:lvl7pPr>
            <a:lvl8pPr marL="3200400" algn="l" defTabSz="914400" rtl="0" eaLnBrk="1" latinLnBrk="0" hangingPunct="1">
              <a:defRPr sz="1800" kern="1200">
                <a:solidFill>
                  <a:srgbClr val="F2F2F2"/>
                </a:solidFill>
                <a:latin typeface="Calibri"/>
                <a:ea typeface="+mn-ea"/>
                <a:cs typeface="+mn-cs"/>
              </a:defRPr>
            </a:lvl8pPr>
            <a:lvl9pPr marL="3657600" algn="l" defTabSz="914400" rtl="0" eaLnBrk="1" latinLnBrk="0" hangingPunct="1">
              <a:defRPr sz="1800" kern="1200">
                <a:solidFill>
                  <a:srgbClr val="F2F2F2"/>
                </a:solidFill>
                <a:latin typeface="Calibri"/>
                <a:ea typeface="+mn-ea"/>
                <a:cs typeface="+mn-cs"/>
              </a:defRPr>
            </a:lvl9pPr>
          </a:lstStyle>
          <a:p>
            <a:pPr marL="0" marR="0" indent="0" algn="l">
              <a:lnSpc>
                <a:spcPct val="100000"/>
              </a:lnSpc>
              <a:spcBef>
                <a:spcPct val="0"/>
              </a:spcBef>
              <a:spcAft>
                <a:spcPct val="0"/>
              </a:spcAft>
              <a:buNone/>
            </a:pPr>
            <a:r>
              <a:rPr sz="3200" b="1" i="0" u="none">
                <a:solidFill>
                  <a:schemeClr val="accent3"/>
                </a:solidFill>
                <a:latin typeface="+mn-lt"/>
              </a:rPr>
              <a:t>01</a:t>
            </a:r>
          </a:p>
        </p:txBody>
      </p:sp>
      <p:pic>
        <p:nvPicPr>
          <p:cNvPr id="20" name="New picture"/>
          <p:cNvPicPr/>
          <p:nvPr>
            <p:custDataLst>
              <p:tags r:id="rId1"/>
            </p:custDataLst>
          </p:nvPr>
        </p:nvPicPr>
        <p:blipFill>
          <a:blip r:embed="rId8">
            <a:extLst>
              <a:ext uri="{96DAC541-7B7A-43D3-8B79-37D633B846F1}">
                <asvg:svgBlip xmlns:asvg="http://schemas.microsoft.com/office/drawing/2016/SVG/main" r:embed="rId9"/>
              </a:ext>
            </a:extLst>
          </a:blip>
          <a:stretch>
            <a:fillRect/>
          </a:stretch>
        </p:blipFill>
        <p:spPr>
          <a:xfrm>
            <a:off x="3302000" y="2286000"/>
            <a:ext cx="406400" cy="406400"/>
          </a:xfrm>
          <a:prstGeom prst="rect">
            <a:avLst/>
          </a:prstGeom>
        </p:spPr>
      </p:pic>
      <p:sp>
        <p:nvSpPr>
          <p:cNvPr id="28" name="New shape"/>
          <p:cNvSpPr/>
          <p:nvPr/>
        </p:nvSpPr>
        <p:spPr>
          <a:xfrm>
            <a:off x="4445000" y="2159000"/>
            <a:ext cx="3302000" cy="1968500"/>
          </a:xfrm>
          <a:prstGeom prst="roundRect">
            <a:avLst>
              <a:gd name="adj" fmla="val 4000"/>
            </a:avLst>
          </a:prstGeom>
          <a:solidFill>
            <a:schemeClr val="lt2">
              <a:lumMod val="25000"/>
              <a:alpha val="100000"/>
            </a:schemeClr>
          </a:solidFill>
          <a:ln w="12700">
            <a:solidFill>
              <a:schemeClr val="accent2">
                <a:lumMod val="75000"/>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190500" tIns="698500" rIns="190500" bIns="127000" rtlCol="0" anchor="t"/>
          <a:lstStyle>
            <a:defPPr>
              <a:defRPr lang="en-US"/>
            </a:defPPr>
            <a:lvl1pPr marL="0" algn="l" defTabSz="914400" rtl="0" eaLnBrk="1" latinLnBrk="0" hangingPunct="1">
              <a:defRPr sz="1800" kern="1200">
                <a:solidFill>
                  <a:srgbClr val="F2F2F2"/>
                </a:solidFill>
                <a:latin typeface="Calibri"/>
                <a:ea typeface="+mn-ea"/>
                <a:cs typeface="+mn-cs"/>
              </a:defRPr>
            </a:lvl1pPr>
            <a:lvl2pPr marL="457200" algn="l" defTabSz="914400" rtl="0" eaLnBrk="1" latinLnBrk="0" hangingPunct="1">
              <a:defRPr sz="1800" kern="1200">
                <a:solidFill>
                  <a:srgbClr val="F2F2F2"/>
                </a:solidFill>
                <a:latin typeface="Calibri"/>
                <a:ea typeface="+mn-ea"/>
                <a:cs typeface="+mn-cs"/>
              </a:defRPr>
            </a:lvl2pPr>
            <a:lvl3pPr marL="914400" algn="l" defTabSz="914400" rtl="0" eaLnBrk="1" latinLnBrk="0" hangingPunct="1">
              <a:defRPr sz="1800" kern="1200">
                <a:solidFill>
                  <a:srgbClr val="F2F2F2"/>
                </a:solidFill>
                <a:latin typeface="Calibri"/>
                <a:ea typeface="+mn-ea"/>
                <a:cs typeface="+mn-cs"/>
              </a:defRPr>
            </a:lvl3pPr>
            <a:lvl4pPr marL="1371600" algn="l" defTabSz="914400" rtl="0" eaLnBrk="1" latinLnBrk="0" hangingPunct="1">
              <a:defRPr sz="1800" kern="1200">
                <a:solidFill>
                  <a:srgbClr val="F2F2F2"/>
                </a:solidFill>
                <a:latin typeface="Calibri"/>
                <a:ea typeface="+mn-ea"/>
                <a:cs typeface="+mn-cs"/>
              </a:defRPr>
            </a:lvl4pPr>
            <a:lvl5pPr marL="1828800" algn="l" defTabSz="914400" rtl="0" eaLnBrk="1" latinLnBrk="0" hangingPunct="1">
              <a:defRPr sz="1800" kern="1200">
                <a:solidFill>
                  <a:srgbClr val="F2F2F2"/>
                </a:solidFill>
                <a:latin typeface="Calibri"/>
                <a:ea typeface="+mn-ea"/>
                <a:cs typeface="+mn-cs"/>
              </a:defRPr>
            </a:lvl5pPr>
            <a:lvl6pPr marL="2286000" algn="l" defTabSz="914400" rtl="0" eaLnBrk="1" latinLnBrk="0" hangingPunct="1">
              <a:defRPr sz="1800" kern="1200">
                <a:solidFill>
                  <a:srgbClr val="F2F2F2"/>
                </a:solidFill>
                <a:latin typeface="Calibri"/>
                <a:ea typeface="+mn-ea"/>
                <a:cs typeface="+mn-cs"/>
              </a:defRPr>
            </a:lvl6pPr>
            <a:lvl7pPr marL="2743200" algn="l" defTabSz="914400" rtl="0" eaLnBrk="1" latinLnBrk="0" hangingPunct="1">
              <a:defRPr sz="1800" kern="1200">
                <a:solidFill>
                  <a:srgbClr val="F2F2F2"/>
                </a:solidFill>
                <a:latin typeface="Calibri"/>
                <a:ea typeface="+mn-ea"/>
                <a:cs typeface="+mn-cs"/>
              </a:defRPr>
            </a:lvl7pPr>
            <a:lvl8pPr marL="3200400" algn="l" defTabSz="914400" rtl="0" eaLnBrk="1" latinLnBrk="0" hangingPunct="1">
              <a:defRPr sz="1800" kern="1200">
                <a:solidFill>
                  <a:srgbClr val="F2F2F2"/>
                </a:solidFill>
                <a:latin typeface="Calibri"/>
                <a:ea typeface="+mn-ea"/>
                <a:cs typeface="+mn-cs"/>
              </a:defRPr>
            </a:lvl8pPr>
            <a:lvl9pPr marL="3657600" algn="l" defTabSz="914400" rtl="0" eaLnBrk="1" latinLnBrk="0" hangingPunct="1">
              <a:defRPr sz="1800" kern="1200">
                <a:solidFill>
                  <a:srgbClr val="F2F2F2"/>
                </a:solidFill>
                <a:latin typeface="Calibri"/>
                <a:ea typeface="+mn-ea"/>
                <a:cs typeface="+mn-cs"/>
              </a:defRPr>
            </a:lvl9pPr>
          </a:lstStyle>
          <a:p>
            <a:pPr marL="0" marR="0" indent="0" algn="l">
              <a:lnSpc>
                <a:spcPct val="100000"/>
              </a:lnSpc>
              <a:spcBef>
                <a:spcPct val="0"/>
              </a:spcBef>
              <a:spcAft>
                <a:spcPct val="10000"/>
              </a:spcAft>
              <a:buNone/>
            </a:pPr>
            <a:r>
              <a:rPr lang="en-US" sz="1800" b="1" i="0" u="none" dirty="0">
                <a:solidFill>
                  <a:schemeClr val="lt1"/>
                </a:solidFill>
                <a:latin typeface="+mn-lt"/>
              </a:rPr>
              <a:t>Technical Trade Skills</a:t>
            </a:r>
            <a:endParaRPr sz="1800" b="1" i="0" u="none" dirty="0">
              <a:solidFill>
                <a:schemeClr val="lt1"/>
              </a:solidFill>
              <a:latin typeface="+mn-lt"/>
            </a:endParaRPr>
          </a:p>
          <a:p>
            <a:pPr marL="0" marR="0" indent="0" algn="l">
              <a:lnSpc>
                <a:spcPct val="110000"/>
              </a:lnSpc>
              <a:spcBef>
                <a:spcPct val="0"/>
              </a:spcBef>
              <a:spcAft>
                <a:spcPct val="0"/>
              </a:spcAft>
              <a:buNone/>
            </a:pPr>
            <a:r>
              <a:rPr lang="en-US" sz="1400" b="0" i="0" u="none" dirty="0">
                <a:solidFill>
                  <a:srgbClr val="B8D4F0"/>
                </a:solidFill>
                <a:latin typeface="+mn-lt"/>
              </a:rPr>
              <a:t>Short courses or longer qualifications essential for quality work in construction</a:t>
            </a:r>
            <a:endParaRPr sz="1400" b="0" i="0" u="none" dirty="0">
              <a:solidFill>
                <a:srgbClr val="B8D4F0"/>
              </a:solidFill>
              <a:latin typeface="+mn-lt"/>
            </a:endParaRPr>
          </a:p>
        </p:txBody>
      </p:sp>
      <p:sp>
        <p:nvSpPr>
          <p:cNvPr id="8" name="New shape"/>
          <p:cNvSpPr/>
          <p:nvPr/>
        </p:nvSpPr>
        <p:spPr>
          <a:xfrm>
            <a:off x="4572000" y="2222500"/>
            <a:ext cx="635000" cy="5715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rtlCol="0" anchor="t"/>
          <a:lstStyle>
            <a:defPPr>
              <a:defRPr lang="en-US"/>
            </a:defPPr>
            <a:lvl1pPr marL="0" algn="l" defTabSz="914400" rtl="0" eaLnBrk="1" latinLnBrk="0" hangingPunct="1">
              <a:defRPr sz="1800" kern="1200">
                <a:solidFill>
                  <a:srgbClr val="F2F2F2"/>
                </a:solidFill>
                <a:latin typeface="Calibri"/>
                <a:ea typeface="+mn-ea"/>
                <a:cs typeface="+mn-cs"/>
              </a:defRPr>
            </a:lvl1pPr>
            <a:lvl2pPr marL="457200" algn="l" defTabSz="914400" rtl="0" eaLnBrk="1" latinLnBrk="0" hangingPunct="1">
              <a:defRPr sz="1800" kern="1200">
                <a:solidFill>
                  <a:srgbClr val="F2F2F2"/>
                </a:solidFill>
                <a:latin typeface="Calibri"/>
                <a:ea typeface="+mn-ea"/>
                <a:cs typeface="+mn-cs"/>
              </a:defRPr>
            </a:lvl2pPr>
            <a:lvl3pPr marL="914400" algn="l" defTabSz="914400" rtl="0" eaLnBrk="1" latinLnBrk="0" hangingPunct="1">
              <a:defRPr sz="1800" kern="1200">
                <a:solidFill>
                  <a:srgbClr val="F2F2F2"/>
                </a:solidFill>
                <a:latin typeface="Calibri"/>
                <a:ea typeface="+mn-ea"/>
                <a:cs typeface="+mn-cs"/>
              </a:defRPr>
            </a:lvl3pPr>
            <a:lvl4pPr marL="1371600" algn="l" defTabSz="914400" rtl="0" eaLnBrk="1" latinLnBrk="0" hangingPunct="1">
              <a:defRPr sz="1800" kern="1200">
                <a:solidFill>
                  <a:srgbClr val="F2F2F2"/>
                </a:solidFill>
                <a:latin typeface="Calibri"/>
                <a:ea typeface="+mn-ea"/>
                <a:cs typeface="+mn-cs"/>
              </a:defRPr>
            </a:lvl4pPr>
            <a:lvl5pPr marL="1828800" algn="l" defTabSz="914400" rtl="0" eaLnBrk="1" latinLnBrk="0" hangingPunct="1">
              <a:defRPr sz="1800" kern="1200">
                <a:solidFill>
                  <a:srgbClr val="F2F2F2"/>
                </a:solidFill>
                <a:latin typeface="Calibri"/>
                <a:ea typeface="+mn-ea"/>
                <a:cs typeface="+mn-cs"/>
              </a:defRPr>
            </a:lvl5pPr>
            <a:lvl6pPr marL="2286000" algn="l" defTabSz="914400" rtl="0" eaLnBrk="1" latinLnBrk="0" hangingPunct="1">
              <a:defRPr sz="1800" kern="1200">
                <a:solidFill>
                  <a:srgbClr val="F2F2F2"/>
                </a:solidFill>
                <a:latin typeface="Calibri"/>
                <a:ea typeface="+mn-ea"/>
                <a:cs typeface="+mn-cs"/>
              </a:defRPr>
            </a:lvl6pPr>
            <a:lvl7pPr marL="2743200" algn="l" defTabSz="914400" rtl="0" eaLnBrk="1" latinLnBrk="0" hangingPunct="1">
              <a:defRPr sz="1800" kern="1200">
                <a:solidFill>
                  <a:srgbClr val="F2F2F2"/>
                </a:solidFill>
                <a:latin typeface="Calibri"/>
                <a:ea typeface="+mn-ea"/>
                <a:cs typeface="+mn-cs"/>
              </a:defRPr>
            </a:lvl7pPr>
            <a:lvl8pPr marL="3200400" algn="l" defTabSz="914400" rtl="0" eaLnBrk="1" latinLnBrk="0" hangingPunct="1">
              <a:defRPr sz="1800" kern="1200">
                <a:solidFill>
                  <a:srgbClr val="F2F2F2"/>
                </a:solidFill>
                <a:latin typeface="Calibri"/>
                <a:ea typeface="+mn-ea"/>
                <a:cs typeface="+mn-cs"/>
              </a:defRPr>
            </a:lvl8pPr>
            <a:lvl9pPr marL="3657600" algn="l" defTabSz="914400" rtl="0" eaLnBrk="1" latinLnBrk="0" hangingPunct="1">
              <a:defRPr sz="1800" kern="1200">
                <a:solidFill>
                  <a:srgbClr val="F2F2F2"/>
                </a:solidFill>
                <a:latin typeface="Calibri"/>
                <a:ea typeface="+mn-ea"/>
                <a:cs typeface="+mn-cs"/>
              </a:defRPr>
            </a:lvl9pPr>
          </a:lstStyle>
          <a:p>
            <a:pPr marL="0" marR="0" indent="0" algn="l">
              <a:lnSpc>
                <a:spcPct val="100000"/>
              </a:lnSpc>
              <a:spcBef>
                <a:spcPct val="0"/>
              </a:spcBef>
              <a:spcAft>
                <a:spcPct val="0"/>
              </a:spcAft>
              <a:buNone/>
            </a:pPr>
            <a:r>
              <a:rPr sz="3200" b="1" i="0" u="none">
                <a:solidFill>
                  <a:schemeClr val="accent3"/>
                </a:solidFill>
                <a:latin typeface="+mn-lt"/>
              </a:rPr>
              <a:t>02</a:t>
            </a:r>
          </a:p>
        </p:txBody>
      </p:sp>
      <p:pic>
        <p:nvPicPr>
          <p:cNvPr id="21" name="New picture" descr="Hammer outline"/>
          <p:cNvPicPr/>
          <p:nvPr>
            <p:custDataLst>
              <p:tags r:id="rId2"/>
            </p:custDataLst>
          </p:nvPr>
        </p:nvPicPr>
        <p:blipFill>
          <a:blip r:embed="rId10">
            <a:extLst>
              <a:ext uri="{96DAC541-7B7A-43D3-8B79-37D633B846F1}">
                <asvg:svgBlip xmlns:asvg="http://schemas.microsoft.com/office/drawing/2016/SVG/main" r:embed="rId11"/>
              </a:ext>
            </a:extLst>
          </a:blip>
          <a:srcRect/>
          <a:stretch/>
        </p:blipFill>
        <p:spPr>
          <a:xfrm>
            <a:off x="7112000" y="2286000"/>
            <a:ext cx="406400" cy="406400"/>
          </a:xfrm>
          <a:prstGeom prst="rect">
            <a:avLst/>
          </a:prstGeom>
        </p:spPr>
      </p:pic>
      <p:sp>
        <p:nvSpPr>
          <p:cNvPr id="30" name="New shape"/>
          <p:cNvSpPr/>
          <p:nvPr/>
        </p:nvSpPr>
        <p:spPr>
          <a:xfrm>
            <a:off x="8255000" y="2159000"/>
            <a:ext cx="3302000" cy="1968500"/>
          </a:xfrm>
          <a:prstGeom prst="roundRect">
            <a:avLst>
              <a:gd name="adj" fmla="val 4000"/>
            </a:avLst>
          </a:prstGeom>
          <a:solidFill>
            <a:schemeClr val="lt2">
              <a:lumMod val="25000"/>
              <a:alpha val="100000"/>
            </a:schemeClr>
          </a:solidFill>
          <a:ln w="12700">
            <a:solidFill>
              <a:schemeClr val="accent2">
                <a:lumMod val="75000"/>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190500" tIns="698500" rIns="190500" bIns="127000" rtlCol="0" anchor="t"/>
          <a:lstStyle>
            <a:defPPr>
              <a:defRPr lang="en-US"/>
            </a:defPPr>
            <a:lvl1pPr marL="0" algn="l" defTabSz="914400" rtl="0" eaLnBrk="1" latinLnBrk="0" hangingPunct="1">
              <a:defRPr sz="1800" kern="1200">
                <a:solidFill>
                  <a:srgbClr val="F2F2F2"/>
                </a:solidFill>
                <a:latin typeface="Calibri"/>
                <a:ea typeface="+mn-ea"/>
                <a:cs typeface="+mn-cs"/>
              </a:defRPr>
            </a:lvl1pPr>
            <a:lvl2pPr marL="457200" algn="l" defTabSz="914400" rtl="0" eaLnBrk="1" latinLnBrk="0" hangingPunct="1">
              <a:defRPr sz="1800" kern="1200">
                <a:solidFill>
                  <a:srgbClr val="F2F2F2"/>
                </a:solidFill>
                <a:latin typeface="Calibri"/>
                <a:ea typeface="+mn-ea"/>
                <a:cs typeface="+mn-cs"/>
              </a:defRPr>
            </a:lvl2pPr>
            <a:lvl3pPr marL="914400" algn="l" defTabSz="914400" rtl="0" eaLnBrk="1" latinLnBrk="0" hangingPunct="1">
              <a:defRPr sz="1800" kern="1200">
                <a:solidFill>
                  <a:srgbClr val="F2F2F2"/>
                </a:solidFill>
                <a:latin typeface="Calibri"/>
                <a:ea typeface="+mn-ea"/>
                <a:cs typeface="+mn-cs"/>
              </a:defRPr>
            </a:lvl3pPr>
            <a:lvl4pPr marL="1371600" algn="l" defTabSz="914400" rtl="0" eaLnBrk="1" latinLnBrk="0" hangingPunct="1">
              <a:defRPr sz="1800" kern="1200">
                <a:solidFill>
                  <a:srgbClr val="F2F2F2"/>
                </a:solidFill>
                <a:latin typeface="Calibri"/>
                <a:ea typeface="+mn-ea"/>
                <a:cs typeface="+mn-cs"/>
              </a:defRPr>
            </a:lvl4pPr>
            <a:lvl5pPr marL="1828800" algn="l" defTabSz="914400" rtl="0" eaLnBrk="1" latinLnBrk="0" hangingPunct="1">
              <a:defRPr sz="1800" kern="1200">
                <a:solidFill>
                  <a:srgbClr val="F2F2F2"/>
                </a:solidFill>
                <a:latin typeface="Calibri"/>
                <a:ea typeface="+mn-ea"/>
                <a:cs typeface="+mn-cs"/>
              </a:defRPr>
            </a:lvl5pPr>
            <a:lvl6pPr marL="2286000" algn="l" defTabSz="914400" rtl="0" eaLnBrk="1" latinLnBrk="0" hangingPunct="1">
              <a:defRPr sz="1800" kern="1200">
                <a:solidFill>
                  <a:srgbClr val="F2F2F2"/>
                </a:solidFill>
                <a:latin typeface="Calibri"/>
                <a:ea typeface="+mn-ea"/>
                <a:cs typeface="+mn-cs"/>
              </a:defRPr>
            </a:lvl6pPr>
            <a:lvl7pPr marL="2743200" algn="l" defTabSz="914400" rtl="0" eaLnBrk="1" latinLnBrk="0" hangingPunct="1">
              <a:defRPr sz="1800" kern="1200">
                <a:solidFill>
                  <a:srgbClr val="F2F2F2"/>
                </a:solidFill>
                <a:latin typeface="Calibri"/>
                <a:ea typeface="+mn-ea"/>
                <a:cs typeface="+mn-cs"/>
              </a:defRPr>
            </a:lvl7pPr>
            <a:lvl8pPr marL="3200400" algn="l" defTabSz="914400" rtl="0" eaLnBrk="1" latinLnBrk="0" hangingPunct="1">
              <a:defRPr sz="1800" kern="1200">
                <a:solidFill>
                  <a:srgbClr val="F2F2F2"/>
                </a:solidFill>
                <a:latin typeface="Calibri"/>
                <a:ea typeface="+mn-ea"/>
                <a:cs typeface="+mn-cs"/>
              </a:defRPr>
            </a:lvl8pPr>
            <a:lvl9pPr marL="3657600" algn="l" defTabSz="914400" rtl="0" eaLnBrk="1" latinLnBrk="0" hangingPunct="1">
              <a:defRPr sz="1800" kern="1200">
                <a:solidFill>
                  <a:srgbClr val="F2F2F2"/>
                </a:solidFill>
                <a:latin typeface="Calibri"/>
                <a:ea typeface="+mn-ea"/>
                <a:cs typeface="+mn-cs"/>
              </a:defRPr>
            </a:lvl9pPr>
          </a:lstStyle>
          <a:p>
            <a:pPr marL="0" marR="0" indent="0" algn="l">
              <a:lnSpc>
                <a:spcPct val="100000"/>
              </a:lnSpc>
              <a:spcBef>
                <a:spcPct val="0"/>
              </a:spcBef>
              <a:spcAft>
                <a:spcPct val="10000"/>
              </a:spcAft>
              <a:buNone/>
            </a:pPr>
            <a:r>
              <a:rPr lang="en-US" sz="1800" b="1" i="0" u="none" dirty="0">
                <a:solidFill>
                  <a:schemeClr val="lt1"/>
                </a:solidFill>
                <a:latin typeface="+mn-lt"/>
              </a:rPr>
              <a:t>Leadership &amp; Supervision</a:t>
            </a:r>
            <a:endParaRPr sz="1800" b="1" i="0" u="none" dirty="0">
              <a:solidFill>
                <a:schemeClr val="lt1"/>
              </a:solidFill>
              <a:latin typeface="+mn-lt"/>
            </a:endParaRPr>
          </a:p>
          <a:p>
            <a:pPr marL="0" marR="0" indent="0" algn="l">
              <a:lnSpc>
                <a:spcPct val="110000"/>
              </a:lnSpc>
              <a:spcBef>
                <a:spcPct val="0"/>
              </a:spcBef>
              <a:spcAft>
                <a:spcPct val="0"/>
              </a:spcAft>
              <a:buNone/>
            </a:pPr>
            <a:r>
              <a:rPr lang="en-US" sz="1400" b="0" i="0" u="none" dirty="0">
                <a:solidFill>
                  <a:srgbClr val="B8D4F0"/>
                </a:solidFill>
                <a:latin typeface="+mn-lt"/>
              </a:rPr>
              <a:t>First time supervisors, leadership and culture to support workforce retention</a:t>
            </a:r>
            <a:endParaRPr sz="1400" b="0" i="0" u="none" dirty="0">
              <a:solidFill>
                <a:srgbClr val="B8D4F0"/>
              </a:solidFill>
              <a:latin typeface="+mn-lt"/>
            </a:endParaRPr>
          </a:p>
        </p:txBody>
      </p:sp>
      <p:sp>
        <p:nvSpPr>
          <p:cNvPr id="11" name="New shape"/>
          <p:cNvSpPr/>
          <p:nvPr/>
        </p:nvSpPr>
        <p:spPr>
          <a:xfrm>
            <a:off x="8382000" y="2222500"/>
            <a:ext cx="635000" cy="5715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rtlCol="0" anchor="t"/>
          <a:lstStyle>
            <a:defPPr>
              <a:defRPr lang="en-US"/>
            </a:defPPr>
            <a:lvl1pPr marL="0" algn="l" defTabSz="914400" rtl="0" eaLnBrk="1" latinLnBrk="0" hangingPunct="1">
              <a:defRPr sz="1800" kern="1200">
                <a:solidFill>
                  <a:srgbClr val="F2F2F2"/>
                </a:solidFill>
                <a:latin typeface="Calibri"/>
                <a:ea typeface="+mn-ea"/>
                <a:cs typeface="+mn-cs"/>
              </a:defRPr>
            </a:lvl1pPr>
            <a:lvl2pPr marL="457200" algn="l" defTabSz="914400" rtl="0" eaLnBrk="1" latinLnBrk="0" hangingPunct="1">
              <a:defRPr sz="1800" kern="1200">
                <a:solidFill>
                  <a:srgbClr val="F2F2F2"/>
                </a:solidFill>
                <a:latin typeface="Calibri"/>
                <a:ea typeface="+mn-ea"/>
                <a:cs typeface="+mn-cs"/>
              </a:defRPr>
            </a:lvl2pPr>
            <a:lvl3pPr marL="914400" algn="l" defTabSz="914400" rtl="0" eaLnBrk="1" latinLnBrk="0" hangingPunct="1">
              <a:defRPr sz="1800" kern="1200">
                <a:solidFill>
                  <a:srgbClr val="F2F2F2"/>
                </a:solidFill>
                <a:latin typeface="Calibri"/>
                <a:ea typeface="+mn-ea"/>
                <a:cs typeface="+mn-cs"/>
              </a:defRPr>
            </a:lvl3pPr>
            <a:lvl4pPr marL="1371600" algn="l" defTabSz="914400" rtl="0" eaLnBrk="1" latinLnBrk="0" hangingPunct="1">
              <a:defRPr sz="1800" kern="1200">
                <a:solidFill>
                  <a:srgbClr val="F2F2F2"/>
                </a:solidFill>
                <a:latin typeface="Calibri"/>
                <a:ea typeface="+mn-ea"/>
                <a:cs typeface="+mn-cs"/>
              </a:defRPr>
            </a:lvl4pPr>
            <a:lvl5pPr marL="1828800" algn="l" defTabSz="914400" rtl="0" eaLnBrk="1" latinLnBrk="0" hangingPunct="1">
              <a:defRPr sz="1800" kern="1200">
                <a:solidFill>
                  <a:srgbClr val="F2F2F2"/>
                </a:solidFill>
                <a:latin typeface="Calibri"/>
                <a:ea typeface="+mn-ea"/>
                <a:cs typeface="+mn-cs"/>
              </a:defRPr>
            </a:lvl5pPr>
            <a:lvl6pPr marL="2286000" algn="l" defTabSz="914400" rtl="0" eaLnBrk="1" latinLnBrk="0" hangingPunct="1">
              <a:defRPr sz="1800" kern="1200">
                <a:solidFill>
                  <a:srgbClr val="F2F2F2"/>
                </a:solidFill>
                <a:latin typeface="Calibri"/>
                <a:ea typeface="+mn-ea"/>
                <a:cs typeface="+mn-cs"/>
              </a:defRPr>
            </a:lvl6pPr>
            <a:lvl7pPr marL="2743200" algn="l" defTabSz="914400" rtl="0" eaLnBrk="1" latinLnBrk="0" hangingPunct="1">
              <a:defRPr sz="1800" kern="1200">
                <a:solidFill>
                  <a:srgbClr val="F2F2F2"/>
                </a:solidFill>
                <a:latin typeface="Calibri"/>
                <a:ea typeface="+mn-ea"/>
                <a:cs typeface="+mn-cs"/>
              </a:defRPr>
            </a:lvl7pPr>
            <a:lvl8pPr marL="3200400" algn="l" defTabSz="914400" rtl="0" eaLnBrk="1" latinLnBrk="0" hangingPunct="1">
              <a:defRPr sz="1800" kern="1200">
                <a:solidFill>
                  <a:srgbClr val="F2F2F2"/>
                </a:solidFill>
                <a:latin typeface="Calibri"/>
                <a:ea typeface="+mn-ea"/>
                <a:cs typeface="+mn-cs"/>
              </a:defRPr>
            </a:lvl8pPr>
            <a:lvl9pPr marL="3657600" algn="l" defTabSz="914400" rtl="0" eaLnBrk="1" latinLnBrk="0" hangingPunct="1">
              <a:defRPr sz="1800" kern="1200">
                <a:solidFill>
                  <a:srgbClr val="F2F2F2"/>
                </a:solidFill>
                <a:latin typeface="Calibri"/>
                <a:ea typeface="+mn-ea"/>
                <a:cs typeface="+mn-cs"/>
              </a:defRPr>
            </a:lvl9pPr>
          </a:lstStyle>
          <a:p>
            <a:pPr marL="0" marR="0" indent="0" algn="l">
              <a:lnSpc>
                <a:spcPct val="100000"/>
              </a:lnSpc>
              <a:spcBef>
                <a:spcPct val="0"/>
              </a:spcBef>
              <a:spcAft>
                <a:spcPct val="0"/>
              </a:spcAft>
              <a:buNone/>
            </a:pPr>
            <a:r>
              <a:rPr sz="3200" b="1" i="0" u="none">
                <a:solidFill>
                  <a:schemeClr val="accent3"/>
                </a:solidFill>
                <a:latin typeface="+mn-lt"/>
              </a:rPr>
              <a:t>03</a:t>
            </a:r>
          </a:p>
        </p:txBody>
      </p:sp>
      <p:pic>
        <p:nvPicPr>
          <p:cNvPr id="22" name="New picture" descr="Director's Chair with solid fill"/>
          <p:cNvPicPr/>
          <p:nvPr>
            <p:custDataLst>
              <p:tags r:id="rId3"/>
            </p:custDataLst>
          </p:nvPr>
        </p:nvPicPr>
        <p:blipFill>
          <a:blip r:embed="rId12">
            <a:extLst>
              <a:ext uri="{96DAC541-7B7A-43D3-8B79-37D633B846F1}">
                <asvg:svgBlip xmlns:asvg="http://schemas.microsoft.com/office/drawing/2016/SVG/main" r:embed="rId13"/>
              </a:ext>
            </a:extLst>
          </a:blip>
          <a:srcRect/>
          <a:stretch/>
        </p:blipFill>
        <p:spPr>
          <a:xfrm>
            <a:off x="10922000" y="2286000"/>
            <a:ext cx="406400" cy="406400"/>
          </a:xfrm>
          <a:prstGeom prst="rect">
            <a:avLst/>
          </a:prstGeom>
        </p:spPr>
      </p:pic>
      <p:sp>
        <p:nvSpPr>
          <p:cNvPr id="32" name="New shape"/>
          <p:cNvSpPr/>
          <p:nvPr/>
        </p:nvSpPr>
        <p:spPr>
          <a:xfrm>
            <a:off x="635000" y="4254500"/>
            <a:ext cx="3302000" cy="1968500"/>
          </a:xfrm>
          <a:prstGeom prst="roundRect">
            <a:avLst>
              <a:gd name="adj" fmla="val 4000"/>
            </a:avLst>
          </a:prstGeom>
          <a:solidFill>
            <a:schemeClr val="lt2">
              <a:lumMod val="25000"/>
              <a:alpha val="100000"/>
            </a:schemeClr>
          </a:solidFill>
          <a:ln w="12700">
            <a:solidFill>
              <a:schemeClr val="accent2">
                <a:lumMod val="75000"/>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190500" tIns="698500" rIns="190500" bIns="127000" rtlCol="0" anchor="t"/>
          <a:lstStyle>
            <a:defPPr>
              <a:defRPr lang="en-US"/>
            </a:defPPr>
            <a:lvl1pPr marL="0" algn="l" defTabSz="914400" rtl="0" eaLnBrk="1" latinLnBrk="0" hangingPunct="1">
              <a:defRPr sz="1800" kern="1200">
                <a:solidFill>
                  <a:srgbClr val="F2F2F2"/>
                </a:solidFill>
                <a:latin typeface="Calibri"/>
                <a:ea typeface="+mn-ea"/>
                <a:cs typeface="+mn-cs"/>
              </a:defRPr>
            </a:lvl1pPr>
            <a:lvl2pPr marL="457200" algn="l" defTabSz="914400" rtl="0" eaLnBrk="1" latinLnBrk="0" hangingPunct="1">
              <a:defRPr sz="1800" kern="1200">
                <a:solidFill>
                  <a:srgbClr val="F2F2F2"/>
                </a:solidFill>
                <a:latin typeface="Calibri"/>
                <a:ea typeface="+mn-ea"/>
                <a:cs typeface="+mn-cs"/>
              </a:defRPr>
            </a:lvl2pPr>
            <a:lvl3pPr marL="914400" algn="l" defTabSz="914400" rtl="0" eaLnBrk="1" latinLnBrk="0" hangingPunct="1">
              <a:defRPr sz="1800" kern="1200">
                <a:solidFill>
                  <a:srgbClr val="F2F2F2"/>
                </a:solidFill>
                <a:latin typeface="Calibri"/>
                <a:ea typeface="+mn-ea"/>
                <a:cs typeface="+mn-cs"/>
              </a:defRPr>
            </a:lvl3pPr>
            <a:lvl4pPr marL="1371600" algn="l" defTabSz="914400" rtl="0" eaLnBrk="1" latinLnBrk="0" hangingPunct="1">
              <a:defRPr sz="1800" kern="1200">
                <a:solidFill>
                  <a:srgbClr val="F2F2F2"/>
                </a:solidFill>
                <a:latin typeface="Calibri"/>
                <a:ea typeface="+mn-ea"/>
                <a:cs typeface="+mn-cs"/>
              </a:defRPr>
            </a:lvl4pPr>
            <a:lvl5pPr marL="1828800" algn="l" defTabSz="914400" rtl="0" eaLnBrk="1" latinLnBrk="0" hangingPunct="1">
              <a:defRPr sz="1800" kern="1200">
                <a:solidFill>
                  <a:srgbClr val="F2F2F2"/>
                </a:solidFill>
                <a:latin typeface="Calibri"/>
                <a:ea typeface="+mn-ea"/>
                <a:cs typeface="+mn-cs"/>
              </a:defRPr>
            </a:lvl5pPr>
            <a:lvl6pPr marL="2286000" algn="l" defTabSz="914400" rtl="0" eaLnBrk="1" latinLnBrk="0" hangingPunct="1">
              <a:defRPr sz="1800" kern="1200">
                <a:solidFill>
                  <a:srgbClr val="F2F2F2"/>
                </a:solidFill>
                <a:latin typeface="Calibri"/>
                <a:ea typeface="+mn-ea"/>
                <a:cs typeface="+mn-cs"/>
              </a:defRPr>
            </a:lvl6pPr>
            <a:lvl7pPr marL="2743200" algn="l" defTabSz="914400" rtl="0" eaLnBrk="1" latinLnBrk="0" hangingPunct="1">
              <a:defRPr sz="1800" kern="1200">
                <a:solidFill>
                  <a:srgbClr val="F2F2F2"/>
                </a:solidFill>
                <a:latin typeface="Calibri"/>
                <a:ea typeface="+mn-ea"/>
                <a:cs typeface="+mn-cs"/>
              </a:defRPr>
            </a:lvl7pPr>
            <a:lvl8pPr marL="3200400" algn="l" defTabSz="914400" rtl="0" eaLnBrk="1" latinLnBrk="0" hangingPunct="1">
              <a:defRPr sz="1800" kern="1200">
                <a:solidFill>
                  <a:srgbClr val="F2F2F2"/>
                </a:solidFill>
                <a:latin typeface="Calibri"/>
                <a:ea typeface="+mn-ea"/>
                <a:cs typeface="+mn-cs"/>
              </a:defRPr>
            </a:lvl8pPr>
            <a:lvl9pPr marL="3657600" algn="l" defTabSz="914400" rtl="0" eaLnBrk="1" latinLnBrk="0" hangingPunct="1">
              <a:defRPr sz="1800" kern="1200">
                <a:solidFill>
                  <a:srgbClr val="F2F2F2"/>
                </a:solidFill>
                <a:latin typeface="Calibri"/>
                <a:ea typeface="+mn-ea"/>
                <a:cs typeface="+mn-cs"/>
              </a:defRPr>
            </a:lvl9pPr>
          </a:lstStyle>
          <a:p>
            <a:pPr marL="0" marR="0" indent="0" algn="l">
              <a:lnSpc>
                <a:spcPct val="100000"/>
              </a:lnSpc>
              <a:spcBef>
                <a:spcPct val="0"/>
              </a:spcBef>
              <a:spcAft>
                <a:spcPct val="10000"/>
              </a:spcAft>
              <a:buNone/>
            </a:pPr>
            <a:r>
              <a:rPr lang="en-US" sz="1800" b="1" i="0" u="none" dirty="0">
                <a:solidFill>
                  <a:schemeClr val="lt1"/>
                </a:solidFill>
                <a:latin typeface="+mn-lt"/>
              </a:rPr>
              <a:t>Project / contract management</a:t>
            </a:r>
            <a:endParaRPr sz="1800" b="1" i="0" u="none" dirty="0">
              <a:solidFill>
                <a:schemeClr val="lt1"/>
              </a:solidFill>
              <a:latin typeface="+mn-lt"/>
            </a:endParaRPr>
          </a:p>
          <a:p>
            <a:pPr marL="0" marR="0" indent="0" algn="l">
              <a:lnSpc>
                <a:spcPct val="110000"/>
              </a:lnSpc>
              <a:spcBef>
                <a:spcPct val="0"/>
              </a:spcBef>
              <a:spcAft>
                <a:spcPct val="0"/>
              </a:spcAft>
              <a:buNone/>
            </a:pPr>
            <a:r>
              <a:rPr lang="en-US" sz="1400" b="0" i="0" u="none" dirty="0">
                <a:solidFill>
                  <a:srgbClr val="B8D4F0"/>
                </a:solidFill>
                <a:latin typeface="+mn-lt"/>
              </a:rPr>
              <a:t>Construction contracts, estimating</a:t>
            </a:r>
            <a:endParaRPr sz="1400" b="0" i="0" u="none" dirty="0">
              <a:solidFill>
                <a:srgbClr val="B8D4F0"/>
              </a:solidFill>
              <a:latin typeface="+mn-lt"/>
            </a:endParaRPr>
          </a:p>
        </p:txBody>
      </p:sp>
      <p:sp>
        <p:nvSpPr>
          <p:cNvPr id="14" name="New shape"/>
          <p:cNvSpPr/>
          <p:nvPr/>
        </p:nvSpPr>
        <p:spPr>
          <a:xfrm>
            <a:off x="762000" y="4318000"/>
            <a:ext cx="635000" cy="5715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rtlCol="0" anchor="t"/>
          <a:lstStyle>
            <a:defPPr>
              <a:defRPr lang="en-US"/>
            </a:defPPr>
            <a:lvl1pPr marL="0" algn="l" defTabSz="914400" rtl="0" eaLnBrk="1" latinLnBrk="0" hangingPunct="1">
              <a:defRPr sz="1800" kern="1200">
                <a:solidFill>
                  <a:srgbClr val="F2F2F2"/>
                </a:solidFill>
                <a:latin typeface="Calibri"/>
                <a:ea typeface="+mn-ea"/>
                <a:cs typeface="+mn-cs"/>
              </a:defRPr>
            </a:lvl1pPr>
            <a:lvl2pPr marL="457200" algn="l" defTabSz="914400" rtl="0" eaLnBrk="1" latinLnBrk="0" hangingPunct="1">
              <a:defRPr sz="1800" kern="1200">
                <a:solidFill>
                  <a:srgbClr val="F2F2F2"/>
                </a:solidFill>
                <a:latin typeface="Calibri"/>
                <a:ea typeface="+mn-ea"/>
                <a:cs typeface="+mn-cs"/>
              </a:defRPr>
            </a:lvl2pPr>
            <a:lvl3pPr marL="914400" algn="l" defTabSz="914400" rtl="0" eaLnBrk="1" latinLnBrk="0" hangingPunct="1">
              <a:defRPr sz="1800" kern="1200">
                <a:solidFill>
                  <a:srgbClr val="F2F2F2"/>
                </a:solidFill>
                <a:latin typeface="Calibri"/>
                <a:ea typeface="+mn-ea"/>
                <a:cs typeface="+mn-cs"/>
              </a:defRPr>
            </a:lvl3pPr>
            <a:lvl4pPr marL="1371600" algn="l" defTabSz="914400" rtl="0" eaLnBrk="1" latinLnBrk="0" hangingPunct="1">
              <a:defRPr sz="1800" kern="1200">
                <a:solidFill>
                  <a:srgbClr val="F2F2F2"/>
                </a:solidFill>
                <a:latin typeface="Calibri"/>
                <a:ea typeface="+mn-ea"/>
                <a:cs typeface="+mn-cs"/>
              </a:defRPr>
            </a:lvl4pPr>
            <a:lvl5pPr marL="1828800" algn="l" defTabSz="914400" rtl="0" eaLnBrk="1" latinLnBrk="0" hangingPunct="1">
              <a:defRPr sz="1800" kern="1200">
                <a:solidFill>
                  <a:srgbClr val="F2F2F2"/>
                </a:solidFill>
                <a:latin typeface="Calibri"/>
                <a:ea typeface="+mn-ea"/>
                <a:cs typeface="+mn-cs"/>
              </a:defRPr>
            </a:lvl5pPr>
            <a:lvl6pPr marL="2286000" algn="l" defTabSz="914400" rtl="0" eaLnBrk="1" latinLnBrk="0" hangingPunct="1">
              <a:defRPr sz="1800" kern="1200">
                <a:solidFill>
                  <a:srgbClr val="F2F2F2"/>
                </a:solidFill>
                <a:latin typeface="Calibri"/>
                <a:ea typeface="+mn-ea"/>
                <a:cs typeface="+mn-cs"/>
              </a:defRPr>
            </a:lvl6pPr>
            <a:lvl7pPr marL="2743200" algn="l" defTabSz="914400" rtl="0" eaLnBrk="1" latinLnBrk="0" hangingPunct="1">
              <a:defRPr sz="1800" kern="1200">
                <a:solidFill>
                  <a:srgbClr val="F2F2F2"/>
                </a:solidFill>
                <a:latin typeface="Calibri"/>
                <a:ea typeface="+mn-ea"/>
                <a:cs typeface="+mn-cs"/>
              </a:defRPr>
            </a:lvl7pPr>
            <a:lvl8pPr marL="3200400" algn="l" defTabSz="914400" rtl="0" eaLnBrk="1" latinLnBrk="0" hangingPunct="1">
              <a:defRPr sz="1800" kern="1200">
                <a:solidFill>
                  <a:srgbClr val="F2F2F2"/>
                </a:solidFill>
                <a:latin typeface="Calibri"/>
                <a:ea typeface="+mn-ea"/>
                <a:cs typeface="+mn-cs"/>
              </a:defRPr>
            </a:lvl8pPr>
            <a:lvl9pPr marL="3657600" algn="l" defTabSz="914400" rtl="0" eaLnBrk="1" latinLnBrk="0" hangingPunct="1">
              <a:defRPr sz="1800" kern="1200">
                <a:solidFill>
                  <a:srgbClr val="F2F2F2"/>
                </a:solidFill>
                <a:latin typeface="Calibri"/>
                <a:ea typeface="+mn-ea"/>
                <a:cs typeface="+mn-cs"/>
              </a:defRPr>
            </a:lvl9pPr>
          </a:lstStyle>
          <a:p>
            <a:pPr marL="0" marR="0" indent="0" algn="l">
              <a:lnSpc>
                <a:spcPct val="100000"/>
              </a:lnSpc>
              <a:spcBef>
                <a:spcPct val="0"/>
              </a:spcBef>
              <a:spcAft>
                <a:spcPct val="0"/>
              </a:spcAft>
              <a:buNone/>
            </a:pPr>
            <a:r>
              <a:rPr sz="3200" b="1" i="0" u="none">
                <a:solidFill>
                  <a:schemeClr val="accent3"/>
                </a:solidFill>
                <a:latin typeface="+mn-lt"/>
              </a:rPr>
              <a:t>04</a:t>
            </a:r>
          </a:p>
        </p:txBody>
      </p:sp>
      <p:pic>
        <p:nvPicPr>
          <p:cNvPr id="23" name="New picture"/>
          <p:cNvPicPr/>
          <p:nvPr>
            <p:custDataLst>
              <p:tags r:id="rId4"/>
            </p:custDataLst>
          </p:nvPr>
        </p:nvPicPr>
        <p:blipFill>
          <a:blip r:embed="rId14">
            <a:extLst>
              <a:ext uri="{96DAC541-7B7A-43D3-8B79-37D633B846F1}">
                <asvg:svgBlip xmlns:asvg="http://schemas.microsoft.com/office/drawing/2016/SVG/main" r:embed="rId15"/>
              </a:ext>
            </a:extLst>
          </a:blip>
          <a:stretch>
            <a:fillRect/>
          </a:stretch>
        </p:blipFill>
        <p:spPr>
          <a:xfrm>
            <a:off x="3302000" y="4381500"/>
            <a:ext cx="406400" cy="406400"/>
          </a:xfrm>
          <a:prstGeom prst="rect">
            <a:avLst/>
          </a:prstGeom>
        </p:spPr>
      </p:pic>
      <p:sp>
        <p:nvSpPr>
          <p:cNvPr id="34" name="New shape"/>
          <p:cNvSpPr/>
          <p:nvPr/>
        </p:nvSpPr>
        <p:spPr>
          <a:xfrm>
            <a:off x="4445000" y="4255185"/>
            <a:ext cx="3302000" cy="1968500"/>
          </a:xfrm>
          <a:prstGeom prst="roundRect">
            <a:avLst>
              <a:gd name="adj" fmla="val 4000"/>
            </a:avLst>
          </a:prstGeom>
          <a:solidFill>
            <a:schemeClr val="lt2">
              <a:lumMod val="25000"/>
              <a:alpha val="100000"/>
            </a:schemeClr>
          </a:solidFill>
          <a:ln w="12700">
            <a:solidFill>
              <a:schemeClr val="accent2">
                <a:lumMod val="75000"/>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190500" tIns="698500" rIns="190500" bIns="127000" rtlCol="0" anchor="t"/>
          <a:lstStyle>
            <a:defPPr>
              <a:defRPr lang="en-US"/>
            </a:defPPr>
            <a:lvl1pPr marL="0" algn="l" defTabSz="914400" rtl="0" eaLnBrk="1" latinLnBrk="0" hangingPunct="1">
              <a:defRPr sz="1800" kern="1200">
                <a:solidFill>
                  <a:srgbClr val="F2F2F2"/>
                </a:solidFill>
                <a:latin typeface="Calibri"/>
                <a:ea typeface="+mn-ea"/>
                <a:cs typeface="+mn-cs"/>
              </a:defRPr>
            </a:lvl1pPr>
            <a:lvl2pPr marL="457200" algn="l" defTabSz="914400" rtl="0" eaLnBrk="1" latinLnBrk="0" hangingPunct="1">
              <a:defRPr sz="1800" kern="1200">
                <a:solidFill>
                  <a:srgbClr val="F2F2F2"/>
                </a:solidFill>
                <a:latin typeface="Calibri"/>
                <a:ea typeface="+mn-ea"/>
                <a:cs typeface="+mn-cs"/>
              </a:defRPr>
            </a:lvl2pPr>
            <a:lvl3pPr marL="914400" algn="l" defTabSz="914400" rtl="0" eaLnBrk="1" latinLnBrk="0" hangingPunct="1">
              <a:defRPr sz="1800" kern="1200">
                <a:solidFill>
                  <a:srgbClr val="F2F2F2"/>
                </a:solidFill>
                <a:latin typeface="Calibri"/>
                <a:ea typeface="+mn-ea"/>
                <a:cs typeface="+mn-cs"/>
              </a:defRPr>
            </a:lvl3pPr>
            <a:lvl4pPr marL="1371600" algn="l" defTabSz="914400" rtl="0" eaLnBrk="1" latinLnBrk="0" hangingPunct="1">
              <a:defRPr sz="1800" kern="1200">
                <a:solidFill>
                  <a:srgbClr val="F2F2F2"/>
                </a:solidFill>
                <a:latin typeface="Calibri"/>
                <a:ea typeface="+mn-ea"/>
                <a:cs typeface="+mn-cs"/>
              </a:defRPr>
            </a:lvl4pPr>
            <a:lvl5pPr marL="1828800" algn="l" defTabSz="914400" rtl="0" eaLnBrk="1" latinLnBrk="0" hangingPunct="1">
              <a:defRPr sz="1800" kern="1200">
                <a:solidFill>
                  <a:srgbClr val="F2F2F2"/>
                </a:solidFill>
                <a:latin typeface="Calibri"/>
                <a:ea typeface="+mn-ea"/>
                <a:cs typeface="+mn-cs"/>
              </a:defRPr>
            </a:lvl5pPr>
            <a:lvl6pPr marL="2286000" algn="l" defTabSz="914400" rtl="0" eaLnBrk="1" latinLnBrk="0" hangingPunct="1">
              <a:defRPr sz="1800" kern="1200">
                <a:solidFill>
                  <a:srgbClr val="F2F2F2"/>
                </a:solidFill>
                <a:latin typeface="Calibri"/>
                <a:ea typeface="+mn-ea"/>
                <a:cs typeface="+mn-cs"/>
              </a:defRPr>
            </a:lvl6pPr>
            <a:lvl7pPr marL="2743200" algn="l" defTabSz="914400" rtl="0" eaLnBrk="1" latinLnBrk="0" hangingPunct="1">
              <a:defRPr sz="1800" kern="1200">
                <a:solidFill>
                  <a:srgbClr val="F2F2F2"/>
                </a:solidFill>
                <a:latin typeface="Calibri"/>
                <a:ea typeface="+mn-ea"/>
                <a:cs typeface="+mn-cs"/>
              </a:defRPr>
            </a:lvl7pPr>
            <a:lvl8pPr marL="3200400" algn="l" defTabSz="914400" rtl="0" eaLnBrk="1" latinLnBrk="0" hangingPunct="1">
              <a:defRPr sz="1800" kern="1200">
                <a:solidFill>
                  <a:srgbClr val="F2F2F2"/>
                </a:solidFill>
                <a:latin typeface="Calibri"/>
                <a:ea typeface="+mn-ea"/>
                <a:cs typeface="+mn-cs"/>
              </a:defRPr>
            </a:lvl8pPr>
            <a:lvl9pPr marL="3657600" algn="l" defTabSz="914400" rtl="0" eaLnBrk="1" latinLnBrk="0" hangingPunct="1">
              <a:defRPr sz="1800" kern="1200">
                <a:solidFill>
                  <a:srgbClr val="F2F2F2"/>
                </a:solidFill>
                <a:latin typeface="Calibri"/>
                <a:ea typeface="+mn-ea"/>
                <a:cs typeface="+mn-cs"/>
              </a:defRPr>
            </a:lvl9pPr>
          </a:lstStyle>
          <a:p>
            <a:pPr marL="0" marR="0" indent="0" algn="l">
              <a:lnSpc>
                <a:spcPct val="100000"/>
              </a:lnSpc>
              <a:spcBef>
                <a:spcPct val="0"/>
              </a:spcBef>
              <a:spcAft>
                <a:spcPct val="10000"/>
              </a:spcAft>
              <a:buNone/>
            </a:pPr>
            <a:r>
              <a:rPr lang="en-US" sz="1800" b="1" i="0" u="none" dirty="0">
                <a:solidFill>
                  <a:schemeClr val="lt1"/>
                </a:solidFill>
                <a:latin typeface="+mn-lt"/>
              </a:rPr>
              <a:t>Communication &amp; Teamwork</a:t>
            </a:r>
            <a:endParaRPr sz="1800" b="1" i="0" u="none" dirty="0">
              <a:solidFill>
                <a:schemeClr val="lt1"/>
              </a:solidFill>
              <a:latin typeface="+mn-lt"/>
            </a:endParaRPr>
          </a:p>
          <a:p>
            <a:pPr marL="0" marR="0" indent="0" algn="l">
              <a:lnSpc>
                <a:spcPct val="110000"/>
              </a:lnSpc>
              <a:spcBef>
                <a:spcPct val="0"/>
              </a:spcBef>
              <a:spcAft>
                <a:spcPct val="0"/>
              </a:spcAft>
              <a:buNone/>
            </a:pPr>
            <a:r>
              <a:rPr lang="en-US" sz="1400" b="0" i="0" u="none" dirty="0">
                <a:solidFill>
                  <a:srgbClr val="B8D4F0"/>
                </a:solidFill>
                <a:latin typeface="+mn-lt"/>
              </a:rPr>
              <a:t>Working together in a team</a:t>
            </a:r>
            <a:endParaRPr sz="1400" b="0" i="0" u="none" dirty="0">
              <a:solidFill>
                <a:srgbClr val="B8D4F0"/>
              </a:solidFill>
              <a:latin typeface="+mn-lt"/>
            </a:endParaRPr>
          </a:p>
        </p:txBody>
      </p:sp>
      <p:sp>
        <p:nvSpPr>
          <p:cNvPr id="17" name="New shape"/>
          <p:cNvSpPr/>
          <p:nvPr/>
        </p:nvSpPr>
        <p:spPr>
          <a:xfrm>
            <a:off x="4572000" y="4318685"/>
            <a:ext cx="635000" cy="5715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rtlCol="0" anchor="t"/>
          <a:lstStyle>
            <a:defPPr>
              <a:defRPr lang="en-US"/>
            </a:defPPr>
            <a:lvl1pPr marL="0" algn="l" defTabSz="914400" rtl="0" eaLnBrk="1" latinLnBrk="0" hangingPunct="1">
              <a:defRPr sz="1800" kern="1200">
                <a:solidFill>
                  <a:srgbClr val="F2F2F2"/>
                </a:solidFill>
                <a:latin typeface="Calibri"/>
                <a:ea typeface="+mn-ea"/>
                <a:cs typeface="+mn-cs"/>
              </a:defRPr>
            </a:lvl1pPr>
            <a:lvl2pPr marL="457200" algn="l" defTabSz="914400" rtl="0" eaLnBrk="1" latinLnBrk="0" hangingPunct="1">
              <a:defRPr sz="1800" kern="1200">
                <a:solidFill>
                  <a:srgbClr val="F2F2F2"/>
                </a:solidFill>
                <a:latin typeface="Calibri"/>
                <a:ea typeface="+mn-ea"/>
                <a:cs typeface="+mn-cs"/>
              </a:defRPr>
            </a:lvl2pPr>
            <a:lvl3pPr marL="914400" algn="l" defTabSz="914400" rtl="0" eaLnBrk="1" latinLnBrk="0" hangingPunct="1">
              <a:defRPr sz="1800" kern="1200">
                <a:solidFill>
                  <a:srgbClr val="F2F2F2"/>
                </a:solidFill>
                <a:latin typeface="Calibri"/>
                <a:ea typeface="+mn-ea"/>
                <a:cs typeface="+mn-cs"/>
              </a:defRPr>
            </a:lvl3pPr>
            <a:lvl4pPr marL="1371600" algn="l" defTabSz="914400" rtl="0" eaLnBrk="1" latinLnBrk="0" hangingPunct="1">
              <a:defRPr sz="1800" kern="1200">
                <a:solidFill>
                  <a:srgbClr val="F2F2F2"/>
                </a:solidFill>
                <a:latin typeface="Calibri"/>
                <a:ea typeface="+mn-ea"/>
                <a:cs typeface="+mn-cs"/>
              </a:defRPr>
            </a:lvl4pPr>
            <a:lvl5pPr marL="1828800" algn="l" defTabSz="914400" rtl="0" eaLnBrk="1" latinLnBrk="0" hangingPunct="1">
              <a:defRPr sz="1800" kern="1200">
                <a:solidFill>
                  <a:srgbClr val="F2F2F2"/>
                </a:solidFill>
                <a:latin typeface="Calibri"/>
                <a:ea typeface="+mn-ea"/>
                <a:cs typeface="+mn-cs"/>
              </a:defRPr>
            </a:lvl5pPr>
            <a:lvl6pPr marL="2286000" algn="l" defTabSz="914400" rtl="0" eaLnBrk="1" latinLnBrk="0" hangingPunct="1">
              <a:defRPr sz="1800" kern="1200">
                <a:solidFill>
                  <a:srgbClr val="F2F2F2"/>
                </a:solidFill>
                <a:latin typeface="Calibri"/>
                <a:ea typeface="+mn-ea"/>
                <a:cs typeface="+mn-cs"/>
              </a:defRPr>
            </a:lvl6pPr>
            <a:lvl7pPr marL="2743200" algn="l" defTabSz="914400" rtl="0" eaLnBrk="1" latinLnBrk="0" hangingPunct="1">
              <a:defRPr sz="1800" kern="1200">
                <a:solidFill>
                  <a:srgbClr val="F2F2F2"/>
                </a:solidFill>
                <a:latin typeface="Calibri"/>
                <a:ea typeface="+mn-ea"/>
                <a:cs typeface="+mn-cs"/>
              </a:defRPr>
            </a:lvl7pPr>
            <a:lvl8pPr marL="3200400" algn="l" defTabSz="914400" rtl="0" eaLnBrk="1" latinLnBrk="0" hangingPunct="1">
              <a:defRPr sz="1800" kern="1200">
                <a:solidFill>
                  <a:srgbClr val="F2F2F2"/>
                </a:solidFill>
                <a:latin typeface="Calibri"/>
                <a:ea typeface="+mn-ea"/>
                <a:cs typeface="+mn-cs"/>
              </a:defRPr>
            </a:lvl8pPr>
            <a:lvl9pPr marL="3657600" algn="l" defTabSz="914400" rtl="0" eaLnBrk="1" latinLnBrk="0" hangingPunct="1">
              <a:defRPr sz="1800" kern="1200">
                <a:solidFill>
                  <a:srgbClr val="F2F2F2"/>
                </a:solidFill>
                <a:latin typeface="Calibri"/>
                <a:ea typeface="+mn-ea"/>
                <a:cs typeface="+mn-cs"/>
              </a:defRPr>
            </a:lvl9pPr>
          </a:lstStyle>
          <a:p>
            <a:pPr marL="0" marR="0" indent="0" algn="l">
              <a:lnSpc>
                <a:spcPct val="100000"/>
              </a:lnSpc>
              <a:spcBef>
                <a:spcPct val="0"/>
              </a:spcBef>
              <a:spcAft>
                <a:spcPct val="0"/>
              </a:spcAft>
              <a:buNone/>
            </a:pPr>
            <a:r>
              <a:rPr sz="3200" b="1" i="0" u="none">
                <a:solidFill>
                  <a:schemeClr val="accent3"/>
                </a:solidFill>
                <a:latin typeface="+mn-lt"/>
              </a:rPr>
              <a:t>05</a:t>
            </a:r>
          </a:p>
        </p:txBody>
      </p:sp>
      <p:pic>
        <p:nvPicPr>
          <p:cNvPr id="24" name="New picture" descr="Cheers with solid fill"/>
          <p:cNvPicPr/>
          <p:nvPr>
            <p:custDataLst>
              <p:tags r:id="rId5"/>
            </p:custDataLst>
          </p:nvPr>
        </p:nvPicPr>
        <p:blipFill>
          <a:blip r:embed="rId16">
            <a:extLst>
              <a:ext uri="{96DAC541-7B7A-43D3-8B79-37D633B846F1}">
                <asvg:svgBlip xmlns:asvg="http://schemas.microsoft.com/office/drawing/2016/SVG/main" r:embed="rId17"/>
              </a:ext>
            </a:extLst>
          </a:blip>
          <a:srcRect/>
          <a:stretch/>
        </p:blipFill>
        <p:spPr>
          <a:xfrm>
            <a:off x="7112000" y="4382185"/>
            <a:ext cx="406400" cy="406400"/>
          </a:xfrm>
          <a:prstGeom prst="rect">
            <a:avLst/>
          </a:prstGeom>
        </p:spPr>
      </p:pic>
      <p:sp>
        <p:nvSpPr>
          <p:cNvPr id="19" name="New shape"/>
          <p:cNvSpPr/>
          <p:nvPr/>
        </p:nvSpPr>
        <p:spPr>
          <a:xfrm>
            <a:off x="5105400" y="6350000"/>
            <a:ext cx="6451600" cy="254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b"/>
          <a:lstStyle>
            <a:defPPr>
              <a:defRPr lang="en-US"/>
            </a:defPPr>
            <a:lvl1pPr marL="0" algn="l" defTabSz="914400" rtl="0" eaLnBrk="1" latinLnBrk="0" hangingPunct="1">
              <a:defRPr sz="1800" kern="1200">
                <a:solidFill>
                  <a:srgbClr val="F2F2F2"/>
                </a:solidFill>
                <a:latin typeface="Calibri"/>
                <a:ea typeface="+mn-ea"/>
                <a:cs typeface="+mn-cs"/>
              </a:defRPr>
            </a:lvl1pPr>
            <a:lvl2pPr marL="457200" algn="l" defTabSz="914400" rtl="0" eaLnBrk="1" latinLnBrk="0" hangingPunct="1">
              <a:defRPr sz="1800" kern="1200">
                <a:solidFill>
                  <a:srgbClr val="F2F2F2"/>
                </a:solidFill>
                <a:latin typeface="Calibri"/>
                <a:ea typeface="+mn-ea"/>
                <a:cs typeface="+mn-cs"/>
              </a:defRPr>
            </a:lvl2pPr>
            <a:lvl3pPr marL="914400" algn="l" defTabSz="914400" rtl="0" eaLnBrk="1" latinLnBrk="0" hangingPunct="1">
              <a:defRPr sz="1800" kern="1200">
                <a:solidFill>
                  <a:srgbClr val="F2F2F2"/>
                </a:solidFill>
                <a:latin typeface="Calibri"/>
                <a:ea typeface="+mn-ea"/>
                <a:cs typeface="+mn-cs"/>
              </a:defRPr>
            </a:lvl3pPr>
            <a:lvl4pPr marL="1371600" algn="l" defTabSz="914400" rtl="0" eaLnBrk="1" latinLnBrk="0" hangingPunct="1">
              <a:defRPr sz="1800" kern="1200">
                <a:solidFill>
                  <a:srgbClr val="F2F2F2"/>
                </a:solidFill>
                <a:latin typeface="Calibri"/>
                <a:ea typeface="+mn-ea"/>
                <a:cs typeface="+mn-cs"/>
              </a:defRPr>
            </a:lvl4pPr>
            <a:lvl5pPr marL="1828800" algn="l" defTabSz="914400" rtl="0" eaLnBrk="1" latinLnBrk="0" hangingPunct="1">
              <a:defRPr sz="1800" kern="1200">
                <a:solidFill>
                  <a:srgbClr val="F2F2F2"/>
                </a:solidFill>
                <a:latin typeface="Calibri"/>
                <a:ea typeface="+mn-ea"/>
                <a:cs typeface="+mn-cs"/>
              </a:defRPr>
            </a:lvl5pPr>
            <a:lvl6pPr marL="2286000" algn="l" defTabSz="914400" rtl="0" eaLnBrk="1" latinLnBrk="0" hangingPunct="1">
              <a:defRPr sz="1800" kern="1200">
                <a:solidFill>
                  <a:srgbClr val="F2F2F2"/>
                </a:solidFill>
                <a:latin typeface="Calibri"/>
                <a:ea typeface="+mn-ea"/>
                <a:cs typeface="+mn-cs"/>
              </a:defRPr>
            </a:lvl6pPr>
            <a:lvl7pPr marL="2743200" algn="l" defTabSz="914400" rtl="0" eaLnBrk="1" latinLnBrk="0" hangingPunct="1">
              <a:defRPr sz="1800" kern="1200">
                <a:solidFill>
                  <a:srgbClr val="F2F2F2"/>
                </a:solidFill>
                <a:latin typeface="Calibri"/>
                <a:ea typeface="+mn-ea"/>
                <a:cs typeface="+mn-cs"/>
              </a:defRPr>
            </a:lvl7pPr>
            <a:lvl8pPr marL="3200400" algn="l" defTabSz="914400" rtl="0" eaLnBrk="1" latinLnBrk="0" hangingPunct="1">
              <a:defRPr sz="1800" kern="1200">
                <a:solidFill>
                  <a:srgbClr val="F2F2F2"/>
                </a:solidFill>
                <a:latin typeface="Calibri"/>
                <a:ea typeface="+mn-ea"/>
                <a:cs typeface="+mn-cs"/>
              </a:defRPr>
            </a:lvl8pPr>
            <a:lvl9pPr marL="3657600" algn="l" defTabSz="914400" rtl="0" eaLnBrk="1" latinLnBrk="0" hangingPunct="1">
              <a:defRPr sz="1800" kern="1200">
                <a:solidFill>
                  <a:srgbClr val="F2F2F2"/>
                </a:solidFill>
                <a:latin typeface="Calibri"/>
                <a:ea typeface="+mn-ea"/>
                <a:cs typeface="+mn-cs"/>
              </a:defRPr>
            </a:lvl9pPr>
          </a:lstStyle>
          <a:p>
            <a:pPr marL="0" marR="0" indent="0" algn="r">
              <a:lnSpc>
                <a:spcPct val="100000"/>
              </a:lnSpc>
              <a:spcBef>
                <a:spcPct val="0"/>
              </a:spcBef>
              <a:spcAft>
                <a:spcPct val="0"/>
              </a:spcAft>
              <a:buNone/>
            </a:pPr>
            <a:r>
              <a:rPr sz="1100" b="0" i="1" u="none" dirty="0">
                <a:solidFill>
                  <a:schemeClr val="dk1">
                    <a:lumMod val="20000"/>
                    <a:lumOff val="80000"/>
                  </a:schemeClr>
                </a:solidFill>
                <a:latin typeface="+mn-lt"/>
              </a:rPr>
              <a:t>Source: </a:t>
            </a:r>
            <a:r>
              <a:rPr lang="en-US" sz="1100" b="0" i="1" u="none" dirty="0">
                <a:solidFill>
                  <a:schemeClr val="dk1">
                    <a:lumMod val="20000"/>
                    <a:lumOff val="80000"/>
                  </a:schemeClr>
                </a:solidFill>
                <a:latin typeface="+mn-lt"/>
              </a:rPr>
              <a:t>Keystone Tasmania 2026</a:t>
            </a:r>
            <a:r>
              <a:rPr sz="1100" b="0" i="1" u="none" dirty="0">
                <a:solidFill>
                  <a:schemeClr val="dk1">
                    <a:lumMod val="20000"/>
                    <a:lumOff val="80000"/>
                  </a:schemeClr>
                </a:solidFill>
                <a:latin typeface="+mn-lt"/>
              </a:rPr>
              <a:t> Training Needs Survey Results</a:t>
            </a:r>
          </a:p>
        </p:txBody>
      </p:sp>
      <p:sp>
        <p:nvSpPr>
          <p:cNvPr id="2" name="TextBox 1">
            <a:extLst>
              <a:ext uri="{FF2B5EF4-FFF2-40B4-BE49-F238E27FC236}">
                <a16:creationId xmlns:a16="http://schemas.microsoft.com/office/drawing/2014/main" id="{69D1CDE2-4D99-17FB-AE5D-FA71BC8273C7}"/>
              </a:ext>
            </a:extLst>
          </p:cNvPr>
          <p:cNvSpPr txBox="1"/>
          <p:nvPr/>
        </p:nvSpPr>
        <p:spPr>
          <a:xfrm>
            <a:off x="8255000" y="272623"/>
            <a:ext cx="3429000" cy="1138773"/>
          </a:xfrm>
          <a:prstGeom prst="rect">
            <a:avLst/>
          </a:prstGeom>
          <a:noFill/>
        </p:spPr>
        <p:txBody>
          <a:bodyPr wrap="square" rtlCol="0">
            <a:spAutoFit/>
          </a:bodyPr>
          <a:lstStyle/>
          <a:p>
            <a:r>
              <a:rPr lang="en-US" sz="3600" dirty="0">
                <a:solidFill>
                  <a:schemeClr val="tx2">
                    <a:lumMod val="50000"/>
                    <a:lumOff val="50000"/>
                  </a:schemeClr>
                </a:solidFill>
              </a:rPr>
              <a:t>136</a:t>
            </a:r>
            <a:r>
              <a:rPr lang="en-US" dirty="0">
                <a:solidFill>
                  <a:schemeClr val="bg1"/>
                </a:solidFill>
              </a:rPr>
              <a:t> responses</a:t>
            </a:r>
          </a:p>
          <a:p>
            <a:r>
              <a:rPr lang="en-US" sz="3200" dirty="0">
                <a:solidFill>
                  <a:schemeClr val="tx2">
                    <a:lumMod val="50000"/>
                    <a:lumOff val="50000"/>
                  </a:schemeClr>
                </a:solidFill>
              </a:rPr>
              <a:t>60% </a:t>
            </a:r>
            <a:r>
              <a:rPr lang="en-US" dirty="0">
                <a:solidFill>
                  <a:schemeClr val="bg1"/>
                </a:solidFill>
              </a:rPr>
              <a:t>from smaller employers</a:t>
            </a:r>
            <a:endParaRPr lang="en-AU" dirty="0">
              <a:solidFill>
                <a:schemeClr val="bg1"/>
              </a:solidFill>
            </a:endParaRPr>
          </a:p>
        </p:txBody>
      </p:sp>
      <p:sp>
        <p:nvSpPr>
          <p:cNvPr id="4" name="New shape">
            <a:extLst>
              <a:ext uri="{FF2B5EF4-FFF2-40B4-BE49-F238E27FC236}">
                <a16:creationId xmlns:a16="http://schemas.microsoft.com/office/drawing/2014/main" id="{28B0E572-037A-2AF0-103E-D23B24EA3ACD}"/>
              </a:ext>
            </a:extLst>
          </p:cNvPr>
          <p:cNvSpPr/>
          <p:nvPr/>
        </p:nvSpPr>
        <p:spPr>
          <a:xfrm>
            <a:off x="8280400" y="4279900"/>
            <a:ext cx="3302000" cy="1968500"/>
          </a:xfrm>
          <a:prstGeom prst="roundRect">
            <a:avLst>
              <a:gd name="adj" fmla="val 4000"/>
            </a:avLst>
          </a:prstGeom>
          <a:solidFill>
            <a:schemeClr val="lt2">
              <a:lumMod val="25000"/>
              <a:alpha val="100000"/>
            </a:schemeClr>
          </a:solidFill>
          <a:ln w="12700">
            <a:solidFill>
              <a:schemeClr val="accent2">
                <a:lumMod val="75000"/>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190500" tIns="698500" rIns="190500" bIns="127000" rtlCol="0" anchor="t"/>
          <a:lstStyle>
            <a:defPPr>
              <a:defRPr lang="en-US"/>
            </a:defPPr>
            <a:lvl1pPr marL="0" algn="l" defTabSz="914400" rtl="0" eaLnBrk="1" latinLnBrk="0" hangingPunct="1">
              <a:defRPr sz="1800" kern="1200">
                <a:solidFill>
                  <a:srgbClr val="F2F2F2"/>
                </a:solidFill>
                <a:latin typeface="Calibri"/>
                <a:ea typeface="+mn-ea"/>
                <a:cs typeface="+mn-cs"/>
              </a:defRPr>
            </a:lvl1pPr>
            <a:lvl2pPr marL="457200" algn="l" defTabSz="914400" rtl="0" eaLnBrk="1" latinLnBrk="0" hangingPunct="1">
              <a:defRPr sz="1800" kern="1200">
                <a:solidFill>
                  <a:srgbClr val="F2F2F2"/>
                </a:solidFill>
                <a:latin typeface="Calibri"/>
                <a:ea typeface="+mn-ea"/>
                <a:cs typeface="+mn-cs"/>
              </a:defRPr>
            </a:lvl2pPr>
            <a:lvl3pPr marL="914400" algn="l" defTabSz="914400" rtl="0" eaLnBrk="1" latinLnBrk="0" hangingPunct="1">
              <a:defRPr sz="1800" kern="1200">
                <a:solidFill>
                  <a:srgbClr val="F2F2F2"/>
                </a:solidFill>
                <a:latin typeface="Calibri"/>
                <a:ea typeface="+mn-ea"/>
                <a:cs typeface="+mn-cs"/>
              </a:defRPr>
            </a:lvl3pPr>
            <a:lvl4pPr marL="1371600" algn="l" defTabSz="914400" rtl="0" eaLnBrk="1" latinLnBrk="0" hangingPunct="1">
              <a:defRPr sz="1800" kern="1200">
                <a:solidFill>
                  <a:srgbClr val="F2F2F2"/>
                </a:solidFill>
                <a:latin typeface="Calibri"/>
                <a:ea typeface="+mn-ea"/>
                <a:cs typeface="+mn-cs"/>
              </a:defRPr>
            </a:lvl4pPr>
            <a:lvl5pPr marL="1828800" algn="l" defTabSz="914400" rtl="0" eaLnBrk="1" latinLnBrk="0" hangingPunct="1">
              <a:defRPr sz="1800" kern="1200">
                <a:solidFill>
                  <a:srgbClr val="F2F2F2"/>
                </a:solidFill>
                <a:latin typeface="Calibri"/>
                <a:ea typeface="+mn-ea"/>
                <a:cs typeface="+mn-cs"/>
              </a:defRPr>
            </a:lvl5pPr>
            <a:lvl6pPr marL="2286000" algn="l" defTabSz="914400" rtl="0" eaLnBrk="1" latinLnBrk="0" hangingPunct="1">
              <a:defRPr sz="1800" kern="1200">
                <a:solidFill>
                  <a:srgbClr val="F2F2F2"/>
                </a:solidFill>
                <a:latin typeface="Calibri"/>
                <a:ea typeface="+mn-ea"/>
                <a:cs typeface="+mn-cs"/>
              </a:defRPr>
            </a:lvl6pPr>
            <a:lvl7pPr marL="2743200" algn="l" defTabSz="914400" rtl="0" eaLnBrk="1" latinLnBrk="0" hangingPunct="1">
              <a:defRPr sz="1800" kern="1200">
                <a:solidFill>
                  <a:srgbClr val="F2F2F2"/>
                </a:solidFill>
                <a:latin typeface="Calibri"/>
                <a:ea typeface="+mn-ea"/>
                <a:cs typeface="+mn-cs"/>
              </a:defRPr>
            </a:lvl7pPr>
            <a:lvl8pPr marL="3200400" algn="l" defTabSz="914400" rtl="0" eaLnBrk="1" latinLnBrk="0" hangingPunct="1">
              <a:defRPr sz="1800" kern="1200">
                <a:solidFill>
                  <a:srgbClr val="F2F2F2"/>
                </a:solidFill>
                <a:latin typeface="Calibri"/>
                <a:ea typeface="+mn-ea"/>
                <a:cs typeface="+mn-cs"/>
              </a:defRPr>
            </a:lvl8pPr>
            <a:lvl9pPr marL="3657600" algn="l" defTabSz="914400" rtl="0" eaLnBrk="1" latinLnBrk="0" hangingPunct="1">
              <a:defRPr sz="1800" kern="1200">
                <a:solidFill>
                  <a:srgbClr val="F2F2F2"/>
                </a:solidFill>
                <a:latin typeface="Calibri"/>
                <a:ea typeface="+mn-ea"/>
                <a:cs typeface="+mn-cs"/>
              </a:defRPr>
            </a:lvl9pPr>
          </a:lstStyle>
          <a:p>
            <a:pPr marL="0" marR="0" indent="0" algn="l">
              <a:lnSpc>
                <a:spcPct val="100000"/>
              </a:lnSpc>
              <a:spcBef>
                <a:spcPct val="0"/>
              </a:spcBef>
              <a:spcAft>
                <a:spcPct val="10000"/>
              </a:spcAft>
              <a:buNone/>
            </a:pPr>
            <a:r>
              <a:rPr lang="en-US" sz="1800" b="1" i="0" u="none" dirty="0">
                <a:solidFill>
                  <a:schemeClr val="lt1"/>
                </a:solidFill>
                <a:latin typeface="+mn-lt"/>
              </a:rPr>
              <a:t>Using technology and digital tools</a:t>
            </a:r>
            <a:endParaRPr sz="1800" b="1" i="0" u="none" dirty="0">
              <a:solidFill>
                <a:schemeClr val="lt1"/>
              </a:solidFill>
              <a:latin typeface="+mn-lt"/>
            </a:endParaRPr>
          </a:p>
          <a:p>
            <a:pPr marL="0" marR="0" indent="0" algn="l">
              <a:lnSpc>
                <a:spcPct val="110000"/>
              </a:lnSpc>
              <a:spcBef>
                <a:spcPct val="0"/>
              </a:spcBef>
              <a:spcAft>
                <a:spcPct val="0"/>
              </a:spcAft>
              <a:buNone/>
            </a:pPr>
            <a:r>
              <a:rPr lang="en-US" sz="1400" b="0" i="0" u="none" dirty="0">
                <a:solidFill>
                  <a:srgbClr val="B8D4F0"/>
                </a:solidFill>
                <a:latin typeface="+mn-lt"/>
              </a:rPr>
              <a:t>AI, BIM, CAD, Drones and other tech</a:t>
            </a:r>
            <a:endParaRPr sz="1400" b="0" i="0" u="none" dirty="0">
              <a:solidFill>
                <a:srgbClr val="B8D4F0"/>
              </a:solidFill>
              <a:latin typeface="+mn-lt"/>
            </a:endParaRPr>
          </a:p>
        </p:txBody>
      </p:sp>
      <p:sp>
        <p:nvSpPr>
          <p:cNvPr id="6" name="New shape">
            <a:extLst>
              <a:ext uri="{FF2B5EF4-FFF2-40B4-BE49-F238E27FC236}">
                <a16:creationId xmlns:a16="http://schemas.microsoft.com/office/drawing/2014/main" id="{9CD51CDF-7C93-8E74-F1ED-FC31DC10387A}"/>
              </a:ext>
            </a:extLst>
          </p:cNvPr>
          <p:cNvSpPr/>
          <p:nvPr/>
        </p:nvSpPr>
        <p:spPr>
          <a:xfrm>
            <a:off x="8407400" y="4343400"/>
            <a:ext cx="635000" cy="5715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rtlCol="0" anchor="t"/>
          <a:lstStyle>
            <a:defPPr>
              <a:defRPr lang="en-US"/>
            </a:defPPr>
            <a:lvl1pPr marL="0" algn="l" defTabSz="914400" rtl="0" eaLnBrk="1" latinLnBrk="0" hangingPunct="1">
              <a:defRPr sz="1800" kern="1200">
                <a:solidFill>
                  <a:srgbClr val="F2F2F2"/>
                </a:solidFill>
                <a:latin typeface="Calibri"/>
                <a:ea typeface="+mn-ea"/>
                <a:cs typeface="+mn-cs"/>
              </a:defRPr>
            </a:lvl1pPr>
            <a:lvl2pPr marL="457200" algn="l" defTabSz="914400" rtl="0" eaLnBrk="1" latinLnBrk="0" hangingPunct="1">
              <a:defRPr sz="1800" kern="1200">
                <a:solidFill>
                  <a:srgbClr val="F2F2F2"/>
                </a:solidFill>
                <a:latin typeface="Calibri"/>
                <a:ea typeface="+mn-ea"/>
                <a:cs typeface="+mn-cs"/>
              </a:defRPr>
            </a:lvl2pPr>
            <a:lvl3pPr marL="914400" algn="l" defTabSz="914400" rtl="0" eaLnBrk="1" latinLnBrk="0" hangingPunct="1">
              <a:defRPr sz="1800" kern="1200">
                <a:solidFill>
                  <a:srgbClr val="F2F2F2"/>
                </a:solidFill>
                <a:latin typeface="Calibri"/>
                <a:ea typeface="+mn-ea"/>
                <a:cs typeface="+mn-cs"/>
              </a:defRPr>
            </a:lvl3pPr>
            <a:lvl4pPr marL="1371600" algn="l" defTabSz="914400" rtl="0" eaLnBrk="1" latinLnBrk="0" hangingPunct="1">
              <a:defRPr sz="1800" kern="1200">
                <a:solidFill>
                  <a:srgbClr val="F2F2F2"/>
                </a:solidFill>
                <a:latin typeface="Calibri"/>
                <a:ea typeface="+mn-ea"/>
                <a:cs typeface="+mn-cs"/>
              </a:defRPr>
            </a:lvl4pPr>
            <a:lvl5pPr marL="1828800" algn="l" defTabSz="914400" rtl="0" eaLnBrk="1" latinLnBrk="0" hangingPunct="1">
              <a:defRPr sz="1800" kern="1200">
                <a:solidFill>
                  <a:srgbClr val="F2F2F2"/>
                </a:solidFill>
                <a:latin typeface="Calibri"/>
                <a:ea typeface="+mn-ea"/>
                <a:cs typeface="+mn-cs"/>
              </a:defRPr>
            </a:lvl5pPr>
            <a:lvl6pPr marL="2286000" algn="l" defTabSz="914400" rtl="0" eaLnBrk="1" latinLnBrk="0" hangingPunct="1">
              <a:defRPr sz="1800" kern="1200">
                <a:solidFill>
                  <a:srgbClr val="F2F2F2"/>
                </a:solidFill>
                <a:latin typeface="Calibri"/>
                <a:ea typeface="+mn-ea"/>
                <a:cs typeface="+mn-cs"/>
              </a:defRPr>
            </a:lvl6pPr>
            <a:lvl7pPr marL="2743200" algn="l" defTabSz="914400" rtl="0" eaLnBrk="1" latinLnBrk="0" hangingPunct="1">
              <a:defRPr sz="1800" kern="1200">
                <a:solidFill>
                  <a:srgbClr val="F2F2F2"/>
                </a:solidFill>
                <a:latin typeface="Calibri"/>
                <a:ea typeface="+mn-ea"/>
                <a:cs typeface="+mn-cs"/>
              </a:defRPr>
            </a:lvl7pPr>
            <a:lvl8pPr marL="3200400" algn="l" defTabSz="914400" rtl="0" eaLnBrk="1" latinLnBrk="0" hangingPunct="1">
              <a:defRPr sz="1800" kern="1200">
                <a:solidFill>
                  <a:srgbClr val="F2F2F2"/>
                </a:solidFill>
                <a:latin typeface="Calibri"/>
                <a:ea typeface="+mn-ea"/>
                <a:cs typeface="+mn-cs"/>
              </a:defRPr>
            </a:lvl8pPr>
            <a:lvl9pPr marL="3657600" algn="l" defTabSz="914400" rtl="0" eaLnBrk="1" latinLnBrk="0" hangingPunct="1">
              <a:defRPr sz="1800" kern="1200">
                <a:solidFill>
                  <a:srgbClr val="F2F2F2"/>
                </a:solidFill>
                <a:latin typeface="Calibri"/>
                <a:ea typeface="+mn-ea"/>
                <a:cs typeface="+mn-cs"/>
              </a:defRPr>
            </a:lvl9pPr>
          </a:lstStyle>
          <a:p>
            <a:pPr marL="0" marR="0" indent="0" algn="l">
              <a:lnSpc>
                <a:spcPct val="100000"/>
              </a:lnSpc>
              <a:spcBef>
                <a:spcPct val="0"/>
              </a:spcBef>
              <a:spcAft>
                <a:spcPct val="0"/>
              </a:spcAft>
              <a:buNone/>
            </a:pPr>
            <a:r>
              <a:rPr sz="3200" b="1" i="0" u="none" dirty="0">
                <a:solidFill>
                  <a:schemeClr val="accent3"/>
                </a:solidFill>
                <a:latin typeface="+mn-lt"/>
              </a:rPr>
              <a:t>0</a:t>
            </a:r>
            <a:r>
              <a:rPr lang="en-US" sz="3200" b="1" i="0" u="none" dirty="0">
                <a:solidFill>
                  <a:schemeClr val="accent3"/>
                </a:solidFill>
                <a:latin typeface="+mn-lt"/>
              </a:rPr>
              <a:t>6</a:t>
            </a:r>
            <a:endParaRPr sz="3200" b="1" i="0" u="none" dirty="0">
              <a:solidFill>
                <a:schemeClr val="accent3"/>
              </a:solidFill>
              <a:latin typeface="+mn-lt"/>
            </a:endParaRPr>
          </a:p>
        </p:txBody>
      </p:sp>
      <p:pic>
        <p:nvPicPr>
          <p:cNvPr id="7" name="New picture">
            <a:extLst>
              <a:ext uri="{FF2B5EF4-FFF2-40B4-BE49-F238E27FC236}">
                <a16:creationId xmlns:a16="http://schemas.microsoft.com/office/drawing/2014/main" id="{FB502CA9-3955-7DFD-15CE-00EFF59DA87F}"/>
              </a:ext>
            </a:extLst>
          </p:cNvPr>
          <p:cNvPicPr/>
          <p:nvPr>
            <p:custDataLst>
              <p:tags r:id="rId6"/>
            </p:custDataLst>
          </p:nvPr>
        </p:nvPicPr>
        <p:blipFill>
          <a:blip r:embed="rId18">
            <a:extLst>
              <a:ext uri="{96DAC541-7B7A-43D3-8B79-37D633B846F1}">
                <asvg:svgBlip xmlns:asvg="http://schemas.microsoft.com/office/drawing/2016/SVG/main" r:embed="rId19"/>
              </a:ext>
            </a:extLst>
          </a:blip>
          <a:stretch>
            <a:fillRect/>
          </a:stretch>
        </p:blipFill>
        <p:spPr>
          <a:xfrm>
            <a:off x="10947400" y="4406900"/>
            <a:ext cx="406400" cy="406400"/>
          </a:xfrm>
          <a:prstGeom prst="rect">
            <a:avLst/>
          </a:prstGeom>
        </p:spPr>
      </p:pic>
      <p:sp>
        <p:nvSpPr>
          <p:cNvPr id="10" name="TextBox 9">
            <a:extLst>
              <a:ext uri="{FF2B5EF4-FFF2-40B4-BE49-F238E27FC236}">
                <a16:creationId xmlns:a16="http://schemas.microsoft.com/office/drawing/2014/main" id="{0B56F090-6B7F-0950-8D8D-A5004FB28BDC}"/>
              </a:ext>
            </a:extLst>
          </p:cNvPr>
          <p:cNvSpPr txBox="1"/>
          <p:nvPr/>
        </p:nvSpPr>
        <p:spPr>
          <a:xfrm>
            <a:off x="733926" y="1562357"/>
            <a:ext cx="10594474" cy="369332"/>
          </a:xfrm>
          <a:prstGeom prst="rect">
            <a:avLst/>
          </a:prstGeom>
          <a:noFill/>
        </p:spPr>
        <p:txBody>
          <a:bodyPr wrap="square">
            <a:spAutoFit/>
          </a:bodyPr>
          <a:lstStyle/>
          <a:p>
            <a:r>
              <a:rPr lang="en-US" dirty="0">
                <a:solidFill>
                  <a:schemeClr val="lt1"/>
                </a:solidFill>
                <a:latin typeface="+mj-lt"/>
              </a:rPr>
              <a:t>W</a:t>
            </a:r>
            <a:r>
              <a:rPr lang="en-AU" dirty="0">
                <a:solidFill>
                  <a:schemeClr val="lt1"/>
                </a:solidFill>
                <a:latin typeface="+mj-lt"/>
              </a:rPr>
              <a:t>hat are the top skills your workforce needs to improve in the next 12 months?</a:t>
            </a:r>
            <a:endParaRPr lang="en-AU" dirty="0"/>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4741C-5C1D-3866-2A47-69050E35EC78}"/>
              </a:ext>
            </a:extLst>
          </p:cNvPr>
          <p:cNvSpPr>
            <a:spLocks noGrp="1"/>
          </p:cNvSpPr>
          <p:nvPr>
            <p:ph type="title"/>
          </p:nvPr>
        </p:nvSpPr>
        <p:spPr/>
        <p:txBody>
          <a:bodyPr/>
          <a:lstStyle/>
          <a:p>
            <a:r>
              <a:rPr lang="en-US" dirty="0"/>
              <a:t>What specific training do your employees</a:t>
            </a:r>
            <a:br>
              <a:rPr lang="en-US" dirty="0"/>
            </a:br>
            <a:r>
              <a:rPr lang="en-US" dirty="0"/>
              <a:t> need in the next 12 months?</a:t>
            </a:r>
            <a:endParaRPr lang="en-AU" dirty="0"/>
          </a:p>
        </p:txBody>
      </p:sp>
      <p:sp>
        <p:nvSpPr>
          <p:cNvPr id="3" name="TextBox 2">
            <a:extLst>
              <a:ext uri="{FF2B5EF4-FFF2-40B4-BE49-F238E27FC236}">
                <a16:creationId xmlns:a16="http://schemas.microsoft.com/office/drawing/2014/main" id="{3ACD4755-294E-D82F-3091-FE80065C5213}"/>
              </a:ext>
            </a:extLst>
          </p:cNvPr>
          <p:cNvSpPr txBox="1"/>
          <p:nvPr/>
        </p:nvSpPr>
        <p:spPr>
          <a:xfrm>
            <a:off x="533400" y="1577300"/>
            <a:ext cx="10972800" cy="3400931"/>
          </a:xfrm>
          <a:prstGeom prst="rect">
            <a:avLst/>
          </a:prstGeom>
          <a:noFill/>
        </p:spPr>
        <p:txBody>
          <a:bodyPr wrap="square" rtlCol="0">
            <a:spAutoFit/>
          </a:bodyPr>
          <a:lstStyle/>
          <a:p>
            <a:pPr>
              <a:spcAft>
                <a:spcPts val="600"/>
              </a:spcAft>
            </a:pPr>
            <a:r>
              <a:rPr lang="en-US" dirty="0">
                <a:solidFill>
                  <a:schemeClr val="bg1"/>
                </a:solidFill>
              </a:rPr>
              <a:t>Main requirements for training:</a:t>
            </a:r>
          </a:p>
          <a:p>
            <a:pPr marL="285750" indent="-285750">
              <a:spcAft>
                <a:spcPts val="600"/>
              </a:spcAft>
              <a:buFont typeface="Arial" panose="020B0604020202020204" pitchFamily="34" charset="0"/>
              <a:buChar char="•"/>
            </a:pPr>
            <a:r>
              <a:rPr lang="en-US" b="1" dirty="0">
                <a:solidFill>
                  <a:schemeClr val="bg1"/>
                </a:solidFill>
              </a:rPr>
              <a:t>Safety compliance refreshers</a:t>
            </a:r>
            <a:r>
              <a:rPr lang="en-US" dirty="0">
                <a:solidFill>
                  <a:schemeClr val="bg1"/>
                </a:solidFill>
              </a:rPr>
              <a:t>: First Aid, Working at Heights, Silica awareness, electrical safety</a:t>
            </a:r>
          </a:p>
          <a:p>
            <a:pPr marL="285750" indent="-285750">
              <a:spcAft>
                <a:spcPts val="600"/>
              </a:spcAft>
              <a:buFont typeface="Arial" panose="020B0604020202020204" pitchFamily="34" charset="0"/>
              <a:buChar char="•"/>
            </a:pPr>
            <a:r>
              <a:rPr lang="en-US" b="1" dirty="0">
                <a:solidFill>
                  <a:schemeClr val="bg1"/>
                </a:solidFill>
              </a:rPr>
              <a:t>High risk </a:t>
            </a:r>
            <a:r>
              <a:rPr lang="en-US" b="1" dirty="0" err="1">
                <a:solidFill>
                  <a:schemeClr val="bg1"/>
                </a:solidFill>
              </a:rPr>
              <a:t>licences</a:t>
            </a:r>
            <a:r>
              <a:rPr lang="en-US" b="1" dirty="0">
                <a:solidFill>
                  <a:schemeClr val="bg1"/>
                </a:solidFill>
              </a:rPr>
              <a:t> and plant tickets</a:t>
            </a:r>
            <a:r>
              <a:rPr lang="en-US" dirty="0">
                <a:solidFill>
                  <a:schemeClr val="bg1"/>
                </a:solidFill>
              </a:rPr>
              <a:t>: forklift, boom / scissor lift, rigging &amp; dogging, heavy vehicle </a:t>
            </a:r>
            <a:r>
              <a:rPr lang="en-US" dirty="0" err="1">
                <a:solidFill>
                  <a:schemeClr val="bg1"/>
                </a:solidFill>
              </a:rPr>
              <a:t>licencing</a:t>
            </a:r>
            <a:r>
              <a:rPr lang="en-US" dirty="0">
                <a:solidFill>
                  <a:schemeClr val="bg1"/>
                </a:solidFill>
              </a:rPr>
              <a:t>, traffic management, excavator, diggers</a:t>
            </a:r>
          </a:p>
          <a:p>
            <a:pPr marL="285750" indent="-285750">
              <a:spcAft>
                <a:spcPts val="600"/>
              </a:spcAft>
              <a:buFont typeface="Arial" panose="020B0604020202020204" pitchFamily="34" charset="0"/>
              <a:buChar char="•"/>
            </a:pPr>
            <a:r>
              <a:rPr lang="en-US" b="1" dirty="0">
                <a:solidFill>
                  <a:schemeClr val="bg1"/>
                </a:solidFill>
              </a:rPr>
              <a:t>Building code / NCC and regulatory change</a:t>
            </a:r>
            <a:r>
              <a:rPr lang="en-US" dirty="0">
                <a:solidFill>
                  <a:schemeClr val="bg1"/>
                </a:solidFill>
              </a:rPr>
              <a:t>: how to keep up, real life case examples, CPD points, interpretation + applied guidance</a:t>
            </a:r>
          </a:p>
          <a:p>
            <a:pPr marL="285750" indent="-285750">
              <a:spcAft>
                <a:spcPts val="600"/>
              </a:spcAft>
              <a:buFont typeface="Arial" panose="020B0604020202020204" pitchFamily="34" charset="0"/>
              <a:buChar char="•"/>
            </a:pPr>
            <a:r>
              <a:rPr lang="en-US" b="1" dirty="0">
                <a:solidFill>
                  <a:schemeClr val="bg1"/>
                </a:solidFill>
              </a:rPr>
              <a:t>Trade-specific upskilling</a:t>
            </a:r>
            <a:r>
              <a:rPr lang="en-US" dirty="0">
                <a:solidFill>
                  <a:schemeClr val="bg1"/>
                </a:solidFill>
              </a:rPr>
              <a:t>: especially waterproofing + HVAC electrical, electrical upskill, solar</a:t>
            </a:r>
          </a:p>
          <a:p>
            <a:pPr marL="285750" indent="-285750">
              <a:spcAft>
                <a:spcPts val="600"/>
              </a:spcAft>
              <a:buFont typeface="Arial" panose="020B0604020202020204" pitchFamily="34" charset="0"/>
              <a:buChar char="•"/>
            </a:pPr>
            <a:r>
              <a:rPr lang="en-US" b="1" dirty="0">
                <a:solidFill>
                  <a:schemeClr val="bg1"/>
                </a:solidFill>
              </a:rPr>
              <a:t>Leadership, supervision &amp; </a:t>
            </a:r>
            <a:r>
              <a:rPr lang="en-US" b="1" dirty="0" err="1">
                <a:solidFill>
                  <a:schemeClr val="bg1"/>
                </a:solidFill>
              </a:rPr>
              <a:t>tradie</a:t>
            </a:r>
            <a:r>
              <a:rPr lang="en-US" b="1" dirty="0">
                <a:solidFill>
                  <a:schemeClr val="bg1"/>
                </a:solidFill>
              </a:rPr>
              <a:t> to leader people skills:</a:t>
            </a:r>
            <a:r>
              <a:rPr lang="en-US" dirty="0">
                <a:solidFill>
                  <a:schemeClr val="bg1"/>
                </a:solidFill>
              </a:rPr>
              <a:t> incl communication, conflict resolution</a:t>
            </a:r>
          </a:p>
          <a:p>
            <a:pPr marL="285750" indent="-285750">
              <a:spcAft>
                <a:spcPts val="600"/>
              </a:spcAft>
              <a:buFont typeface="Arial" panose="020B0604020202020204" pitchFamily="34" charset="0"/>
              <a:buChar char="•"/>
            </a:pPr>
            <a:r>
              <a:rPr lang="en-US" b="1" dirty="0">
                <a:solidFill>
                  <a:schemeClr val="bg1"/>
                </a:solidFill>
              </a:rPr>
              <a:t>Digital capability &amp; business operations</a:t>
            </a:r>
            <a:r>
              <a:rPr lang="en-US" dirty="0">
                <a:solidFill>
                  <a:schemeClr val="bg1"/>
                </a:solidFill>
              </a:rPr>
              <a:t> </a:t>
            </a:r>
          </a:p>
          <a:p>
            <a:pPr marL="285750" indent="-285750">
              <a:spcAft>
                <a:spcPts val="600"/>
              </a:spcAft>
              <a:buFont typeface="Arial" panose="020B0604020202020204" pitchFamily="34" charset="0"/>
              <a:buChar char="•"/>
            </a:pPr>
            <a:endParaRPr lang="en-AU" dirty="0">
              <a:solidFill>
                <a:schemeClr val="bg1"/>
              </a:solidFill>
            </a:endParaRPr>
          </a:p>
        </p:txBody>
      </p:sp>
      <p:pic>
        <p:nvPicPr>
          <p:cNvPr id="5" name="Picture 4">
            <a:extLst>
              <a:ext uri="{FF2B5EF4-FFF2-40B4-BE49-F238E27FC236}">
                <a16:creationId xmlns:a16="http://schemas.microsoft.com/office/drawing/2014/main" id="{71313BCE-B133-CF0B-A701-E1A71DA731C1}"/>
              </a:ext>
            </a:extLst>
          </p:cNvPr>
          <p:cNvPicPr>
            <a:picLocks noChangeAspect="1"/>
          </p:cNvPicPr>
          <p:nvPr/>
        </p:nvPicPr>
        <p:blipFill>
          <a:blip r:embed="rId2"/>
          <a:stretch>
            <a:fillRect/>
          </a:stretch>
        </p:blipFill>
        <p:spPr>
          <a:xfrm>
            <a:off x="2286000" y="4706479"/>
            <a:ext cx="9696450" cy="1952625"/>
          </a:xfrm>
          <a:prstGeom prst="rect">
            <a:avLst/>
          </a:prstGeom>
        </p:spPr>
      </p:pic>
    </p:spTree>
    <p:extLst>
      <p:ext uri="{BB962C8B-B14F-4D97-AF65-F5344CB8AC3E}">
        <p14:creationId xmlns:p14="http://schemas.microsoft.com/office/powerpoint/2010/main" val="377928079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ew shape"/>
          <p:cNvSpPr/>
          <p:nvPr/>
        </p:nvSpPr>
        <p:spPr>
          <a:xfrm>
            <a:off x="647700" y="321310"/>
            <a:ext cx="10706100" cy="10414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lstStyle>
            <a:defPPr>
              <a:defRPr lang="en-US"/>
            </a:defPPr>
            <a:lvl1pPr marL="0" algn="l" defTabSz="914400" rtl="0" eaLnBrk="1" latinLnBrk="0" hangingPunct="1">
              <a:defRPr sz="1800" kern="1200">
                <a:solidFill>
                  <a:srgbClr val="F2F2F2"/>
                </a:solidFill>
                <a:latin typeface="Calibri"/>
                <a:ea typeface="+mn-ea"/>
                <a:cs typeface="+mn-cs"/>
              </a:defRPr>
            </a:lvl1pPr>
            <a:lvl2pPr marL="457200" algn="l" defTabSz="914400" rtl="0" eaLnBrk="1" latinLnBrk="0" hangingPunct="1">
              <a:defRPr sz="1800" kern="1200">
                <a:solidFill>
                  <a:srgbClr val="F2F2F2"/>
                </a:solidFill>
                <a:latin typeface="Calibri"/>
                <a:ea typeface="+mn-ea"/>
                <a:cs typeface="+mn-cs"/>
              </a:defRPr>
            </a:lvl2pPr>
            <a:lvl3pPr marL="914400" algn="l" defTabSz="914400" rtl="0" eaLnBrk="1" latinLnBrk="0" hangingPunct="1">
              <a:defRPr sz="1800" kern="1200">
                <a:solidFill>
                  <a:srgbClr val="F2F2F2"/>
                </a:solidFill>
                <a:latin typeface="Calibri"/>
                <a:ea typeface="+mn-ea"/>
                <a:cs typeface="+mn-cs"/>
              </a:defRPr>
            </a:lvl3pPr>
            <a:lvl4pPr marL="1371600" algn="l" defTabSz="914400" rtl="0" eaLnBrk="1" latinLnBrk="0" hangingPunct="1">
              <a:defRPr sz="1800" kern="1200">
                <a:solidFill>
                  <a:srgbClr val="F2F2F2"/>
                </a:solidFill>
                <a:latin typeface="Calibri"/>
                <a:ea typeface="+mn-ea"/>
                <a:cs typeface="+mn-cs"/>
              </a:defRPr>
            </a:lvl4pPr>
            <a:lvl5pPr marL="1828800" algn="l" defTabSz="914400" rtl="0" eaLnBrk="1" latinLnBrk="0" hangingPunct="1">
              <a:defRPr sz="1800" kern="1200">
                <a:solidFill>
                  <a:srgbClr val="F2F2F2"/>
                </a:solidFill>
                <a:latin typeface="Calibri"/>
                <a:ea typeface="+mn-ea"/>
                <a:cs typeface="+mn-cs"/>
              </a:defRPr>
            </a:lvl5pPr>
            <a:lvl6pPr marL="2286000" algn="l" defTabSz="914400" rtl="0" eaLnBrk="1" latinLnBrk="0" hangingPunct="1">
              <a:defRPr sz="1800" kern="1200">
                <a:solidFill>
                  <a:srgbClr val="F2F2F2"/>
                </a:solidFill>
                <a:latin typeface="Calibri"/>
                <a:ea typeface="+mn-ea"/>
                <a:cs typeface="+mn-cs"/>
              </a:defRPr>
            </a:lvl6pPr>
            <a:lvl7pPr marL="2743200" algn="l" defTabSz="914400" rtl="0" eaLnBrk="1" latinLnBrk="0" hangingPunct="1">
              <a:defRPr sz="1800" kern="1200">
                <a:solidFill>
                  <a:srgbClr val="F2F2F2"/>
                </a:solidFill>
                <a:latin typeface="Calibri"/>
                <a:ea typeface="+mn-ea"/>
                <a:cs typeface="+mn-cs"/>
              </a:defRPr>
            </a:lvl7pPr>
            <a:lvl8pPr marL="3200400" algn="l" defTabSz="914400" rtl="0" eaLnBrk="1" latinLnBrk="0" hangingPunct="1">
              <a:defRPr sz="1800" kern="1200">
                <a:solidFill>
                  <a:srgbClr val="F2F2F2"/>
                </a:solidFill>
                <a:latin typeface="Calibri"/>
                <a:ea typeface="+mn-ea"/>
                <a:cs typeface="+mn-cs"/>
              </a:defRPr>
            </a:lvl8pPr>
            <a:lvl9pPr marL="3657600" algn="l" defTabSz="914400" rtl="0" eaLnBrk="1" latinLnBrk="0" hangingPunct="1">
              <a:defRPr sz="1800" kern="1200">
                <a:solidFill>
                  <a:srgbClr val="F2F2F2"/>
                </a:solidFill>
                <a:latin typeface="Calibri"/>
                <a:ea typeface="+mn-ea"/>
                <a:cs typeface="+mn-cs"/>
              </a:defRPr>
            </a:lvl9pPr>
          </a:lstStyle>
          <a:p>
            <a:pPr marL="0" marR="0" indent="0" algn="l">
              <a:lnSpc>
                <a:spcPct val="90000"/>
              </a:lnSpc>
              <a:spcBef>
                <a:spcPct val="0"/>
              </a:spcBef>
              <a:spcAft>
                <a:spcPct val="0"/>
              </a:spcAft>
              <a:buNone/>
            </a:pPr>
            <a:r>
              <a:rPr sz="3200" b="0" i="0" u="none">
                <a:solidFill>
                  <a:schemeClr val="lt1"/>
                </a:solidFill>
                <a:latin typeface="+mj-lt"/>
              </a:rPr>
              <a:t>Where the Training Money is Going Now (Keystone Data)</a:t>
            </a:r>
          </a:p>
        </p:txBody>
      </p:sp>
      <p:sp>
        <p:nvSpPr>
          <p:cNvPr id="4" name="New shape"/>
          <p:cNvSpPr/>
          <p:nvPr/>
        </p:nvSpPr>
        <p:spPr>
          <a:xfrm>
            <a:off x="647700" y="1587500"/>
            <a:ext cx="10706100" cy="4445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lstStyle>
            <a:defPPr>
              <a:defRPr lang="en-US"/>
            </a:defPPr>
            <a:lvl1pPr marL="0" algn="l" defTabSz="914400" rtl="0" eaLnBrk="1" latinLnBrk="0" hangingPunct="1">
              <a:defRPr sz="1800" kern="1200">
                <a:solidFill>
                  <a:srgbClr val="F2F2F2"/>
                </a:solidFill>
                <a:latin typeface="Calibri"/>
                <a:ea typeface="+mn-ea"/>
                <a:cs typeface="+mn-cs"/>
              </a:defRPr>
            </a:lvl1pPr>
            <a:lvl2pPr marL="457200" algn="l" defTabSz="914400" rtl="0" eaLnBrk="1" latinLnBrk="0" hangingPunct="1">
              <a:defRPr sz="1800" kern="1200">
                <a:solidFill>
                  <a:srgbClr val="F2F2F2"/>
                </a:solidFill>
                <a:latin typeface="Calibri"/>
                <a:ea typeface="+mn-ea"/>
                <a:cs typeface="+mn-cs"/>
              </a:defRPr>
            </a:lvl2pPr>
            <a:lvl3pPr marL="914400" algn="l" defTabSz="914400" rtl="0" eaLnBrk="1" latinLnBrk="0" hangingPunct="1">
              <a:defRPr sz="1800" kern="1200">
                <a:solidFill>
                  <a:srgbClr val="F2F2F2"/>
                </a:solidFill>
                <a:latin typeface="Calibri"/>
                <a:ea typeface="+mn-ea"/>
                <a:cs typeface="+mn-cs"/>
              </a:defRPr>
            </a:lvl3pPr>
            <a:lvl4pPr marL="1371600" algn="l" defTabSz="914400" rtl="0" eaLnBrk="1" latinLnBrk="0" hangingPunct="1">
              <a:defRPr sz="1800" kern="1200">
                <a:solidFill>
                  <a:srgbClr val="F2F2F2"/>
                </a:solidFill>
                <a:latin typeface="Calibri"/>
                <a:ea typeface="+mn-ea"/>
                <a:cs typeface="+mn-cs"/>
              </a:defRPr>
            </a:lvl4pPr>
            <a:lvl5pPr marL="1828800" algn="l" defTabSz="914400" rtl="0" eaLnBrk="1" latinLnBrk="0" hangingPunct="1">
              <a:defRPr sz="1800" kern="1200">
                <a:solidFill>
                  <a:srgbClr val="F2F2F2"/>
                </a:solidFill>
                <a:latin typeface="Calibri"/>
                <a:ea typeface="+mn-ea"/>
                <a:cs typeface="+mn-cs"/>
              </a:defRPr>
            </a:lvl5pPr>
            <a:lvl6pPr marL="2286000" algn="l" defTabSz="914400" rtl="0" eaLnBrk="1" latinLnBrk="0" hangingPunct="1">
              <a:defRPr sz="1800" kern="1200">
                <a:solidFill>
                  <a:srgbClr val="F2F2F2"/>
                </a:solidFill>
                <a:latin typeface="Calibri"/>
                <a:ea typeface="+mn-ea"/>
                <a:cs typeface="+mn-cs"/>
              </a:defRPr>
            </a:lvl6pPr>
            <a:lvl7pPr marL="2743200" algn="l" defTabSz="914400" rtl="0" eaLnBrk="1" latinLnBrk="0" hangingPunct="1">
              <a:defRPr sz="1800" kern="1200">
                <a:solidFill>
                  <a:srgbClr val="F2F2F2"/>
                </a:solidFill>
                <a:latin typeface="Calibri"/>
                <a:ea typeface="+mn-ea"/>
                <a:cs typeface="+mn-cs"/>
              </a:defRPr>
            </a:lvl7pPr>
            <a:lvl8pPr marL="3200400" algn="l" defTabSz="914400" rtl="0" eaLnBrk="1" latinLnBrk="0" hangingPunct="1">
              <a:defRPr sz="1800" kern="1200">
                <a:solidFill>
                  <a:srgbClr val="F2F2F2"/>
                </a:solidFill>
                <a:latin typeface="Calibri"/>
                <a:ea typeface="+mn-ea"/>
                <a:cs typeface="+mn-cs"/>
              </a:defRPr>
            </a:lvl8pPr>
            <a:lvl9pPr marL="3657600" algn="l" defTabSz="914400" rtl="0" eaLnBrk="1" latinLnBrk="0" hangingPunct="1">
              <a:defRPr sz="1800" kern="1200">
                <a:solidFill>
                  <a:srgbClr val="F2F2F2"/>
                </a:solidFill>
                <a:latin typeface="Calibri"/>
                <a:ea typeface="+mn-ea"/>
                <a:cs typeface="+mn-cs"/>
              </a:defRPr>
            </a:lvl9pPr>
          </a:lstStyle>
          <a:p>
            <a:pPr marL="0" marR="0" indent="0" algn="l">
              <a:lnSpc>
                <a:spcPct val="100000"/>
              </a:lnSpc>
              <a:spcBef>
                <a:spcPct val="0"/>
              </a:spcBef>
              <a:spcAft>
                <a:spcPct val="0"/>
              </a:spcAft>
              <a:buNone/>
            </a:pPr>
            <a:r>
              <a:rPr lang="en-US" sz="2000" b="0" i="0" u="none" dirty="0">
                <a:solidFill>
                  <a:schemeClr val="lt1"/>
                </a:solidFill>
                <a:latin typeface="+mn-lt"/>
              </a:rPr>
              <a:t>As at 31 January, we had invested $910K in training rebates</a:t>
            </a:r>
            <a:endParaRPr sz="2000" b="0" i="0" u="none" dirty="0">
              <a:solidFill>
                <a:schemeClr val="lt1"/>
              </a:solidFill>
              <a:latin typeface="+mn-lt"/>
            </a:endParaRPr>
          </a:p>
        </p:txBody>
      </p:sp>
      <p:sp>
        <p:nvSpPr>
          <p:cNvPr id="8" name="New shape"/>
          <p:cNvSpPr/>
          <p:nvPr/>
        </p:nvSpPr>
        <p:spPr>
          <a:xfrm>
            <a:off x="6934200" y="6473591"/>
            <a:ext cx="5080000" cy="3175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lstStyle>
            <a:defPPr>
              <a:defRPr lang="en-US"/>
            </a:defPPr>
            <a:lvl1pPr marL="0" algn="l" defTabSz="914400" rtl="0" eaLnBrk="1" latinLnBrk="0" hangingPunct="1">
              <a:defRPr sz="1800" kern="1200">
                <a:solidFill>
                  <a:srgbClr val="F2F2F2"/>
                </a:solidFill>
                <a:latin typeface="Calibri"/>
                <a:ea typeface="+mn-ea"/>
                <a:cs typeface="+mn-cs"/>
              </a:defRPr>
            </a:lvl1pPr>
            <a:lvl2pPr marL="457200" algn="l" defTabSz="914400" rtl="0" eaLnBrk="1" latinLnBrk="0" hangingPunct="1">
              <a:defRPr sz="1800" kern="1200">
                <a:solidFill>
                  <a:srgbClr val="F2F2F2"/>
                </a:solidFill>
                <a:latin typeface="Calibri"/>
                <a:ea typeface="+mn-ea"/>
                <a:cs typeface="+mn-cs"/>
              </a:defRPr>
            </a:lvl2pPr>
            <a:lvl3pPr marL="914400" algn="l" defTabSz="914400" rtl="0" eaLnBrk="1" latinLnBrk="0" hangingPunct="1">
              <a:defRPr sz="1800" kern="1200">
                <a:solidFill>
                  <a:srgbClr val="F2F2F2"/>
                </a:solidFill>
                <a:latin typeface="Calibri"/>
                <a:ea typeface="+mn-ea"/>
                <a:cs typeface="+mn-cs"/>
              </a:defRPr>
            </a:lvl3pPr>
            <a:lvl4pPr marL="1371600" algn="l" defTabSz="914400" rtl="0" eaLnBrk="1" latinLnBrk="0" hangingPunct="1">
              <a:defRPr sz="1800" kern="1200">
                <a:solidFill>
                  <a:srgbClr val="F2F2F2"/>
                </a:solidFill>
                <a:latin typeface="Calibri"/>
                <a:ea typeface="+mn-ea"/>
                <a:cs typeface="+mn-cs"/>
              </a:defRPr>
            </a:lvl4pPr>
            <a:lvl5pPr marL="1828800" algn="l" defTabSz="914400" rtl="0" eaLnBrk="1" latinLnBrk="0" hangingPunct="1">
              <a:defRPr sz="1800" kern="1200">
                <a:solidFill>
                  <a:srgbClr val="F2F2F2"/>
                </a:solidFill>
                <a:latin typeface="Calibri"/>
                <a:ea typeface="+mn-ea"/>
                <a:cs typeface="+mn-cs"/>
              </a:defRPr>
            </a:lvl5pPr>
            <a:lvl6pPr marL="2286000" algn="l" defTabSz="914400" rtl="0" eaLnBrk="1" latinLnBrk="0" hangingPunct="1">
              <a:defRPr sz="1800" kern="1200">
                <a:solidFill>
                  <a:srgbClr val="F2F2F2"/>
                </a:solidFill>
                <a:latin typeface="Calibri"/>
                <a:ea typeface="+mn-ea"/>
                <a:cs typeface="+mn-cs"/>
              </a:defRPr>
            </a:lvl6pPr>
            <a:lvl7pPr marL="2743200" algn="l" defTabSz="914400" rtl="0" eaLnBrk="1" latinLnBrk="0" hangingPunct="1">
              <a:defRPr sz="1800" kern="1200">
                <a:solidFill>
                  <a:srgbClr val="F2F2F2"/>
                </a:solidFill>
                <a:latin typeface="Calibri"/>
                <a:ea typeface="+mn-ea"/>
                <a:cs typeface="+mn-cs"/>
              </a:defRPr>
            </a:lvl7pPr>
            <a:lvl8pPr marL="3200400" algn="l" defTabSz="914400" rtl="0" eaLnBrk="1" latinLnBrk="0" hangingPunct="1">
              <a:defRPr sz="1800" kern="1200">
                <a:solidFill>
                  <a:srgbClr val="F2F2F2"/>
                </a:solidFill>
                <a:latin typeface="Calibri"/>
                <a:ea typeface="+mn-ea"/>
                <a:cs typeface="+mn-cs"/>
              </a:defRPr>
            </a:lvl8pPr>
            <a:lvl9pPr marL="3657600" algn="l" defTabSz="914400" rtl="0" eaLnBrk="1" latinLnBrk="0" hangingPunct="1">
              <a:defRPr sz="1800" kern="1200">
                <a:solidFill>
                  <a:srgbClr val="F2F2F2"/>
                </a:solidFill>
                <a:latin typeface="Calibri"/>
                <a:ea typeface="+mn-ea"/>
                <a:cs typeface="+mn-cs"/>
              </a:defRPr>
            </a:lvl9pPr>
          </a:lstStyle>
          <a:p>
            <a:pPr marL="0" marR="0" indent="0" algn="r">
              <a:lnSpc>
                <a:spcPct val="100000"/>
              </a:lnSpc>
              <a:spcBef>
                <a:spcPct val="0"/>
              </a:spcBef>
              <a:spcAft>
                <a:spcPct val="0"/>
              </a:spcAft>
              <a:buNone/>
            </a:pPr>
            <a:r>
              <a:rPr sz="1200" b="0" i="1" u="none" dirty="0">
                <a:solidFill>
                  <a:schemeClr val="lt1">
                    <a:lumMod val="90000"/>
                  </a:schemeClr>
                </a:solidFill>
                <a:latin typeface="+mn-lt"/>
              </a:rPr>
              <a:t>Source: Keystone </a:t>
            </a:r>
            <a:r>
              <a:rPr lang="en-US" sz="1200" b="0" i="1" u="none" dirty="0">
                <a:solidFill>
                  <a:schemeClr val="lt1">
                    <a:lumMod val="90000"/>
                  </a:schemeClr>
                </a:solidFill>
                <a:latin typeface="+mn-lt"/>
              </a:rPr>
              <a:t>Tasmania</a:t>
            </a:r>
            <a:endParaRPr sz="1200" b="0" i="1" u="none" dirty="0">
              <a:solidFill>
                <a:schemeClr val="lt1">
                  <a:lumMod val="90000"/>
                </a:schemeClr>
              </a:solidFill>
              <a:latin typeface="+mn-lt"/>
            </a:endParaRPr>
          </a:p>
        </p:txBody>
      </p:sp>
      <p:graphicFrame>
        <p:nvGraphicFramePr>
          <p:cNvPr id="2" name="Chart 1">
            <a:extLst>
              <a:ext uri="{FF2B5EF4-FFF2-40B4-BE49-F238E27FC236}">
                <a16:creationId xmlns:a16="http://schemas.microsoft.com/office/drawing/2014/main" id="{B2D968AC-C2CB-4D4A-9730-92116276A5E3}"/>
              </a:ext>
            </a:extLst>
          </p:cNvPr>
          <p:cNvGraphicFramePr>
            <a:graphicFrameLocks/>
          </p:cNvGraphicFramePr>
          <p:nvPr>
            <p:extLst>
              <p:ext uri="{D42A27DB-BD31-4B8C-83A1-F6EECF244321}">
                <p14:modId xmlns:p14="http://schemas.microsoft.com/office/powerpoint/2010/main" val="2493970804"/>
              </p:ext>
            </p:extLst>
          </p:nvPr>
        </p:nvGraphicFramePr>
        <p:xfrm>
          <a:off x="1905000" y="2284930"/>
          <a:ext cx="5989320" cy="4188661"/>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30BC8951-A7B2-77BA-2E2D-943FE7506785}"/>
              </a:ext>
            </a:extLst>
          </p:cNvPr>
          <p:cNvSpPr txBox="1"/>
          <p:nvPr/>
        </p:nvSpPr>
        <p:spPr>
          <a:xfrm>
            <a:off x="7696200" y="2828835"/>
            <a:ext cx="3962400" cy="954107"/>
          </a:xfrm>
          <a:prstGeom prst="rect">
            <a:avLst/>
          </a:prstGeom>
          <a:noFill/>
          <a:ln>
            <a:solidFill>
              <a:schemeClr val="accent1"/>
            </a:solidFill>
          </a:ln>
        </p:spPr>
        <p:txBody>
          <a:bodyPr wrap="square" rtlCol="0">
            <a:spAutoFit/>
          </a:bodyPr>
          <a:lstStyle/>
          <a:p>
            <a:r>
              <a:rPr lang="en-US" sz="1400" b="1" dirty="0">
                <a:solidFill>
                  <a:schemeClr val="bg1"/>
                </a:solidFill>
              </a:rPr>
              <a:t>Breakdown of Cert IV:</a:t>
            </a:r>
          </a:p>
          <a:p>
            <a:pPr marL="285750" indent="-285750">
              <a:buFont typeface="Arial" panose="020B0604020202020204" pitchFamily="34" charset="0"/>
              <a:buChar char="•"/>
            </a:pPr>
            <a:r>
              <a:rPr lang="en-US" sz="1400" dirty="0">
                <a:solidFill>
                  <a:schemeClr val="bg1"/>
                </a:solidFill>
              </a:rPr>
              <a:t>Cert IV Building &amp; Construction – 17%</a:t>
            </a:r>
          </a:p>
          <a:p>
            <a:pPr marL="285750" indent="-285750">
              <a:buFont typeface="Arial" panose="020B0604020202020204" pitchFamily="34" charset="0"/>
              <a:buChar char="•"/>
            </a:pPr>
            <a:r>
              <a:rPr lang="en-US" sz="1400" dirty="0">
                <a:solidFill>
                  <a:schemeClr val="bg1"/>
                </a:solidFill>
              </a:rPr>
              <a:t>Cert IV Plumbing &amp; Services – 13%</a:t>
            </a:r>
          </a:p>
          <a:p>
            <a:pPr marL="285750" indent="-285750">
              <a:buFont typeface="Arial" panose="020B0604020202020204" pitchFamily="34" charset="0"/>
              <a:buChar char="•"/>
            </a:pPr>
            <a:r>
              <a:rPr lang="en-US" sz="1400" dirty="0">
                <a:solidFill>
                  <a:schemeClr val="bg1"/>
                </a:solidFill>
              </a:rPr>
              <a:t>Other Cert IVs – 2%</a:t>
            </a:r>
            <a:endParaRPr lang="en-AU" sz="1400" dirty="0">
              <a:solidFill>
                <a:schemeClr val="bg1"/>
              </a:solidFill>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ew shape"/>
          <p:cNvSpPr/>
          <p:nvPr/>
        </p:nvSpPr>
        <p:spPr>
          <a:xfrm>
            <a:off x="1285240" y="1817370"/>
            <a:ext cx="8315960" cy="23876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b"/>
          <a:lstStyle>
            <a:defPPr>
              <a:defRPr lang="en-US"/>
            </a:defPPr>
            <a:lvl1pPr marL="0" algn="l" defTabSz="914400" rtl="0" eaLnBrk="1" latinLnBrk="0" hangingPunct="1">
              <a:defRPr sz="1800" kern="1200">
                <a:solidFill>
                  <a:srgbClr val="F2F2F2"/>
                </a:solidFill>
                <a:latin typeface="Calibri"/>
                <a:ea typeface="+mn-ea"/>
                <a:cs typeface="+mn-cs"/>
              </a:defRPr>
            </a:lvl1pPr>
            <a:lvl2pPr marL="457200" algn="l" defTabSz="914400" rtl="0" eaLnBrk="1" latinLnBrk="0" hangingPunct="1">
              <a:defRPr sz="1800" kern="1200">
                <a:solidFill>
                  <a:srgbClr val="F2F2F2"/>
                </a:solidFill>
                <a:latin typeface="Calibri"/>
                <a:ea typeface="+mn-ea"/>
                <a:cs typeface="+mn-cs"/>
              </a:defRPr>
            </a:lvl2pPr>
            <a:lvl3pPr marL="914400" algn="l" defTabSz="914400" rtl="0" eaLnBrk="1" latinLnBrk="0" hangingPunct="1">
              <a:defRPr sz="1800" kern="1200">
                <a:solidFill>
                  <a:srgbClr val="F2F2F2"/>
                </a:solidFill>
                <a:latin typeface="Calibri"/>
                <a:ea typeface="+mn-ea"/>
                <a:cs typeface="+mn-cs"/>
              </a:defRPr>
            </a:lvl3pPr>
            <a:lvl4pPr marL="1371600" algn="l" defTabSz="914400" rtl="0" eaLnBrk="1" latinLnBrk="0" hangingPunct="1">
              <a:defRPr sz="1800" kern="1200">
                <a:solidFill>
                  <a:srgbClr val="F2F2F2"/>
                </a:solidFill>
                <a:latin typeface="Calibri"/>
                <a:ea typeface="+mn-ea"/>
                <a:cs typeface="+mn-cs"/>
              </a:defRPr>
            </a:lvl4pPr>
            <a:lvl5pPr marL="1828800" algn="l" defTabSz="914400" rtl="0" eaLnBrk="1" latinLnBrk="0" hangingPunct="1">
              <a:defRPr sz="1800" kern="1200">
                <a:solidFill>
                  <a:srgbClr val="F2F2F2"/>
                </a:solidFill>
                <a:latin typeface="Calibri"/>
                <a:ea typeface="+mn-ea"/>
                <a:cs typeface="+mn-cs"/>
              </a:defRPr>
            </a:lvl5pPr>
            <a:lvl6pPr marL="2286000" algn="l" defTabSz="914400" rtl="0" eaLnBrk="1" latinLnBrk="0" hangingPunct="1">
              <a:defRPr sz="1800" kern="1200">
                <a:solidFill>
                  <a:srgbClr val="F2F2F2"/>
                </a:solidFill>
                <a:latin typeface="Calibri"/>
                <a:ea typeface="+mn-ea"/>
                <a:cs typeface="+mn-cs"/>
              </a:defRPr>
            </a:lvl6pPr>
            <a:lvl7pPr marL="2743200" algn="l" defTabSz="914400" rtl="0" eaLnBrk="1" latinLnBrk="0" hangingPunct="1">
              <a:defRPr sz="1800" kern="1200">
                <a:solidFill>
                  <a:srgbClr val="F2F2F2"/>
                </a:solidFill>
                <a:latin typeface="Calibri"/>
                <a:ea typeface="+mn-ea"/>
                <a:cs typeface="+mn-cs"/>
              </a:defRPr>
            </a:lvl7pPr>
            <a:lvl8pPr marL="3200400" algn="l" defTabSz="914400" rtl="0" eaLnBrk="1" latinLnBrk="0" hangingPunct="1">
              <a:defRPr sz="1800" kern="1200">
                <a:solidFill>
                  <a:srgbClr val="F2F2F2"/>
                </a:solidFill>
                <a:latin typeface="Calibri"/>
                <a:ea typeface="+mn-ea"/>
                <a:cs typeface="+mn-cs"/>
              </a:defRPr>
            </a:lvl8pPr>
            <a:lvl9pPr marL="3657600" algn="l" defTabSz="914400" rtl="0" eaLnBrk="1" latinLnBrk="0" hangingPunct="1">
              <a:defRPr sz="1800" kern="1200">
                <a:solidFill>
                  <a:srgbClr val="F2F2F2"/>
                </a:solidFill>
                <a:latin typeface="Calibri"/>
                <a:ea typeface="+mn-ea"/>
                <a:cs typeface="+mn-cs"/>
              </a:defRPr>
            </a:lvl9pPr>
          </a:lstStyle>
          <a:p>
            <a:pPr marL="0" marR="0" indent="0" algn="l">
              <a:lnSpc>
                <a:spcPct val="90000"/>
              </a:lnSpc>
              <a:spcBef>
                <a:spcPct val="0"/>
              </a:spcBef>
              <a:spcAft>
                <a:spcPct val="0"/>
              </a:spcAft>
              <a:buNone/>
            </a:pPr>
            <a:r>
              <a:rPr sz="7200" b="0" i="0" u="none">
                <a:solidFill>
                  <a:schemeClr val="lt1"/>
                </a:solidFill>
                <a:latin typeface="+mj-lt"/>
              </a:rPr>
              <a:t>Have Your Say</a:t>
            </a:r>
          </a:p>
        </p:txBody>
      </p:sp>
      <p:sp>
        <p:nvSpPr>
          <p:cNvPr id="7" name="New shape"/>
          <p:cNvSpPr/>
          <p:nvPr/>
        </p:nvSpPr>
        <p:spPr>
          <a:xfrm>
            <a:off x="1285240" y="4511040"/>
            <a:ext cx="8315960" cy="154686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lstStyle>
            <a:defPPr>
              <a:defRPr lang="en-US"/>
            </a:defPPr>
            <a:lvl1pPr marL="0" algn="l" defTabSz="914400" rtl="0" eaLnBrk="1" latinLnBrk="0" hangingPunct="1">
              <a:defRPr sz="1800" kern="1200">
                <a:solidFill>
                  <a:srgbClr val="F2F2F2"/>
                </a:solidFill>
                <a:latin typeface="Calibri"/>
                <a:ea typeface="+mn-ea"/>
                <a:cs typeface="+mn-cs"/>
              </a:defRPr>
            </a:lvl1pPr>
            <a:lvl2pPr marL="457200" algn="l" defTabSz="914400" rtl="0" eaLnBrk="1" latinLnBrk="0" hangingPunct="1">
              <a:defRPr sz="1800" kern="1200">
                <a:solidFill>
                  <a:srgbClr val="F2F2F2"/>
                </a:solidFill>
                <a:latin typeface="Calibri"/>
                <a:ea typeface="+mn-ea"/>
                <a:cs typeface="+mn-cs"/>
              </a:defRPr>
            </a:lvl2pPr>
            <a:lvl3pPr marL="914400" algn="l" defTabSz="914400" rtl="0" eaLnBrk="1" latinLnBrk="0" hangingPunct="1">
              <a:defRPr sz="1800" kern="1200">
                <a:solidFill>
                  <a:srgbClr val="F2F2F2"/>
                </a:solidFill>
                <a:latin typeface="Calibri"/>
                <a:ea typeface="+mn-ea"/>
                <a:cs typeface="+mn-cs"/>
              </a:defRPr>
            </a:lvl3pPr>
            <a:lvl4pPr marL="1371600" algn="l" defTabSz="914400" rtl="0" eaLnBrk="1" latinLnBrk="0" hangingPunct="1">
              <a:defRPr sz="1800" kern="1200">
                <a:solidFill>
                  <a:srgbClr val="F2F2F2"/>
                </a:solidFill>
                <a:latin typeface="Calibri"/>
                <a:ea typeface="+mn-ea"/>
                <a:cs typeface="+mn-cs"/>
              </a:defRPr>
            </a:lvl4pPr>
            <a:lvl5pPr marL="1828800" algn="l" defTabSz="914400" rtl="0" eaLnBrk="1" latinLnBrk="0" hangingPunct="1">
              <a:defRPr sz="1800" kern="1200">
                <a:solidFill>
                  <a:srgbClr val="F2F2F2"/>
                </a:solidFill>
                <a:latin typeface="Calibri"/>
                <a:ea typeface="+mn-ea"/>
                <a:cs typeface="+mn-cs"/>
              </a:defRPr>
            </a:lvl5pPr>
            <a:lvl6pPr marL="2286000" algn="l" defTabSz="914400" rtl="0" eaLnBrk="1" latinLnBrk="0" hangingPunct="1">
              <a:defRPr sz="1800" kern="1200">
                <a:solidFill>
                  <a:srgbClr val="F2F2F2"/>
                </a:solidFill>
                <a:latin typeface="Calibri"/>
                <a:ea typeface="+mn-ea"/>
                <a:cs typeface="+mn-cs"/>
              </a:defRPr>
            </a:lvl6pPr>
            <a:lvl7pPr marL="2743200" algn="l" defTabSz="914400" rtl="0" eaLnBrk="1" latinLnBrk="0" hangingPunct="1">
              <a:defRPr sz="1800" kern="1200">
                <a:solidFill>
                  <a:srgbClr val="F2F2F2"/>
                </a:solidFill>
                <a:latin typeface="Calibri"/>
                <a:ea typeface="+mn-ea"/>
                <a:cs typeface="+mn-cs"/>
              </a:defRPr>
            </a:lvl7pPr>
            <a:lvl8pPr marL="3200400" algn="l" defTabSz="914400" rtl="0" eaLnBrk="1" latinLnBrk="0" hangingPunct="1">
              <a:defRPr sz="1800" kern="1200">
                <a:solidFill>
                  <a:srgbClr val="F2F2F2"/>
                </a:solidFill>
                <a:latin typeface="Calibri"/>
                <a:ea typeface="+mn-ea"/>
                <a:cs typeface="+mn-cs"/>
              </a:defRPr>
            </a:lvl8pPr>
            <a:lvl9pPr marL="3657600" algn="l" defTabSz="914400" rtl="0" eaLnBrk="1" latinLnBrk="0" hangingPunct="1">
              <a:defRPr sz="1800" kern="1200">
                <a:solidFill>
                  <a:srgbClr val="F2F2F2"/>
                </a:solidFill>
                <a:latin typeface="Calibri"/>
                <a:ea typeface="+mn-ea"/>
                <a:cs typeface="+mn-cs"/>
              </a:defRPr>
            </a:lvl9pPr>
          </a:lstStyle>
          <a:p>
            <a:pPr marL="0" marR="0" indent="0" algn="l">
              <a:lnSpc>
                <a:spcPct val="90000"/>
              </a:lnSpc>
              <a:spcBef>
                <a:spcPts val="1000"/>
              </a:spcBef>
              <a:spcAft>
                <a:spcPct val="0"/>
              </a:spcAft>
              <a:buNone/>
            </a:pPr>
            <a:r>
              <a:rPr sz="3600" b="0" i="0" u="none">
                <a:solidFill>
                  <a:srgbClr val="CECECE"/>
                </a:solidFill>
                <a:latin typeface="+mn-lt"/>
              </a:rPr>
              <a:t>Help us plan for the future.</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FEA14-0B10-86EB-5966-D08DC7F79217}"/>
            </a:ext>
          </a:extLst>
        </p:cNvPr>
        <p:cNvGrpSpPr/>
        <p:nvPr/>
      </p:nvGrpSpPr>
      <p:grpSpPr>
        <a:xfrm>
          <a:off x="0" y="0"/>
          <a:ext cx="0" cy="0"/>
          <a:chOff x="0" y="0"/>
          <a:chExt cx="0" cy="0"/>
        </a:xfrm>
      </p:grpSpPr>
      <p:sp>
        <p:nvSpPr>
          <p:cNvPr id="3" name="New shape">
            <a:extLst>
              <a:ext uri="{FF2B5EF4-FFF2-40B4-BE49-F238E27FC236}">
                <a16:creationId xmlns:a16="http://schemas.microsoft.com/office/drawing/2014/main" id="{81EB7DBD-EB62-5AC6-C495-94BA444B61E4}"/>
              </a:ext>
            </a:extLst>
          </p:cNvPr>
          <p:cNvSpPr/>
          <p:nvPr/>
        </p:nvSpPr>
        <p:spPr>
          <a:xfrm>
            <a:off x="647700" y="321310"/>
            <a:ext cx="10706100" cy="10414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lstStyle>
            <a:defPPr>
              <a:defRPr lang="en-US"/>
            </a:defPPr>
            <a:lvl1pPr marL="0" algn="l" defTabSz="914400" rtl="0" eaLnBrk="1" latinLnBrk="0" hangingPunct="1">
              <a:defRPr sz="1800" kern="1200">
                <a:solidFill>
                  <a:srgbClr val="F2F2F2"/>
                </a:solidFill>
                <a:latin typeface="Calibri"/>
                <a:ea typeface="+mn-ea"/>
                <a:cs typeface="+mn-cs"/>
              </a:defRPr>
            </a:lvl1pPr>
            <a:lvl2pPr marL="457200" algn="l" defTabSz="914400" rtl="0" eaLnBrk="1" latinLnBrk="0" hangingPunct="1">
              <a:defRPr sz="1800" kern="1200">
                <a:solidFill>
                  <a:srgbClr val="F2F2F2"/>
                </a:solidFill>
                <a:latin typeface="Calibri"/>
                <a:ea typeface="+mn-ea"/>
                <a:cs typeface="+mn-cs"/>
              </a:defRPr>
            </a:lvl2pPr>
            <a:lvl3pPr marL="914400" algn="l" defTabSz="914400" rtl="0" eaLnBrk="1" latinLnBrk="0" hangingPunct="1">
              <a:defRPr sz="1800" kern="1200">
                <a:solidFill>
                  <a:srgbClr val="F2F2F2"/>
                </a:solidFill>
                <a:latin typeface="Calibri"/>
                <a:ea typeface="+mn-ea"/>
                <a:cs typeface="+mn-cs"/>
              </a:defRPr>
            </a:lvl3pPr>
            <a:lvl4pPr marL="1371600" algn="l" defTabSz="914400" rtl="0" eaLnBrk="1" latinLnBrk="0" hangingPunct="1">
              <a:defRPr sz="1800" kern="1200">
                <a:solidFill>
                  <a:srgbClr val="F2F2F2"/>
                </a:solidFill>
                <a:latin typeface="Calibri"/>
                <a:ea typeface="+mn-ea"/>
                <a:cs typeface="+mn-cs"/>
              </a:defRPr>
            </a:lvl4pPr>
            <a:lvl5pPr marL="1828800" algn="l" defTabSz="914400" rtl="0" eaLnBrk="1" latinLnBrk="0" hangingPunct="1">
              <a:defRPr sz="1800" kern="1200">
                <a:solidFill>
                  <a:srgbClr val="F2F2F2"/>
                </a:solidFill>
                <a:latin typeface="Calibri"/>
                <a:ea typeface="+mn-ea"/>
                <a:cs typeface="+mn-cs"/>
              </a:defRPr>
            </a:lvl5pPr>
            <a:lvl6pPr marL="2286000" algn="l" defTabSz="914400" rtl="0" eaLnBrk="1" latinLnBrk="0" hangingPunct="1">
              <a:defRPr sz="1800" kern="1200">
                <a:solidFill>
                  <a:srgbClr val="F2F2F2"/>
                </a:solidFill>
                <a:latin typeface="Calibri"/>
                <a:ea typeface="+mn-ea"/>
                <a:cs typeface="+mn-cs"/>
              </a:defRPr>
            </a:lvl6pPr>
            <a:lvl7pPr marL="2743200" algn="l" defTabSz="914400" rtl="0" eaLnBrk="1" latinLnBrk="0" hangingPunct="1">
              <a:defRPr sz="1800" kern="1200">
                <a:solidFill>
                  <a:srgbClr val="F2F2F2"/>
                </a:solidFill>
                <a:latin typeface="Calibri"/>
                <a:ea typeface="+mn-ea"/>
                <a:cs typeface="+mn-cs"/>
              </a:defRPr>
            </a:lvl7pPr>
            <a:lvl8pPr marL="3200400" algn="l" defTabSz="914400" rtl="0" eaLnBrk="1" latinLnBrk="0" hangingPunct="1">
              <a:defRPr sz="1800" kern="1200">
                <a:solidFill>
                  <a:srgbClr val="F2F2F2"/>
                </a:solidFill>
                <a:latin typeface="Calibri"/>
                <a:ea typeface="+mn-ea"/>
                <a:cs typeface="+mn-cs"/>
              </a:defRPr>
            </a:lvl8pPr>
            <a:lvl9pPr marL="3657600" algn="l" defTabSz="914400" rtl="0" eaLnBrk="1" latinLnBrk="0" hangingPunct="1">
              <a:defRPr sz="1800" kern="1200">
                <a:solidFill>
                  <a:srgbClr val="F2F2F2"/>
                </a:solidFill>
                <a:latin typeface="Calibri"/>
                <a:ea typeface="+mn-ea"/>
                <a:cs typeface="+mn-cs"/>
              </a:defRPr>
            </a:lvl9pPr>
          </a:lstStyle>
          <a:p>
            <a:pPr marL="0" marR="0" indent="0" algn="l">
              <a:lnSpc>
                <a:spcPct val="90000"/>
              </a:lnSpc>
              <a:spcBef>
                <a:spcPct val="0"/>
              </a:spcBef>
              <a:spcAft>
                <a:spcPct val="0"/>
              </a:spcAft>
              <a:buNone/>
            </a:pPr>
            <a:r>
              <a:rPr lang="en-US" sz="3200" b="0" i="0" u="none" dirty="0">
                <a:solidFill>
                  <a:schemeClr val="lt1"/>
                </a:solidFill>
                <a:latin typeface="+mj-lt"/>
              </a:rPr>
              <a:t>Workshop: Exploring the future skill needs of Tasmania’s building and construction industry</a:t>
            </a:r>
            <a:endParaRPr sz="3200" b="0" i="0" u="none" dirty="0">
              <a:solidFill>
                <a:schemeClr val="lt1"/>
              </a:solidFill>
              <a:latin typeface="+mj-lt"/>
            </a:endParaRPr>
          </a:p>
        </p:txBody>
      </p:sp>
      <p:sp>
        <p:nvSpPr>
          <p:cNvPr id="5" name="TextBox 4">
            <a:extLst>
              <a:ext uri="{FF2B5EF4-FFF2-40B4-BE49-F238E27FC236}">
                <a16:creationId xmlns:a16="http://schemas.microsoft.com/office/drawing/2014/main" id="{86BADA2E-674D-ABD1-C30B-14DAA8D83FD9}"/>
              </a:ext>
            </a:extLst>
          </p:cNvPr>
          <p:cNvSpPr txBox="1"/>
          <p:nvPr/>
        </p:nvSpPr>
        <p:spPr>
          <a:xfrm>
            <a:off x="1181100" y="1362710"/>
            <a:ext cx="9829800" cy="5307607"/>
          </a:xfrm>
          <a:prstGeom prst="rect">
            <a:avLst/>
          </a:prstGeom>
          <a:noFill/>
        </p:spPr>
        <p:txBody>
          <a:bodyPr wrap="square" rtlCol="0">
            <a:spAutoFit/>
          </a:bodyPr>
          <a:lstStyle/>
          <a:p>
            <a:pPr>
              <a:lnSpc>
                <a:spcPct val="150000"/>
              </a:lnSpc>
            </a:pPr>
            <a:r>
              <a:rPr lang="en-US" sz="2800" dirty="0">
                <a:solidFill>
                  <a:schemeClr val="bg2"/>
                </a:solidFill>
              </a:rPr>
              <a:t>Categories</a:t>
            </a:r>
          </a:p>
          <a:p>
            <a:pPr marL="1200150" lvl="2" indent="-285750">
              <a:lnSpc>
                <a:spcPct val="150000"/>
              </a:lnSpc>
              <a:buFont typeface="Arial" panose="020B0604020202020204" pitchFamily="34" charset="0"/>
              <a:buChar char="•"/>
            </a:pPr>
            <a:r>
              <a:rPr lang="en-AU" sz="2000" dirty="0">
                <a:solidFill>
                  <a:schemeClr val="bg2"/>
                </a:solidFill>
              </a:rPr>
              <a:t>Safety, regulatory compliance</a:t>
            </a:r>
          </a:p>
          <a:p>
            <a:pPr marL="1200150" lvl="2" indent="-285750">
              <a:lnSpc>
                <a:spcPct val="150000"/>
              </a:lnSpc>
              <a:buFont typeface="Arial" panose="020B0604020202020204" pitchFamily="34" charset="0"/>
              <a:buChar char="•"/>
            </a:pPr>
            <a:r>
              <a:rPr lang="en-AU" sz="2000" dirty="0">
                <a:solidFill>
                  <a:schemeClr val="bg2"/>
                </a:solidFill>
              </a:rPr>
              <a:t>Technical trade skills</a:t>
            </a:r>
          </a:p>
          <a:p>
            <a:pPr marL="1200150" lvl="2" indent="-285750">
              <a:lnSpc>
                <a:spcPct val="150000"/>
              </a:lnSpc>
              <a:buFont typeface="Arial" panose="020B0604020202020204" pitchFamily="34" charset="0"/>
              <a:buChar char="•"/>
            </a:pPr>
            <a:r>
              <a:rPr lang="en-AU" sz="2000" dirty="0">
                <a:solidFill>
                  <a:schemeClr val="bg2"/>
                </a:solidFill>
              </a:rPr>
              <a:t>Leadership and supervision</a:t>
            </a:r>
          </a:p>
          <a:p>
            <a:pPr marL="1200150" lvl="2" indent="-285750">
              <a:lnSpc>
                <a:spcPct val="150000"/>
              </a:lnSpc>
              <a:buFont typeface="Arial" panose="020B0604020202020204" pitchFamily="34" charset="0"/>
              <a:buChar char="•"/>
            </a:pPr>
            <a:r>
              <a:rPr lang="en-AU" sz="2000" dirty="0">
                <a:solidFill>
                  <a:schemeClr val="bg2"/>
                </a:solidFill>
              </a:rPr>
              <a:t>Mental Health</a:t>
            </a:r>
          </a:p>
          <a:p>
            <a:pPr marL="1200150" lvl="2" indent="-285750">
              <a:lnSpc>
                <a:spcPct val="150000"/>
              </a:lnSpc>
              <a:buFont typeface="Arial" panose="020B0604020202020204" pitchFamily="34" charset="0"/>
              <a:buChar char="•"/>
            </a:pPr>
            <a:r>
              <a:rPr lang="en-AU" sz="2000" dirty="0">
                <a:solidFill>
                  <a:schemeClr val="bg2"/>
                </a:solidFill>
              </a:rPr>
              <a:t>Project / contract management</a:t>
            </a:r>
          </a:p>
          <a:p>
            <a:pPr marL="1200150" lvl="2" indent="-285750">
              <a:lnSpc>
                <a:spcPct val="150000"/>
              </a:lnSpc>
              <a:buFont typeface="Arial" panose="020B0604020202020204" pitchFamily="34" charset="0"/>
              <a:buChar char="•"/>
            </a:pPr>
            <a:r>
              <a:rPr lang="en-AU" sz="2000" dirty="0">
                <a:solidFill>
                  <a:schemeClr val="bg2"/>
                </a:solidFill>
              </a:rPr>
              <a:t>Communication and teamwork</a:t>
            </a:r>
          </a:p>
          <a:p>
            <a:pPr marL="1200150" lvl="2" indent="-285750">
              <a:lnSpc>
                <a:spcPct val="150000"/>
              </a:lnSpc>
              <a:buFont typeface="Arial" panose="020B0604020202020204" pitchFamily="34" charset="0"/>
              <a:buChar char="•"/>
            </a:pPr>
            <a:r>
              <a:rPr lang="en-AU" sz="2000" dirty="0">
                <a:solidFill>
                  <a:schemeClr val="bg2"/>
                </a:solidFill>
              </a:rPr>
              <a:t>Using technology and digital tools (including AI, BIM, CAD, drones)</a:t>
            </a:r>
          </a:p>
          <a:p>
            <a:pPr marL="1200150" lvl="2" indent="-285750">
              <a:lnSpc>
                <a:spcPct val="150000"/>
              </a:lnSpc>
              <a:buFont typeface="Arial" panose="020B0604020202020204" pitchFamily="34" charset="0"/>
              <a:buChar char="•"/>
            </a:pPr>
            <a:r>
              <a:rPr lang="en-AU" sz="2000" dirty="0">
                <a:solidFill>
                  <a:schemeClr val="bg2"/>
                </a:solidFill>
              </a:rPr>
              <a:t>Sustainability and green building practices, clean energy</a:t>
            </a:r>
          </a:p>
          <a:p>
            <a:pPr marL="1200150" lvl="2" indent="-285750">
              <a:lnSpc>
                <a:spcPct val="150000"/>
              </a:lnSpc>
              <a:buFont typeface="Arial" panose="020B0604020202020204" pitchFamily="34" charset="0"/>
              <a:buChar char="•"/>
            </a:pPr>
            <a:r>
              <a:rPr lang="en-AU" sz="2000" dirty="0">
                <a:solidFill>
                  <a:schemeClr val="bg2"/>
                </a:solidFill>
              </a:rPr>
              <a:t>Gearing up for major projects</a:t>
            </a:r>
          </a:p>
          <a:p>
            <a:pPr marL="800100" lvl="1" indent="-342900">
              <a:lnSpc>
                <a:spcPct val="150000"/>
              </a:lnSpc>
              <a:buFont typeface="Arial" panose="020B0604020202020204" pitchFamily="34" charset="0"/>
              <a:buChar char="•"/>
            </a:pPr>
            <a:endParaRPr lang="en-AU" sz="2000" dirty="0">
              <a:solidFill>
                <a:schemeClr val="bg2"/>
              </a:solidFill>
            </a:endParaRPr>
          </a:p>
        </p:txBody>
      </p:sp>
    </p:spTree>
    <p:extLst>
      <p:ext uri="{BB962C8B-B14F-4D97-AF65-F5344CB8AC3E}">
        <p14:creationId xmlns:p14="http://schemas.microsoft.com/office/powerpoint/2010/main" val="377415756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DF192-14D6-9B81-FA7A-ED2C1F65A51C}"/>
            </a:ext>
          </a:extLst>
        </p:cNvPr>
        <p:cNvGrpSpPr/>
        <p:nvPr/>
      </p:nvGrpSpPr>
      <p:grpSpPr>
        <a:xfrm>
          <a:off x="0" y="0"/>
          <a:ext cx="0" cy="0"/>
          <a:chOff x="0" y="0"/>
          <a:chExt cx="0" cy="0"/>
        </a:xfrm>
      </p:grpSpPr>
      <p:sp>
        <p:nvSpPr>
          <p:cNvPr id="3" name="New shape">
            <a:extLst>
              <a:ext uri="{FF2B5EF4-FFF2-40B4-BE49-F238E27FC236}">
                <a16:creationId xmlns:a16="http://schemas.microsoft.com/office/drawing/2014/main" id="{F82FABCF-8402-4807-E3E9-16CF4206FD87}"/>
              </a:ext>
            </a:extLst>
          </p:cNvPr>
          <p:cNvSpPr/>
          <p:nvPr/>
        </p:nvSpPr>
        <p:spPr>
          <a:xfrm>
            <a:off x="647700" y="321310"/>
            <a:ext cx="10706100" cy="10414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lstStyle>
            <a:defPPr>
              <a:defRPr lang="en-US"/>
            </a:defPPr>
            <a:lvl1pPr marL="0" algn="l" defTabSz="914400" rtl="0" eaLnBrk="1" latinLnBrk="0" hangingPunct="1">
              <a:defRPr sz="1800" kern="1200">
                <a:solidFill>
                  <a:srgbClr val="F2F2F2"/>
                </a:solidFill>
                <a:latin typeface="Calibri"/>
                <a:ea typeface="+mn-ea"/>
                <a:cs typeface="+mn-cs"/>
              </a:defRPr>
            </a:lvl1pPr>
            <a:lvl2pPr marL="457200" algn="l" defTabSz="914400" rtl="0" eaLnBrk="1" latinLnBrk="0" hangingPunct="1">
              <a:defRPr sz="1800" kern="1200">
                <a:solidFill>
                  <a:srgbClr val="F2F2F2"/>
                </a:solidFill>
                <a:latin typeface="Calibri"/>
                <a:ea typeface="+mn-ea"/>
                <a:cs typeface="+mn-cs"/>
              </a:defRPr>
            </a:lvl2pPr>
            <a:lvl3pPr marL="914400" algn="l" defTabSz="914400" rtl="0" eaLnBrk="1" latinLnBrk="0" hangingPunct="1">
              <a:defRPr sz="1800" kern="1200">
                <a:solidFill>
                  <a:srgbClr val="F2F2F2"/>
                </a:solidFill>
                <a:latin typeface="Calibri"/>
                <a:ea typeface="+mn-ea"/>
                <a:cs typeface="+mn-cs"/>
              </a:defRPr>
            </a:lvl3pPr>
            <a:lvl4pPr marL="1371600" algn="l" defTabSz="914400" rtl="0" eaLnBrk="1" latinLnBrk="0" hangingPunct="1">
              <a:defRPr sz="1800" kern="1200">
                <a:solidFill>
                  <a:srgbClr val="F2F2F2"/>
                </a:solidFill>
                <a:latin typeface="Calibri"/>
                <a:ea typeface="+mn-ea"/>
                <a:cs typeface="+mn-cs"/>
              </a:defRPr>
            </a:lvl4pPr>
            <a:lvl5pPr marL="1828800" algn="l" defTabSz="914400" rtl="0" eaLnBrk="1" latinLnBrk="0" hangingPunct="1">
              <a:defRPr sz="1800" kern="1200">
                <a:solidFill>
                  <a:srgbClr val="F2F2F2"/>
                </a:solidFill>
                <a:latin typeface="Calibri"/>
                <a:ea typeface="+mn-ea"/>
                <a:cs typeface="+mn-cs"/>
              </a:defRPr>
            </a:lvl5pPr>
            <a:lvl6pPr marL="2286000" algn="l" defTabSz="914400" rtl="0" eaLnBrk="1" latinLnBrk="0" hangingPunct="1">
              <a:defRPr sz="1800" kern="1200">
                <a:solidFill>
                  <a:srgbClr val="F2F2F2"/>
                </a:solidFill>
                <a:latin typeface="Calibri"/>
                <a:ea typeface="+mn-ea"/>
                <a:cs typeface="+mn-cs"/>
              </a:defRPr>
            </a:lvl6pPr>
            <a:lvl7pPr marL="2743200" algn="l" defTabSz="914400" rtl="0" eaLnBrk="1" latinLnBrk="0" hangingPunct="1">
              <a:defRPr sz="1800" kern="1200">
                <a:solidFill>
                  <a:srgbClr val="F2F2F2"/>
                </a:solidFill>
                <a:latin typeface="Calibri"/>
                <a:ea typeface="+mn-ea"/>
                <a:cs typeface="+mn-cs"/>
              </a:defRPr>
            </a:lvl7pPr>
            <a:lvl8pPr marL="3200400" algn="l" defTabSz="914400" rtl="0" eaLnBrk="1" latinLnBrk="0" hangingPunct="1">
              <a:defRPr sz="1800" kern="1200">
                <a:solidFill>
                  <a:srgbClr val="F2F2F2"/>
                </a:solidFill>
                <a:latin typeface="Calibri"/>
                <a:ea typeface="+mn-ea"/>
                <a:cs typeface="+mn-cs"/>
              </a:defRPr>
            </a:lvl8pPr>
            <a:lvl9pPr marL="3657600" algn="l" defTabSz="914400" rtl="0" eaLnBrk="1" latinLnBrk="0" hangingPunct="1">
              <a:defRPr sz="1800" kern="1200">
                <a:solidFill>
                  <a:srgbClr val="F2F2F2"/>
                </a:solidFill>
                <a:latin typeface="Calibri"/>
                <a:ea typeface="+mn-ea"/>
                <a:cs typeface="+mn-cs"/>
              </a:defRPr>
            </a:lvl9pPr>
          </a:lstStyle>
          <a:p>
            <a:pPr marL="0" marR="0" indent="0" algn="l">
              <a:lnSpc>
                <a:spcPct val="90000"/>
              </a:lnSpc>
              <a:spcBef>
                <a:spcPct val="0"/>
              </a:spcBef>
              <a:spcAft>
                <a:spcPct val="0"/>
              </a:spcAft>
              <a:buNone/>
            </a:pPr>
            <a:r>
              <a:rPr lang="en-US" sz="3200" b="0" i="0" u="none" dirty="0">
                <a:solidFill>
                  <a:schemeClr val="lt1"/>
                </a:solidFill>
                <a:latin typeface="+mj-lt"/>
              </a:rPr>
              <a:t>Workshop: Exploring the future skill needs of Tasmania’s building and construction industry</a:t>
            </a:r>
            <a:endParaRPr sz="3200" b="0" i="0" u="none" dirty="0">
              <a:solidFill>
                <a:schemeClr val="lt1"/>
              </a:solidFill>
              <a:latin typeface="+mj-lt"/>
            </a:endParaRPr>
          </a:p>
        </p:txBody>
      </p:sp>
      <p:sp>
        <p:nvSpPr>
          <p:cNvPr id="5" name="TextBox 4">
            <a:extLst>
              <a:ext uri="{FF2B5EF4-FFF2-40B4-BE49-F238E27FC236}">
                <a16:creationId xmlns:a16="http://schemas.microsoft.com/office/drawing/2014/main" id="{200CF954-DD8E-735D-EC9C-B03040BC1543}"/>
              </a:ext>
            </a:extLst>
          </p:cNvPr>
          <p:cNvSpPr txBox="1"/>
          <p:nvPr/>
        </p:nvSpPr>
        <p:spPr>
          <a:xfrm>
            <a:off x="1905000" y="1582340"/>
            <a:ext cx="9372600" cy="4893647"/>
          </a:xfrm>
          <a:prstGeom prst="rect">
            <a:avLst/>
          </a:prstGeom>
          <a:noFill/>
        </p:spPr>
        <p:txBody>
          <a:bodyPr wrap="square" rtlCol="0">
            <a:spAutoFit/>
          </a:bodyPr>
          <a:lstStyle/>
          <a:p>
            <a:r>
              <a:rPr lang="en-US" sz="2400" dirty="0">
                <a:solidFill>
                  <a:schemeClr val="tx2">
                    <a:lumMod val="50000"/>
                    <a:lumOff val="50000"/>
                  </a:schemeClr>
                </a:solidFill>
              </a:rPr>
              <a:t>On your table, answer these questions for your category:</a:t>
            </a:r>
          </a:p>
          <a:p>
            <a:pPr marL="342900" indent="-342900">
              <a:buAutoNum type="arabicPeriod"/>
            </a:pPr>
            <a:r>
              <a:rPr lang="en-US" dirty="0">
                <a:solidFill>
                  <a:schemeClr val="accent2"/>
                </a:solidFill>
              </a:rPr>
              <a:t>What does </a:t>
            </a:r>
            <a:r>
              <a:rPr lang="en-US" b="1" dirty="0">
                <a:solidFill>
                  <a:schemeClr val="accent2"/>
                </a:solidFill>
              </a:rPr>
              <a:t>success</a:t>
            </a:r>
            <a:r>
              <a:rPr lang="en-US" dirty="0">
                <a:solidFill>
                  <a:schemeClr val="accent2"/>
                </a:solidFill>
              </a:rPr>
              <a:t> look like if we get this right?</a:t>
            </a:r>
          </a:p>
          <a:p>
            <a:pPr marL="742950" lvl="1" indent="-285750">
              <a:buFont typeface="Arial" panose="020B0604020202020204" pitchFamily="34" charset="0"/>
              <a:buChar char="•"/>
            </a:pPr>
            <a:r>
              <a:rPr lang="en-AU" i="1" dirty="0">
                <a:solidFill>
                  <a:schemeClr val="bg2"/>
                </a:solidFill>
              </a:rPr>
              <a:t>What do we see / hear?</a:t>
            </a:r>
          </a:p>
          <a:p>
            <a:pPr marL="742950" lvl="1" indent="-285750">
              <a:buFont typeface="Arial" panose="020B0604020202020204" pitchFamily="34" charset="0"/>
              <a:buChar char="•"/>
            </a:pPr>
            <a:r>
              <a:rPr lang="en-AU" i="1" dirty="0">
                <a:solidFill>
                  <a:schemeClr val="bg2"/>
                </a:solidFill>
              </a:rPr>
              <a:t>What numbers could we report on? </a:t>
            </a:r>
          </a:p>
          <a:p>
            <a:pPr marL="742950" lvl="1" indent="-285750">
              <a:buFont typeface="Arial" panose="020B0604020202020204" pitchFamily="34" charset="0"/>
              <a:buChar char="•"/>
            </a:pPr>
            <a:r>
              <a:rPr lang="en-AU" i="1" dirty="0">
                <a:solidFill>
                  <a:schemeClr val="bg2"/>
                </a:solidFill>
              </a:rPr>
              <a:t>How do we know we’re succeeding?</a:t>
            </a:r>
          </a:p>
          <a:p>
            <a:pPr marL="800100" lvl="1" indent="-342900">
              <a:buAutoNum type="arabicPeriod"/>
            </a:pPr>
            <a:endParaRPr lang="en-US" dirty="0">
              <a:solidFill>
                <a:schemeClr val="accent2"/>
              </a:solidFill>
            </a:endParaRPr>
          </a:p>
          <a:p>
            <a:pPr marL="342900" indent="-342900">
              <a:buAutoNum type="arabicPeriod"/>
            </a:pPr>
            <a:r>
              <a:rPr lang="en-US" dirty="0">
                <a:solidFill>
                  <a:schemeClr val="accent2"/>
                </a:solidFill>
              </a:rPr>
              <a:t>What are the </a:t>
            </a:r>
            <a:r>
              <a:rPr lang="en-US" b="1" dirty="0">
                <a:solidFill>
                  <a:schemeClr val="accent2"/>
                </a:solidFill>
              </a:rPr>
              <a:t>key challenges </a:t>
            </a:r>
            <a:r>
              <a:rPr lang="en-US" dirty="0">
                <a:solidFill>
                  <a:schemeClr val="accent2"/>
                </a:solidFill>
              </a:rPr>
              <a:t>in this area?</a:t>
            </a:r>
          </a:p>
          <a:p>
            <a:pPr marL="800100" lvl="1" indent="-342900">
              <a:buFont typeface="Arial" panose="020B0604020202020204" pitchFamily="34" charset="0"/>
              <a:buChar char="•"/>
            </a:pPr>
            <a:r>
              <a:rPr lang="en-US" i="1" dirty="0">
                <a:solidFill>
                  <a:schemeClr val="bg2"/>
                </a:solidFill>
              </a:rPr>
              <a:t>Any emerging opportunities or threats?</a:t>
            </a:r>
          </a:p>
          <a:p>
            <a:pPr marL="800100" lvl="1" indent="-342900">
              <a:buFont typeface="Arial" panose="020B0604020202020204" pitchFamily="34" charset="0"/>
              <a:buChar char="•"/>
            </a:pPr>
            <a:r>
              <a:rPr lang="en-US" i="1" dirty="0">
                <a:solidFill>
                  <a:schemeClr val="bg2"/>
                </a:solidFill>
              </a:rPr>
              <a:t>Are there enough quality training providers?</a:t>
            </a:r>
          </a:p>
          <a:p>
            <a:pPr marL="800100" lvl="1" indent="-342900">
              <a:buFont typeface="Arial" panose="020B0604020202020204" pitchFamily="34" charset="0"/>
              <a:buChar char="•"/>
            </a:pPr>
            <a:r>
              <a:rPr lang="en-US" i="1" dirty="0">
                <a:solidFill>
                  <a:schemeClr val="bg2"/>
                </a:solidFill>
              </a:rPr>
              <a:t>Are the courses right?</a:t>
            </a:r>
          </a:p>
          <a:p>
            <a:pPr marL="800100" lvl="1" indent="-342900">
              <a:buFont typeface="Arial" panose="020B0604020202020204" pitchFamily="34" charset="0"/>
              <a:buChar char="•"/>
            </a:pPr>
            <a:r>
              <a:rPr lang="en-US" i="1" dirty="0">
                <a:solidFill>
                  <a:schemeClr val="bg2"/>
                </a:solidFill>
              </a:rPr>
              <a:t>Are employers focused on this?</a:t>
            </a:r>
          </a:p>
          <a:p>
            <a:pPr marL="342900" indent="-342900">
              <a:buAutoNum type="arabicPeriod"/>
            </a:pPr>
            <a:endParaRPr lang="en-US" dirty="0">
              <a:solidFill>
                <a:schemeClr val="accent2"/>
              </a:solidFill>
            </a:endParaRPr>
          </a:p>
          <a:p>
            <a:pPr marL="342900" indent="-342900">
              <a:buAutoNum type="arabicPeriod"/>
            </a:pPr>
            <a:r>
              <a:rPr lang="en-US" dirty="0">
                <a:solidFill>
                  <a:schemeClr val="accent2"/>
                </a:solidFill>
              </a:rPr>
              <a:t>What needs to be included? </a:t>
            </a:r>
          </a:p>
          <a:p>
            <a:pPr marL="742950" lvl="1" indent="-285750">
              <a:buFont typeface="Arial" panose="020B0604020202020204" pitchFamily="34" charset="0"/>
              <a:buChar char="•"/>
            </a:pPr>
            <a:r>
              <a:rPr lang="en-AU" i="1" dirty="0">
                <a:solidFill>
                  <a:schemeClr val="bg2"/>
                </a:solidFill>
              </a:rPr>
              <a:t>What’s most important for Keystone to fund? (specific courses, projects, activity?)</a:t>
            </a:r>
          </a:p>
          <a:p>
            <a:pPr marL="742950" lvl="1" indent="-285750">
              <a:buFont typeface="Arial" panose="020B0604020202020204" pitchFamily="34" charset="0"/>
              <a:buChar char="•"/>
            </a:pPr>
            <a:r>
              <a:rPr lang="en-AU" i="1" dirty="0">
                <a:solidFill>
                  <a:schemeClr val="bg2"/>
                </a:solidFill>
              </a:rPr>
              <a:t>What’s the responsibility of employers?</a:t>
            </a:r>
          </a:p>
          <a:p>
            <a:pPr marL="742950" lvl="1" indent="-285750">
              <a:buFont typeface="Arial" panose="020B0604020202020204" pitchFamily="34" charset="0"/>
              <a:buChar char="•"/>
            </a:pPr>
            <a:r>
              <a:rPr lang="en-AU" i="1" dirty="0">
                <a:solidFill>
                  <a:schemeClr val="bg2"/>
                </a:solidFill>
              </a:rPr>
              <a:t>What else is needed here?</a:t>
            </a:r>
          </a:p>
          <a:p>
            <a:pPr marL="800100" lvl="1" indent="-342900">
              <a:buFont typeface="Arial" panose="020B0604020202020204" pitchFamily="34" charset="0"/>
              <a:buChar char="•"/>
            </a:pPr>
            <a:endParaRPr lang="en-AU" dirty="0">
              <a:solidFill>
                <a:schemeClr val="accent2"/>
              </a:solidFill>
            </a:endParaRPr>
          </a:p>
        </p:txBody>
      </p:sp>
      <p:pic>
        <p:nvPicPr>
          <p:cNvPr id="7" name="Graphic 6" descr="Pencil with solid fill">
            <a:extLst>
              <a:ext uri="{FF2B5EF4-FFF2-40B4-BE49-F238E27FC236}">
                <a16:creationId xmlns:a16="http://schemas.microsoft.com/office/drawing/2014/main" id="{6A5CF010-22F8-95D3-4FFF-262DBE6869C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457200" y="1582340"/>
            <a:ext cx="914400" cy="914400"/>
          </a:xfrm>
          <a:prstGeom prst="rect">
            <a:avLst/>
          </a:prstGeom>
        </p:spPr>
      </p:pic>
      <p:sp>
        <p:nvSpPr>
          <p:cNvPr id="10" name="Freeform: Shape 9">
            <a:extLst>
              <a:ext uri="{FF2B5EF4-FFF2-40B4-BE49-F238E27FC236}">
                <a16:creationId xmlns:a16="http://schemas.microsoft.com/office/drawing/2014/main" id="{2F4A9CA3-78CE-8642-C7F2-10880D66ED63}"/>
              </a:ext>
            </a:extLst>
          </p:cNvPr>
          <p:cNvSpPr/>
          <p:nvPr/>
        </p:nvSpPr>
        <p:spPr>
          <a:xfrm>
            <a:off x="457200" y="2474969"/>
            <a:ext cx="1066800" cy="1088571"/>
          </a:xfrm>
          <a:custGeom>
            <a:avLst/>
            <a:gdLst>
              <a:gd name="csX0" fmla="*/ 859971 w 1066800"/>
              <a:gd name="csY0" fmla="*/ 0 h 1088571"/>
              <a:gd name="csX1" fmla="*/ 903514 w 1066800"/>
              <a:gd name="csY1" fmla="*/ 65314 h 1088571"/>
              <a:gd name="csX2" fmla="*/ 859971 w 1066800"/>
              <a:gd name="csY2" fmla="*/ 206829 h 1088571"/>
              <a:gd name="csX3" fmla="*/ 566057 w 1066800"/>
              <a:gd name="csY3" fmla="*/ 272143 h 1088571"/>
              <a:gd name="csX4" fmla="*/ 446314 w 1066800"/>
              <a:gd name="csY4" fmla="*/ 206829 h 1088571"/>
              <a:gd name="csX5" fmla="*/ 478971 w 1066800"/>
              <a:gd name="csY5" fmla="*/ 141514 h 1088571"/>
              <a:gd name="csX6" fmla="*/ 533400 w 1066800"/>
              <a:gd name="csY6" fmla="*/ 174171 h 1088571"/>
              <a:gd name="csX7" fmla="*/ 566057 w 1066800"/>
              <a:gd name="csY7" fmla="*/ 217714 h 1088571"/>
              <a:gd name="csX8" fmla="*/ 566057 w 1066800"/>
              <a:gd name="csY8" fmla="*/ 457200 h 1088571"/>
              <a:gd name="csX9" fmla="*/ 500742 w 1066800"/>
              <a:gd name="csY9" fmla="*/ 489857 h 1088571"/>
              <a:gd name="csX10" fmla="*/ 250371 w 1066800"/>
              <a:gd name="csY10" fmla="*/ 478971 h 1088571"/>
              <a:gd name="csX11" fmla="*/ 206828 w 1066800"/>
              <a:gd name="csY11" fmla="*/ 468086 h 1088571"/>
              <a:gd name="csX12" fmla="*/ 119742 w 1066800"/>
              <a:gd name="csY12" fmla="*/ 457200 h 1088571"/>
              <a:gd name="csX13" fmla="*/ 54428 w 1066800"/>
              <a:gd name="csY13" fmla="*/ 468086 h 1088571"/>
              <a:gd name="csX14" fmla="*/ 0 w 1066800"/>
              <a:gd name="csY14" fmla="*/ 576943 h 1088571"/>
              <a:gd name="csX15" fmla="*/ 43542 w 1066800"/>
              <a:gd name="csY15" fmla="*/ 707571 h 1088571"/>
              <a:gd name="csX16" fmla="*/ 598714 w 1066800"/>
              <a:gd name="csY16" fmla="*/ 772886 h 1088571"/>
              <a:gd name="csX17" fmla="*/ 609600 w 1066800"/>
              <a:gd name="csY17" fmla="*/ 827314 h 1088571"/>
              <a:gd name="csX18" fmla="*/ 598714 w 1066800"/>
              <a:gd name="csY18" fmla="*/ 925286 h 1088571"/>
              <a:gd name="csX19" fmla="*/ 468085 w 1066800"/>
              <a:gd name="csY19" fmla="*/ 1077686 h 1088571"/>
              <a:gd name="csX20" fmla="*/ 413657 w 1066800"/>
              <a:gd name="csY20" fmla="*/ 1088571 h 1088571"/>
              <a:gd name="csX21" fmla="*/ 381000 w 1066800"/>
              <a:gd name="csY21" fmla="*/ 1055914 h 1088571"/>
              <a:gd name="csX22" fmla="*/ 478971 w 1066800"/>
              <a:gd name="csY22" fmla="*/ 968829 h 1088571"/>
              <a:gd name="csX23" fmla="*/ 827314 w 1066800"/>
              <a:gd name="csY23" fmla="*/ 859971 h 1088571"/>
              <a:gd name="csX24" fmla="*/ 881742 w 1066800"/>
              <a:gd name="csY24" fmla="*/ 696686 h 1088571"/>
              <a:gd name="csX25" fmla="*/ 903514 w 1066800"/>
              <a:gd name="csY25" fmla="*/ 533400 h 1088571"/>
              <a:gd name="csX26" fmla="*/ 957942 w 1066800"/>
              <a:gd name="csY26" fmla="*/ 522514 h 1088571"/>
              <a:gd name="csX27" fmla="*/ 990600 w 1066800"/>
              <a:gd name="csY27" fmla="*/ 511629 h 1088571"/>
              <a:gd name="csX28" fmla="*/ 1066800 w 1066800"/>
              <a:gd name="csY28" fmla="*/ 544286 h 10885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1066800" h="1088571">
                <a:moveTo>
                  <a:pt x="859971" y="0"/>
                </a:moveTo>
                <a:cubicBezTo>
                  <a:pt x="874485" y="21771"/>
                  <a:pt x="903514" y="39148"/>
                  <a:pt x="903514" y="65314"/>
                </a:cubicBezTo>
                <a:cubicBezTo>
                  <a:pt x="903514" y="114668"/>
                  <a:pt x="891346" y="168731"/>
                  <a:pt x="859971" y="206829"/>
                </a:cubicBezTo>
                <a:cubicBezTo>
                  <a:pt x="817097" y="258890"/>
                  <a:pt x="593407" y="268925"/>
                  <a:pt x="566057" y="272143"/>
                </a:cubicBezTo>
                <a:cubicBezTo>
                  <a:pt x="526143" y="250372"/>
                  <a:pt x="471534" y="244659"/>
                  <a:pt x="446314" y="206829"/>
                </a:cubicBezTo>
                <a:cubicBezTo>
                  <a:pt x="432812" y="186576"/>
                  <a:pt x="456180" y="150061"/>
                  <a:pt x="478971" y="141514"/>
                </a:cubicBezTo>
                <a:cubicBezTo>
                  <a:pt x="498782" y="134085"/>
                  <a:pt x="515257" y="163285"/>
                  <a:pt x="533400" y="174171"/>
                </a:cubicBezTo>
                <a:cubicBezTo>
                  <a:pt x="544286" y="188685"/>
                  <a:pt x="557943" y="201486"/>
                  <a:pt x="566057" y="217714"/>
                </a:cubicBezTo>
                <a:cubicBezTo>
                  <a:pt x="603120" y="291842"/>
                  <a:pt x="598857" y="379301"/>
                  <a:pt x="566057" y="457200"/>
                </a:cubicBezTo>
                <a:cubicBezTo>
                  <a:pt x="556611" y="479634"/>
                  <a:pt x="522514" y="478971"/>
                  <a:pt x="500742" y="489857"/>
                </a:cubicBezTo>
                <a:cubicBezTo>
                  <a:pt x="417285" y="486228"/>
                  <a:pt x="333679" y="485142"/>
                  <a:pt x="250371" y="478971"/>
                </a:cubicBezTo>
                <a:cubicBezTo>
                  <a:pt x="235451" y="477866"/>
                  <a:pt x="221585" y="470546"/>
                  <a:pt x="206828" y="468086"/>
                </a:cubicBezTo>
                <a:cubicBezTo>
                  <a:pt x="177971" y="463277"/>
                  <a:pt x="148771" y="460829"/>
                  <a:pt x="119742" y="457200"/>
                </a:cubicBezTo>
                <a:cubicBezTo>
                  <a:pt x="97971" y="460829"/>
                  <a:pt x="73354" y="456730"/>
                  <a:pt x="54428" y="468086"/>
                </a:cubicBezTo>
                <a:cubicBezTo>
                  <a:pt x="7466" y="496263"/>
                  <a:pt x="8960" y="532141"/>
                  <a:pt x="0" y="576943"/>
                </a:cubicBezTo>
                <a:cubicBezTo>
                  <a:pt x="1332" y="588929"/>
                  <a:pt x="-7077" y="699135"/>
                  <a:pt x="43542" y="707571"/>
                </a:cubicBezTo>
                <a:cubicBezTo>
                  <a:pt x="227340" y="738204"/>
                  <a:pt x="598714" y="772886"/>
                  <a:pt x="598714" y="772886"/>
                </a:cubicBezTo>
                <a:cubicBezTo>
                  <a:pt x="602343" y="791029"/>
                  <a:pt x="609600" y="808812"/>
                  <a:pt x="609600" y="827314"/>
                </a:cubicBezTo>
                <a:cubicBezTo>
                  <a:pt x="609600" y="860172"/>
                  <a:pt x="608515" y="893923"/>
                  <a:pt x="598714" y="925286"/>
                </a:cubicBezTo>
                <a:cubicBezTo>
                  <a:pt x="579510" y="986739"/>
                  <a:pt x="519864" y="1045822"/>
                  <a:pt x="468085" y="1077686"/>
                </a:cubicBezTo>
                <a:cubicBezTo>
                  <a:pt x="452328" y="1087383"/>
                  <a:pt x="431800" y="1084943"/>
                  <a:pt x="413657" y="1088571"/>
                </a:cubicBezTo>
                <a:cubicBezTo>
                  <a:pt x="402771" y="1077685"/>
                  <a:pt x="377981" y="1071010"/>
                  <a:pt x="381000" y="1055914"/>
                </a:cubicBezTo>
                <a:cubicBezTo>
                  <a:pt x="397540" y="973214"/>
                  <a:pt x="427474" y="984564"/>
                  <a:pt x="478971" y="968829"/>
                </a:cubicBezTo>
                <a:lnTo>
                  <a:pt x="827314" y="859971"/>
                </a:lnTo>
                <a:cubicBezTo>
                  <a:pt x="845457" y="805543"/>
                  <a:pt x="874159" y="753555"/>
                  <a:pt x="881742" y="696686"/>
                </a:cubicBezTo>
                <a:cubicBezTo>
                  <a:pt x="888999" y="642257"/>
                  <a:pt x="881505" y="583707"/>
                  <a:pt x="903514" y="533400"/>
                </a:cubicBezTo>
                <a:cubicBezTo>
                  <a:pt x="910930" y="516449"/>
                  <a:pt x="939992" y="527001"/>
                  <a:pt x="957942" y="522514"/>
                </a:cubicBezTo>
                <a:cubicBezTo>
                  <a:pt x="969074" y="519731"/>
                  <a:pt x="979714" y="515257"/>
                  <a:pt x="990600" y="511629"/>
                </a:cubicBezTo>
                <a:cubicBezTo>
                  <a:pt x="1046835" y="525687"/>
                  <a:pt x="1021694" y="514215"/>
                  <a:pt x="1066800" y="544286"/>
                </a:cubicBezTo>
              </a:path>
            </a:pathLst>
          </a:cu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AU"/>
          </a:p>
        </p:txBody>
      </p:sp>
      <p:pic>
        <p:nvPicPr>
          <p:cNvPr id="12" name="Graphic 11" descr="Hourglass Finished with solid fill">
            <a:extLst>
              <a:ext uri="{FF2B5EF4-FFF2-40B4-BE49-F238E27FC236}">
                <a16:creationId xmlns:a16="http://schemas.microsoft.com/office/drawing/2014/main" id="{4AB0397F-3C85-894A-B45F-0AB4D4C3CD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44000" y="5781217"/>
            <a:ext cx="914400" cy="914400"/>
          </a:xfrm>
          <a:prstGeom prst="rect">
            <a:avLst/>
          </a:prstGeom>
        </p:spPr>
      </p:pic>
      <p:sp>
        <p:nvSpPr>
          <p:cNvPr id="13" name="TextBox 12">
            <a:extLst>
              <a:ext uri="{FF2B5EF4-FFF2-40B4-BE49-F238E27FC236}">
                <a16:creationId xmlns:a16="http://schemas.microsoft.com/office/drawing/2014/main" id="{7D28B89D-2491-6C77-718A-A93AF1CB2A4B}"/>
              </a:ext>
            </a:extLst>
          </p:cNvPr>
          <p:cNvSpPr txBox="1"/>
          <p:nvPr/>
        </p:nvSpPr>
        <p:spPr>
          <a:xfrm>
            <a:off x="9906000" y="5772287"/>
            <a:ext cx="1752600" cy="923330"/>
          </a:xfrm>
          <a:prstGeom prst="rect">
            <a:avLst/>
          </a:prstGeom>
          <a:noFill/>
        </p:spPr>
        <p:txBody>
          <a:bodyPr wrap="square" rtlCol="0">
            <a:spAutoFit/>
          </a:bodyPr>
          <a:lstStyle/>
          <a:p>
            <a:r>
              <a:rPr lang="en-US" b="1" dirty="0">
                <a:solidFill>
                  <a:schemeClr val="bg1"/>
                </a:solidFill>
              </a:rPr>
              <a:t>5 mins </a:t>
            </a:r>
            <a:r>
              <a:rPr lang="en-US" dirty="0">
                <a:solidFill>
                  <a:schemeClr val="bg1"/>
                </a:solidFill>
              </a:rPr>
              <a:t>on your current table, then move</a:t>
            </a:r>
            <a:endParaRPr lang="en-AU" dirty="0">
              <a:solidFill>
                <a:schemeClr val="bg1"/>
              </a:solidFill>
            </a:endParaRPr>
          </a:p>
        </p:txBody>
      </p:sp>
    </p:spTree>
    <p:extLst>
      <p:ext uri="{BB962C8B-B14F-4D97-AF65-F5344CB8AC3E}">
        <p14:creationId xmlns:p14="http://schemas.microsoft.com/office/powerpoint/2010/main" val="207671495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395D1E8-42B7-4B18-4F43-60E0C1F9805E}"/>
              </a:ext>
            </a:extLst>
          </p:cNvPr>
          <p:cNvSpPr>
            <a:spLocks noGrp="1"/>
          </p:cNvSpPr>
          <p:nvPr>
            <p:ph type="body" sz="quarter" idx="11"/>
          </p:nvPr>
        </p:nvSpPr>
        <p:spPr>
          <a:xfrm>
            <a:off x="510284" y="600563"/>
            <a:ext cx="11036300" cy="428333"/>
          </a:xfrm>
        </p:spPr>
        <p:txBody>
          <a:bodyPr>
            <a:noAutofit/>
          </a:bodyPr>
          <a:lstStyle/>
          <a:p>
            <a:r>
              <a:rPr lang="en-AU" sz="3000" dirty="0">
                <a:latin typeface="GT America Regular" charset="0"/>
                <a:ea typeface="GT America Regular" charset="0"/>
                <a:cs typeface="GT America Regular" charset="0"/>
              </a:rPr>
              <a:t>Jobs and Skills Councils</a:t>
            </a:r>
          </a:p>
        </p:txBody>
      </p:sp>
      <p:sp>
        <p:nvSpPr>
          <p:cNvPr id="4" name="Text Placeholder 3">
            <a:extLst>
              <a:ext uri="{FF2B5EF4-FFF2-40B4-BE49-F238E27FC236}">
                <a16:creationId xmlns:a16="http://schemas.microsoft.com/office/drawing/2014/main" id="{B942063E-5E1C-8117-682C-FC14B937D886}"/>
              </a:ext>
            </a:extLst>
          </p:cNvPr>
          <p:cNvSpPr txBox="1">
            <a:spLocks/>
          </p:cNvSpPr>
          <p:nvPr/>
        </p:nvSpPr>
        <p:spPr>
          <a:xfrm>
            <a:off x="605632" y="2286000"/>
            <a:ext cx="5508625" cy="3645478"/>
          </a:xfrm>
          <a:prstGeom prst="rect">
            <a:avLst/>
          </a:prstGeom>
          <a:solidFill>
            <a:schemeClr val="bg2"/>
          </a:solidFill>
          <a:ln>
            <a:noFill/>
          </a:ln>
        </p:spPr>
        <p:txBody>
          <a:bodyPr lIns="180000" tIns="180000" rIns="144000">
            <a:no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400" b="0" i="0" kern="1200">
                <a:solidFill>
                  <a:schemeClr val="tx1"/>
                </a:solidFill>
                <a:latin typeface="GT America Regular" pitchFamily="2" charset="77"/>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000" b="0" i="0" kern="1200">
                <a:solidFill>
                  <a:schemeClr val="tx1"/>
                </a:solidFill>
                <a:latin typeface="GT America Regular" pitchFamily="2" charset="77"/>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3000" b="0" i="0" kern="1200">
                <a:solidFill>
                  <a:schemeClr val="tx1"/>
                </a:solidFill>
                <a:latin typeface="GT America Regular" pitchFamily="2" charset="77"/>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2400" b="0" i="0" kern="1200">
                <a:solidFill>
                  <a:schemeClr val="tx1"/>
                </a:solidFill>
                <a:latin typeface="GT America Regular" pitchFamily="2" charset="77"/>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1800" b="0" i="0" kern="1200">
                <a:solidFill>
                  <a:schemeClr val="tx1"/>
                </a:solidFill>
                <a:latin typeface="GT America Regular" pitchFamily="2" charset="77"/>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marR="0" lvl="0" indent="0" algn="l" defTabSz="720000" rtl="0" eaLnBrk="1" fontAlgn="auto" latinLnBrk="0" hangingPunct="1">
              <a:lnSpc>
                <a:spcPct val="100000"/>
              </a:lnSpc>
              <a:spcBef>
                <a:spcPts val="600"/>
              </a:spcBef>
              <a:spcAft>
                <a:spcPts val="1800"/>
              </a:spcAft>
              <a:buClr>
                <a:srgbClr val="0273F0"/>
              </a:buClr>
              <a:buSzTx/>
              <a:buFont typeface="Arial" panose="020B0604020202020204" pitchFamily="34" charset="0"/>
              <a:buNone/>
              <a:tabLst/>
              <a:defRPr/>
            </a:pPr>
            <a:r>
              <a:rPr kumimoji="0" lang="en-US" sz="1400" b="0" i="0" u="none" strike="noStrike" kern="1200" cap="none" spc="0" normalizeH="0" baseline="0" noProof="0" dirty="0">
                <a:ln>
                  <a:noFill/>
                </a:ln>
                <a:solidFill>
                  <a:srgbClr val="0E0F0F"/>
                </a:solidFill>
                <a:effectLst/>
                <a:uLnTx/>
                <a:uFillTx/>
                <a:latin typeface="GT America Regular" charset="0"/>
                <a:ea typeface="GT America Regular" charset="0"/>
                <a:cs typeface="GT America Regular" charset="0"/>
              </a:rPr>
              <a:t>We are the national JSC for the construction, property, and water industries. We provide:</a:t>
            </a:r>
          </a:p>
          <a:p>
            <a:pPr marL="360000" marR="0" lvl="0" indent="-360000" algn="l" defTabSz="720000" rtl="0" eaLnBrk="1" fontAlgn="auto" latinLnBrk="0" hangingPunct="1">
              <a:lnSpc>
                <a:spcPct val="100000"/>
              </a:lnSpc>
              <a:spcBef>
                <a:spcPts val="500"/>
              </a:spcBef>
              <a:spcAft>
                <a:spcPts val="1500"/>
              </a:spcAft>
              <a:buClr>
                <a:srgbClr val="0273F0"/>
              </a:buClr>
              <a:buSzTx/>
              <a:buFont typeface="+mj-lt"/>
              <a:buAutoNum type="arabicPeriod"/>
              <a:tabLst/>
              <a:defRPr/>
            </a:pPr>
            <a:r>
              <a:rPr kumimoji="0" lang="en-US" sz="1400" b="0" i="0" u="none" strike="noStrike" kern="1200" cap="none" spc="0" normalizeH="0" baseline="0" noProof="0" dirty="0">
                <a:ln>
                  <a:noFill/>
                </a:ln>
                <a:solidFill>
                  <a:srgbClr val="0E0F0F"/>
                </a:solidFill>
                <a:effectLst/>
                <a:uLnTx/>
                <a:uFillTx/>
                <a:latin typeface="GT America Regular" charset="0"/>
                <a:ea typeface="GT America Regular" charset="0"/>
                <a:cs typeface="GT America Regular" charset="0"/>
              </a:rPr>
              <a:t>A stronger, more strategic voice for the industry.</a:t>
            </a:r>
          </a:p>
          <a:p>
            <a:pPr marL="360000" marR="0" lvl="0" indent="-360000" algn="l" defTabSz="720000" rtl="0" eaLnBrk="1" fontAlgn="auto" latinLnBrk="0" hangingPunct="1">
              <a:lnSpc>
                <a:spcPct val="100000"/>
              </a:lnSpc>
              <a:spcBef>
                <a:spcPts val="500"/>
              </a:spcBef>
              <a:spcAft>
                <a:spcPts val="1500"/>
              </a:spcAft>
              <a:buClr>
                <a:srgbClr val="0273F0"/>
              </a:buClr>
              <a:buSzTx/>
              <a:buFont typeface="+mj-lt"/>
              <a:buAutoNum type="arabicPeriod"/>
              <a:tabLst/>
              <a:defRPr/>
            </a:pPr>
            <a:r>
              <a:rPr kumimoji="0" lang="en-US" sz="1400" b="0" i="0" u="none" strike="noStrike" kern="1200" cap="none" spc="0" normalizeH="0" baseline="0" noProof="0" dirty="0">
                <a:ln>
                  <a:noFill/>
                </a:ln>
                <a:solidFill>
                  <a:srgbClr val="0E0F0F"/>
                </a:solidFill>
                <a:effectLst/>
                <a:uLnTx/>
                <a:uFillTx/>
                <a:latin typeface="GT America Regular" charset="0"/>
                <a:ea typeface="GT America Regular" charset="0"/>
                <a:cs typeface="GT America Regular" charset="0"/>
              </a:rPr>
              <a:t>A vehicle for stakeholder groups to better understand and address their workforce and skills needs.</a:t>
            </a:r>
          </a:p>
          <a:p>
            <a:pPr marL="360000" marR="0" lvl="0" indent="-360000" algn="l" defTabSz="720000" rtl="0" eaLnBrk="1" fontAlgn="auto" latinLnBrk="0" hangingPunct="1">
              <a:lnSpc>
                <a:spcPct val="100000"/>
              </a:lnSpc>
              <a:spcBef>
                <a:spcPts val="500"/>
              </a:spcBef>
              <a:spcAft>
                <a:spcPts val="1500"/>
              </a:spcAft>
              <a:buClr>
                <a:srgbClr val="0273F0"/>
              </a:buClr>
              <a:buSzTx/>
              <a:buFont typeface="+mj-lt"/>
              <a:buAutoNum type="arabicPeriod"/>
              <a:tabLst/>
              <a:defRPr/>
            </a:pPr>
            <a:r>
              <a:rPr kumimoji="0" lang="en-US" sz="1400" b="0" i="0" u="none" strike="noStrike" kern="1200" cap="none" spc="0" normalizeH="0" baseline="0" noProof="0" dirty="0">
                <a:ln>
                  <a:noFill/>
                </a:ln>
                <a:solidFill>
                  <a:srgbClr val="0E0F0F"/>
                </a:solidFill>
                <a:effectLst/>
                <a:uLnTx/>
                <a:uFillTx/>
                <a:latin typeface="GT America Regular" charset="0"/>
                <a:ea typeface="GT America Regular" charset="0"/>
                <a:cs typeface="GT America Regular" charset="0"/>
              </a:rPr>
              <a:t>A responsive and systematic process for reviewing and updating training packages.</a:t>
            </a:r>
          </a:p>
        </p:txBody>
      </p:sp>
      <p:pic>
        <p:nvPicPr>
          <p:cNvPr id="5" name="Picture 4" descr="A circular diagram of jobs and skills&#10;&#10;Description automatically generated with medium confidence">
            <a:extLst>
              <a:ext uri="{FF2B5EF4-FFF2-40B4-BE49-F238E27FC236}">
                <a16:creationId xmlns:a16="http://schemas.microsoft.com/office/drawing/2014/main" id="{5DE98A1D-505A-C969-7BE5-D4952861DA1F}"/>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tretch>
            <a:fillRect/>
          </a:stretch>
        </p:blipFill>
        <p:spPr>
          <a:xfrm>
            <a:off x="6566928" y="1732903"/>
            <a:ext cx="4573854" cy="4751672"/>
          </a:xfrm>
          <a:prstGeom prst="rect">
            <a:avLst/>
          </a:prstGeom>
        </p:spPr>
      </p:pic>
      <p:sp>
        <p:nvSpPr>
          <p:cNvPr id="8" name="Text Placeholder 1">
            <a:extLst>
              <a:ext uri="{FF2B5EF4-FFF2-40B4-BE49-F238E27FC236}">
                <a16:creationId xmlns:a16="http://schemas.microsoft.com/office/drawing/2014/main" id="{46931B55-A5CD-A21C-0075-35304DB61E4B}"/>
              </a:ext>
            </a:extLst>
          </p:cNvPr>
          <p:cNvSpPr txBox="1">
            <a:spLocks/>
          </p:cNvSpPr>
          <p:nvPr/>
        </p:nvSpPr>
        <p:spPr>
          <a:xfrm>
            <a:off x="510284" y="1327288"/>
            <a:ext cx="11036300" cy="811230"/>
          </a:xfrm>
          <a:prstGeom prst="rect">
            <a:avLst/>
          </a:prstGeom>
        </p:spPr>
        <p:txBody>
          <a:bodyPr>
            <a:norm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400" b="0" i="0" kern="1200">
                <a:solidFill>
                  <a:schemeClr val="tx1"/>
                </a:solidFill>
                <a:latin typeface="GT America Regular" pitchFamily="2" charset="77"/>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000" b="0" i="0" kern="1200">
                <a:solidFill>
                  <a:schemeClr val="tx1"/>
                </a:solidFill>
                <a:latin typeface="GT America Regular" pitchFamily="2" charset="77"/>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3000" b="0" i="0" kern="1200">
                <a:solidFill>
                  <a:schemeClr val="tx1"/>
                </a:solidFill>
                <a:latin typeface="GT America Regular" pitchFamily="2" charset="77"/>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2400" b="0" i="0" kern="1200">
                <a:solidFill>
                  <a:schemeClr val="tx1"/>
                </a:solidFill>
                <a:latin typeface="GT America Regular" pitchFamily="2" charset="77"/>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1800" b="0" i="0" kern="1200">
                <a:solidFill>
                  <a:schemeClr val="tx1"/>
                </a:solidFill>
                <a:latin typeface="GT America Regular" pitchFamily="2" charset="77"/>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0E0F0F"/>
                </a:solidFill>
                <a:effectLst/>
                <a:uLnTx/>
                <a:uFillTx/>
                <a:latin typeface="GT America Regular" charset="0"/>
                <a:ea typeface="GT America Regular" charset="0"/>
                <a:cs typeface="GT America Regular" charset="0"/>
              </a:rPr>
              <a:t>Jobs and Skills Councils (JSCs) are a national network of industry owned and led organisations, designed to provide leadership in addressing national skills and training needs. They supply industry with a strategic voice in the VET sector.</a:t>
            </a:r>
          </a:p>
        </p:txBody>
      </p:sp>
    </p:spTree>
    <p:extLst>
      <p:ext uri="{BB962C8B-B14F-4D97-AF65-F5344CB8AC3E}">
        <p14:creationId xmlns:p14="http://schemas.microsoft.com/office/powerpoint/2010/main" val="9371409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CB1B9-F554-F69C-2335-54BBEBB56318}"/>
              </a:ext>
            </a:extLst>
          </p:cNvPr>
          <p:cNvSpPr>
            <a:spLocks noGrp="1"/>
          </p:cNvSpPr>
          <p:nvPr>
            <p:ph type="ctrTitle"/>
          </p:nvPr>
        </p:nvSpPr>
        <p:spPr/>
        <p:txBody>
          <a:bodyPr/>
          <a:lstStyle/>
          <a:p>
            <a:r>
              <a:rPr lang="en-US" dirty="0"/>
              <a:t>Online: Join the </a:t>
            </a:r>
            <a:r>
              <a:rPr lang="en-US" dirty="0" err="1"/>
              <a:t>padlet</a:t>
            </a:r>
            <a:endParaRPr lang="en-AU" dirty="0"/>
          </a:p>
        </p:txBody>
      </p:sp>
      <p:pic>
        <p:nvPicPr>
          <p:cNvPr id="5" name="Picture 4">
            <a:extLst>
              <a:ext uri="{FF2B5EF4-FFF2-40B4-BE49-F238E27FC236}">
                <a16:creationId xmlns:a16="http://schemas.microsoft.com/office/drawing/2014/main" id="{8A39D793-F143-AE2A-F00E-1AB8C9B15F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00" y="533400"/>
            <a:ext cx="3505200" cy="3505200"/>
          </a:xfrm>
          <a:prstGeom prst="rect">
            <a:avLst/>
          </a:prstGeom>
        </p:spPr>
      </p:pic>
      <p:sp>
        <p:nvSpPr>
          <p:cNvPr id="8" name="Title 1">
            <a:extLst>
              <a:ext uri="{FF2B5EF4-FFF2-40B4-BE49-F238E27FC236}">
                <a16:creationId xmlns:a16="http://schemas.microsoft.com/office/drawing/2014/main" id="{12C31E81-9A0B-8A0F-CA89-47F1F740442A}"/>
              </a:ext>
            </a:extLst>
          </p:cNvPr>
          <p:cNvSpPr txBox="1">
            <a:spLocks/>
          </p:cNvSpPr>
          <p:nvPr/>
        </p:nvSpPr>
        <p:spPr>
          <a:xfrm>
            <a:off x="1285875" y="2626429"/>
            <a:ext cx="8315325" cy="23876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endParaRPr lang="en-AU" dirty="0"/>
          </a:p>
        </p:txBody>
      </p:sp>
      <p:sp>
        <p:nvSpPr>
          <p:cNvPr id="10" name="TextBox 9">
            <a:extLst>
              <a:ext uri="{FF2B5EF4-FFF2-40B4-BE49-F238E27FC236}">
                <a16:creationId xmlns:a16="http://schemas.microsoft.com/office/drawing/2014/main" id="{17078BF2-7B12-71D4-67D2-8DBCE0AF620E}"/>
              </a:ext>
            </a:extLst>
          </p:cNvPr>
          <p:cNvSpPr txBox="1"/>
          <p:nvPr/>
        </p:nvSpPr>
        <p:spPr>
          <a:xfrm>
            <a:off x="1264104" y="4524464"/>
            <a:ext cx="6096000" cy="646331"/>
          </a:xfrm>
          <a:prstGeom prst="rect">
            <a:avLst/>
          </a:prstGeom>
          <a:noFill/>
        </p:spPr>
        <p:txBody>
          <a:bodyPr wrap="square">
            <a:spAutoFit/>
          </a:bodyPr>
          <a:lstStyle/>
          <a:p>
            <a:r>
              <a:rPr lang="en-AU" dirty="0">
                <a:solidFill>
                  <a:schemeClr val="accent2"/>
                </a:solidFill>
                <a:hlinkClick r:id="rId3"/>
              </a:rPr>
              <a:t>https://padlet.com/KeystoneAdmin/keystone-tasmania-2026-industry-forum-j2lfl0wee1rsogpg</a:t>
            </a:r>
            <a:r>
              <a:rPr lang="en-AU" dirty="0">
                <a:solidFill>
                  <a:schemeClr val="accent2"/>
                </a:solidFill>
              </a:rPr>
              <a:t> </a:t>
            </a:r>
          </a:p>
        </p:txBody>
      </p:sp>
    </p:spTree>
    <p:extLst>
      <p:ext uri="{BB962C8B-B14F-4D97-AF65-F5344CB8AC3E}">
        <p14:creationId xmlns:p14="http://schemas.microsoft.com/office/powerpoint/2010/main" val="15187810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ew shape"/>
          <p:cNvSpPr/>
          <p:nvPr/>
        </p:nvSpPr>
        <p:spPr>
          <a:xfrm>
            <a:off x="6705600" y="1524000"/>
            <a:ext cx="5158740" cy="2540000"/>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b">
            <a:noAutofit/>
          </a:bodyPr>
          <a:lstStyle>
            <a:defPPr>
              <a:defRPr lang="en-US"/>
            </a:defPPr>
            <a:lvl1pPr marL="0" algn="l" defTabSz="914400" rtl="0" eaLnBrk="1" latinLnBrk="0" hangingPunct="1">
              <a:defRPr sz="1800" kern="1200">
                <a:solidFill>
                  <a:srgbClr val="F2F2F2"/>
                </a:solidFill>
                <a:latin typeface="Calibri"/>
                <a:ea typeface="+mn-ea"/>
                <a:cs typeface="+mn-cs"/>
              </a:defRPr>
            </a:lvl1pPr>
            <a:lvl2pPr marL="457200" algn="l" defTabSz="914400" rtl="0" eaLnBrk="1" latinLnBrk="0" hangingPunct="1">
              <a:defRPr sz="1800" kern="1200">
                <a:solidFill>
                  <a:srgbClr val="F2F2F2"/>
                </a:solidFill>
                <a:latin typeface="Calibri"/>
                <a:ea typeface="+mn-ea"/>
                <a:cs typeface="+mn-cs"/>
              </a:defRPr>
            </a:lvl2pPr>
            <a:lvl3pPr marL="914400" algn="l" defTabSz="914400" rtl="0" eaLnBrk="1" latinLnBrk="0" hangingPunct="1">
              <a:defRPr sz="1800" kern="1200">
                <a:solidFill>
                  <a:srgbClr val="F2F2F2"/>
                </a:solidFill>
                <a:latin typeface="Calibri"/>
                <a:ea typeface="+mn-ea"/>
                <a:cs typeface="+mn-cs"/>
              </a:defRPr>
            </a:lvl3pPr>
            <a:lvl4pPr marL="1371600" algn="l" defTabSz="914400" rtl="0" eaLnBrk="1" latinLnBrk="0" hangingPunct="1">
              <a:defRPr sz="1800" kern="1200">
                <a:solidFill>
                  <a:srgbClr val="F2F2F2"/>
                </a:solidFill>
                <a:latin typeface="Calibri"/>
                <a:ea typeface="+mn-ea"/>
                <a:cs typeface="+mn-cs"/>
              </a:defRPr>
            </a:lvl4pPr>
            <a:lvl5pPr marL="1828800" algn="l" defTabSz="914400" rtl="0" eaLnBrk="1" latinLnBrk="0" hangingPunct="1">
              <a:defRPr sz="1800" kern="1200">
                <a:solidFill>
                  <a:srgbClr val="F2F2F2"/>
                </a:solidFill>
                <a:latin typeface="Calibri"/>
                <a:ea typeface="+mn-ea"/>
                <a:cs typeface="+mn-cs"/>
              </a:defRPr>
            </a:lvl5pPr>
            <a:lvl6pPr marL="2286000" algn="l" defTabSz="914400" rtl="0" eaLnBrk="1" latinLnBrk="0" hangingPunct="1">
              <a:defRPr sz="1800" kern="1200">
                <a:solidFill>
                  <a:srgbClr val="F2F2F2"/>
                </a:solidFill>
                <a:latin typeface="Calibri"/>
                <a:ea typeface="+mn-ea"/>
                <a:cs typeface="+mn-cs"/>
              </a:defRPr>
            </a:lvl6pPr>
            <a:lvl7pPr marL="2743200" algn="l" defTabSz="914400" rtl="0" eaLnBrk="1" latinLnBrk="0" hangingPunct="1">
              <a:defRPr sz="1800" kern="1200">
                <a:solidFill>
                  <a:srgbClr val="F2F2F2"/>
                </a:solidFill>
                <a:latin typeface="Calibri"/>
                <a:ea typeface="+mn-ea"/>
                <a:cs typeface="+mn-cs"/>
              </a:defRPr>
            </a:lvl7pPr>
            <a:lvl8pPr marL="3200400" algn="l" defTabSz="914400" rtl="0" eaLnBrk="1" latinLnBrk="0" hangingPunct="1">
              <a:defRPr sz="1800" kern="1200">
                <a:solidFill>
                  <a:srgbClr val="F2F2F2"/>
                </a:solidFill>
                <a:latin typeface="Calibri"/>
                <a:ea typeface="+mn-ea"/>
                <a:cs typeface="+mn-cs"/>
              </a:defRPr>
            </a:lvl8pPr>
            <a:lvl9pPr marL="3657600" algn="l" defTabSz="914400" rtl="0" eaLnBrk="1" latinLnBrk="0" hangingPunct="1">
              <a:defRPr sz="1800" kern="1200">
                <a:solidFill>
                  <a:srgbClr val="F2F2F2"/>
                </a:solidFill>
                <a:latin typeface="Calibri"/>
                <a:ea typeface="+mn-ea"/>
                <a:cs typeface="+mn-cs"/>
              </a:defRPr>
            </a:lvl9pPr>
          </a:lstStyle>
          <a:p>
            <a:pPr marL="0" marR="0" indent="0" algn="l">
              <a:lnSpc>
                <a:spcPct val="90000"/>
              </a:lnSpc>
              <a:spcBef>
                <a:spcPct val="0"/>
              </a:spcBef>
              <a:spcAft>
                <a:spcPct val="0"/>
              </a:spcAft>
              <a:buNone/>
            </a:pPr>
            <a:r>
              <a:rPr sz="6000" b="0" i="0" u="none" dirty="0">
                <a:solidFill>
                  <a:schemeClr val="lt1"/>
                </a:solidFill>
                <a:latin typeface="+mj-lt"/>
              </a:rPr>
              <a:t>Thanks &amp; What's Next</a:t>
            </a:r>
            <a:r>
              <a:rPr lang="en-US" sz="6000" b="0" i="0" u="none" dirty="0">
                <a:solidFill>
                  <a:schemeClr val="lt1"/>
                </a:solidFill>
                <a:latin typeface="+mj-lt"/>
              </a:rPr>
              <a:t>?</a:t>
            </a:r>
            <a:endParaRPr sz="6000" b="0" i="0" u="none" dirty="0">
              <a:solidFill>
                <a:schemeClr val="lt1"/>
              </a:solidFill>
              <a:latin typeface="+mj-lt"/>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733362-7CAA-CA82-A47A-3D7650AE0D20}"/>
              </a:ext>
            </a:extLst>
          </p:cNvPr>
          <p:cNvSpPr>
            <a:spLocks noGrp="1"/>
          </p:cNvSpPr>
          <p:nvPr>
            <p:ph type="body" sz="quarter" idx="11"/>
          </p:nvPr>
        </p:nvSpPr>
        <p:spPr>
          <a:xfrm>
            <a:off x="508632" y="618655"/>
            <a:ext cx="10990135" cy="440906"/>
          </a:xfrm>
        </p:spPr>
        <p:txBody>
          <a:bodyPr>
            <a:noAutofit/>
          </a:bodyPr>
          <a:lstStyle/>
          <a:p>
            <a:r>
              <a:rPr lang="en-US" dirty="0">
                <a:latin typeface="GT America Regular" charset="0"/>
                <a:ea typeface="GT America Regular" charset="0"/>
                <a:cs typeface="GT America Regular" charset="0"/>
              </a:rPr>
              <a:t>JSC core functions</a:t>
            </a:r>
            <a:endParaRPr lang="en-AU" dirty="0">
              <a:latin typeface="GT America Regular" charset="0"/>
              <a:ea typeface="GT America Regular" charset="0"/>
              <a:cs typeface="GT America Regular" charset="0"/>
            </a:endParaRPr>
          </a:p>
        </p:txBody>
      </p:sp>
      <p:pic>
        <p:nvPicPr>
          <p:cNvPr id="3" name="Picture 2">
            <a:extLst>
              <a:ext uri="{FF2B5EF4-FFF2-40B4-BE49-F238E27FC236}">
                <a16:creationId xmlns:a16="http://schemas.microsoft.com/office/drawing/2014/main" id="{AFFC50C3-B4A5-CF9F-7CDB-0933404C202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5496"/>
          <a:stretch/>
        </p:blipFill>
        <p:spPr>
          <a:xfrm>
            <a:off x="596234" y="2109216"/>
            <a:ext cx="10990135" cy="3465484"/>
          </a:xfrm>
          <a:prstGeom prst="rect">
            <a:avLst/>
          </a:prstGeom>
        </p:spPr>
      </p:pic>
      <p:sp>
        <p:nvSpPr>
          <p:cNvPr id="6" name="Text Placeholder 1">
            <a:extLst>
              <a:ext uri="{FF2B5EF4-FFF2-40B4-BE49-F238E27FC236}">
                <a16:creationId xmlns:a16="http://schemas.microsoft.com/office/drawing/2014/main" id="{D2E57680-092C-0F6A-5A90-66B64217F674}"/>
              </a:ext>
            </a:extLst>
          </p:cNvPr>
          <p:cNvSpPr txBox="1">
            <a:spLocks/>
          </p:cNvSpPr>
          <p:nvPr/>
        </p:nvSpPr>
        <p:spPr>
          <a:xfrm>
            <a:off x="508632" y="1123122"/>
            <a:ext cx="11036300" cy="572669"/>
          </a:xfrm>
          <a:prstGeom prst="rect">
            <a:avLst/>
          </a:prstGeom>
        </p:spPr>
        <p:txBody>
          <a:bodyPr>
            <a:no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400" b="0" i="0" kern="1200">
                <a:solidFill>
                  <a:schemeClr val="tx1"/>
                </a:solidFill>
                <a:latin typeface="GT America Regular" pitchFamily="2" charset="77"/>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000" b="0" i="0" kern="1200">
                <a:solidFill>
                  <a:schemeClr val="tx1"/>
                </a:solidFill>
                <a:latin typeface="GT America Regular" pitchFamily="2" charset="77"/>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3000" b="0" i="0" kern="1200">
                <a:solidFill>
                  <a:schemeClr val="tx1"/>
                </a:solidFill>
                <a:latin typeface="GT America Regular" pitchFamily="2" charset="77"/>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2400" b="0" i="0" kern="1200">
                <a:solidFill>
                  <a:schemeClr val="tx1"/>
                </a:solidFill>
                <a:latin typeface="GT America Regular" pitchFamily="2" charset="77"/>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1800" b="0" i="0" kern="1200">
                <a:solidFill>
                  <a:schemeClr val="tx1"/>
                </a:solidFill>
                <a:latin typeface="GT America Regular" pitchFamily="2" charset="77"/>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marR="0" lvl="0" indent="0" algn="l" defTabSz="1828800" rtl="0" eaLnBrk="1" fontAlgn="auto" latinLnBrk="0" hangingPunct="1">
              <a:lnSpc>
                <a:spcPct val="110000"/>
              </a:lnSpc>
              <a:spcBef>
                <a:spcPts val="2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0E0F0F"/>
                </a:solidFill>
                <a:effectLst/>
                <a:uLnTx/>
                <a:uFillTx/>
                <a:latin typeface="GT America Regular" charset="0"/>
                <a:ea typeface="GT America Regular" charset="0"/>
                <a:cs typeface="GT America Regular" charset="0"/>
              </a:rPr>
              <a:t>JSCs bring together employers, unions and governments in a tripartite arrangement to find solutions to skills and workforce challenges. They have been established to provide industry with a stronger voice to ensure Australia’s vocational education and training (VET) sector delivers better outcomes for learners and employers across the following four core functions:</a:t>
            </a:r>
            <a:endParaRPr kumimoji="0" lang="en-AU" sz="1400" b="0" i="0" u="none" strike="noStrike" kern="1200" cap="none" spc="0" normalizeH="0" baseline="0" noProof="0">
              <a:ln>
                <a:noFill/>
              </a:ln>
              <a:solidFill>
                <a:srgbClr val="0E0F0F"/>
              </a:solidFill>
              <a:effectLst/>
              <a:uLnTx/>
              <a:uFillTx/>
              <a:latin typeface="GT America Regular" charset="0"/>
              <a:ea typeface="GT America Regular" charset="0"/>
              <a:cs typeface="GT America Regular" charset="0"/>
            </a:endParaRPr>
          </a:p>
        </p:txBody>
      </p:sp>
    </p:spTree>
    <p:extLst>
      <p:ext uri="{BB962C8B-B14F-4D97-AF65-F5344CB8AC3E}">
        <p14:creationId xmlns:p14="http://schemas.microsoft.com/office/powerpoint/2010/main" val="3008524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10291E-8F83-641F-54D1-3AE748DDCEE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024828" y="1433264"/>
            <a:ext cx="3568238" cy="2733952"/>
          </a:xfrm>
          <a:prstGeom prst="rect">
            <a:avLst/>
          </a:prstGeom>
        </p:spPr>
      </p:pic>
      <p:pic>
        <p:nvPicPr>
          <p:cNvPr id="4" name="Picture 3">
            <a:extLst>
              <a:ext uri="{FF2B5EF4-FFF2-40B4-BE49-F238E27FC236}">
                <a16:creationId xmlns:a16="http://schemas.microsoft.com/office/drawing/2014/main" id="{E16C13FE-AB44-16FE-D980-2AF8EA5C8F90}"/>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08894" y="1433264"/>
            <a:ext cx="3568238" cy="2733960"/>
          </a:xfrm>
          <a:prstGeom prst="rect">
            <a:avLst/>
          </a:prstGeom>
        </p:spPr>
      </p:pic>
      <p:graphicFrame>
        <p:nvGraphicFramePr>
          <p:cNvPr id="5" name="Table 4">
            <a:extLst>
              <a:ext uri="{FF2B5EF4-FFF2-40B4-BE49-F238E27FC236}">
                <a16:creationId xmlns:a16="http://schemas.microsoft.com/office/drawing/2014/main" id="{7668BD7F-49FD-8CC3-0710-32CC796F9935}"/>
              </a:ext>
            </a:extLst>
          </p:cNvPr>
          <p:cNvGraphicFramePr>
            <a:graphicFrameLocks noGrp="1"/>
          </p:cNvGraphicFramePr>
          <p:nvPr/>
        </p:nvGraphicFramePr>
        <p:xfrm>
          <a:off x="608459" y="4246604"/>
          <a:ext cx="3568673" cy="1728720"/>
        </p:xfrm>
        <a:graphic>
          <a:graphicData uri="http://schemas.openxmlformats.org/drawingml/2006/table">
            <a:tbl>
              <a:tblPr firstRow="1" bandRow="1">
                <a:tableStyleId>{3C2FFA5D-87B4-456A-9821-1D502468CF0F}</a:tableStyleId>
              </a:tblPr>
              <a:tblGrid>
                <a:gridCol w="3568673">
                  <a:extLst>
                    <a:ext uri="{9D8B030D-6E8A-4147-A177-3AD203B41FA5}">
                      <a16:colId xmlns:a16="http://schemas.microsoft.com/office/drawing/2014/main" val="4112251342"/>
                    </a:ext>
                  </a:extLst>
                </a:gridCol>
              </a:tblGrid>
              <a:tr h="272880">
                <a:tc>
                  <a:txBody>
                    <a:bodyPr/>
                    <a:lstStyle/>
                    <a:p>
                      <a:pPr algn="l"/>
                      <a:r>
                        <a:rPr lang="en-US" sz="1200" b="1"/>
                        <a:t>Construction</a:t>
                      </a:r>
                    </a:p>
                  </a:txBody>
                  <a:tcPr marL="90000" marR="90000" marT="45000" marB="45000" anchor="ctr">
                    <a:solidFill>
                      <a:schemeClr val="accent4"/>
                    </a:solidFill>
                  </a:tcPr>
                </a:tc>
                <a:extLst>
                  <a:ext uri="{0D108BD9-81ED-4DB2-BD59-A6C34878D82A}">
                    <a16:rowId xmlns:a16="http://schemas.microsoft.com/office/drawing/2014/main" val="47026432"/>
                  </a:ext>
                </a:extLst>
              </a:tr>
              <a:tr h="257640">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AU" sz="1100" b="1" kern="100" dirty="0">
                          <a:solidFill>
                            <a:srgbClr val="002060"/>
                          </a:solidFill>
                          <a:effectLst/>
                          <a:latin typeface="+mn-lt"/>
                        </a:rPr>
                        <a:t>Builders – both residential and commercial</a:t>
                      </a:r>
                      <a:endParaRPr lang="en-AU" sz="1100" b="1" i="0" kern="100" dirty="0">
                        <a:solidFill>
                          <a:srgbClr val="002060"/>
                        </a:solidFill>
                        <a:effectLst/>
                        <a:latin typeface="+mn-lt"/>
                        <a:ea typeface="GT America Regular" pitchFamily="2" charset="77"/>
                        <a:cs typeface="GT America Regular" pitchFamily="2" charset="77"/>
                      </a:endParaRPr>
                    </a:p>
                  </a:txBody>
                  <a:tcPr marL="90000" marR="90000" marT="45000" marB="45000" anchor="ctr">
                    <a:solidFill>
                      <a:schemeClr val="accent1">
                        <a:lumMod val="20000"/>
                        <a:lumOff val="80000"/>
                      </a:schemeClr>
                    </a:solidFill>
                  </a:tcPr>
                </a:tc>
                <a:extLst>
                  <a:ext uri="{0D108BD9-81ED-4DB2-BD59-A6C34878D82A}">
                    <a16:rowId xmlns:a16="http://schemas.microsoft.com/office/drawing/2014/main" val="452091509"/>
                  </a:ext>
                </a:extLst>
              </a:tr>
              <a:tr h="257640">
                <a:tc>
                  <a:txBody>
                    <a:bodyPr/>
                    <a:lstStyle/>
                    <a:p>
                      <a:pPr algn="l">
                        <a:lnSpc>
                          <a:spcPct val="100000"/>
                        </a:lnSpc>
                        <a:spcAft>
                          <a:spcPts val="0"/>
                        </a:spcAft>
                      </a:pPr>
                      <a:r>
                        <a:rPr lang="en-AU" sz="1100" b="1" i="0" kern="100" dirty="0">
                          <a:solidFill>
                            <a:srgbClr val="002060"/>
                          </a:solidFill>
                          <a:effectLst/>
                          <a:latin typeface="+mn-lt"/>
                          <a:ea typeface="GT America Regular" pitchFamily="2" charset="77"/>
                        </a:rPr>
                        <a:t>Heavy and civil contractors </a:t>
                      </a:r>
                      <a:endParaRPr lang="en-AU" sz="1100" b="1" i="0" kern="100" dirty="0">
                        <a:solidFill>
                          <a:srgbClr val="002060"/>
                        </a:solidFill>
                        <a:effectLst/>
                        <a:latin typeface="+mn-lt"/>
                        <a:ea typeface="GT America Regular" pitchFamily="2" charset="77"/>
                        <a:cs typeface="GT America Regular" pitchFamily="2" charset="77"/>
                      </a:endParaRPr>
                    </a:p>
                  </a:txBody>
                  <a:tcPr marL="90000" marR="90000" marT="45000" marB="45000" anchor="ctr">
                    <a:solidFill>
                      <a:schemeClr val="accent1">
                        <a:lumMod val="20000"/>
                        <a:lumOff val="80000"/>
                      </a:schemeClr>
                    </a:solidFill>
                  </a:tcPr>
                </a:tc>
                <a:extLst>
                  <a:ext uri="{0D108BD9-81ED-4DB2-BD59-A6C34878D82A}">
                    <a16:rowId xmlns:a16="http://schemas.microsoft.com/office/drawing/2014/main" val="4248624481"/>
                  </a:ext>
                </a:extLst>
              </a:tr>
              <a:tr h="257640">
                <a:tc>
                  <a:txBody>
                    <a:bodyPr/>
                    <a:lstStyle/>
                    <a:p>
                      <a:pPr algn="l">
                        <a:lnSpc>
                          <a:spcPct val="100000"/>
                        </a:lnSpc>
                        <a:spcAft>
                          <a:spcPts val="0"/>
                        </a:spcAft>
                      </a:pPr>
                      <a:r>
                        <a:rPr lang="en-AU" sz="1100" b="1" i="0" kern="100">
                          <a:solidFill>
                            <a:srgbClr val="002060"/>
                          </a:solidFill>
                          <a:effectLst/>
                          <a:latin typeface="+mn-lt"/>
                          <a:ea typeface="GT America Regular" pitchFamily="2" charset="77"/>
                        </a:rPr>
                        <a:t>Subcontractors, excluding electrical and HVAC</a:t>
                      </a:r>
                      <a:endParaRPr lang="en-AU" sz="1100" b="1" i="0" kern="100">
                        <a:solidFill>
                          <a:srgbClr val="002060"/>
                        </a:solidFill>
                        <a:effectLst/>
                        <a:latin typeface="+mn-lt"/>
                        <a:ea typeface="GT America Regular" pitchFamily="2" charset="77"/>
                        <a:cs typeface="GT America Regular" pitchFamily="2" charset="77"/>
                      </a:endParaRPr>
                    </a:p>
                  </a:txBody>
                  <a:tcPr marL="90000" marR="90000" marT="45000" marB="45000" anchor="ctr">
                    <a:solidFill>
                      <a:schemeClr val="accent1">
                        <a:lumMod val="20000"/>
                        <a:lumOff val="80000"/>
                      </a:schemeClr>
                    </a:solidFill>
                  </a:tcPr>
                </a:tc>
                <a:extLst>
                  <a:ext uri="{0D108BD9-81ED-4DB2-BD59-A6C34878D82A}">
                    <a16:rowId xmlns:a16="http://schemas.microsoft.com/office/drawing/2014/main" val="3868348276"/>
                  </a:ext>
                </a:extLst>
              </a:tr>
              <a:tr h="425280">
                <a:tc>
                  <a:txBody>
                    <a:bodyPr/>
                    <a:lstStyle/>
                    <a:p>
                      <a:pPr algn="l">
                        <a:lnSpc>
                          <a:spcPct val="100000"/>
                        </a:lnSpc>
                        <a:spcAft>
                          <a:spcPts val="0"/>
                        </a:spcAft>
                      </a:pPr>
                      <a:r>
                        <a:rPr lang="en-AU" sz="1100" b="1" i="0" kern="100">
                          <a:solidFill>
                            <a:srgbClr val="002060"/>
                          </a:solidFill>
                          <a:effectLst/>
                          <a:latin typeface="+mn-lt"/>
                          <a:ea typeface="GT America Regular" pitchFamily="2" charset="77"/>
                        </a:rPr>
                        <a:t>Consultants – architectural, engineering and technical</a:t>
                      </a:r>
                      <a:endParaRPr lang="en-AU" sz="1100" b="1" i="0" kern="100">
                        <a:solidFill>
                          <a:srgbClr val="002060"/>
                        </a:solidFill>
                        <a:effectLst/>
                        <a:latin typeface="+mn-lt"/>
                        <a:ea typeface="GT America Regular" pitchFamily="2" charset="77"/>
                        <a:cs typeface="GT America Regular" pitchFamily="2" charset="77"/>
                      </a:endParaRPr>
                    </a:p>
                  </a:txBody>
                  <a:tcPr marL="90000" marR="90000" marT="45000" marB="45000" anchor="ctr">
                    <a:solidFill>
                      <a:schemeClr val="accent1">
                        <a:lumMod val="20000"/>
                        <a:lumOff val="80000"/>
                      </a:schemeClr>
                    </a:solidFill>
                  </a:tcPr>
                </a:tc>
                <a:extLst>
                  <a:ext uri="{0D108BD9-81ED-4DB2-BD59-A6C34878D82A}">
                    <a16:rowId xmlns:a16="http://schemas.microsoft.com/office/drawing/2014/main" val="2705597603"/>
                  </a:ext>
                </a:extLst>
              </a:tr>
              <a:tr h="257640">
                <a:tc>
                  <a:txBody>
                    <a:bodyPr/>
                    <a:lstStyle/>
                    <a:p>
                      <a:pPr algn="l">
                        <a:lnSpc>
                          <a:spcPct val="100000"/>
                        </a:lnSpc>
                        <a:spcAft>
                          <a:spcPts val="0"/>
                        </a:spcAft>
                      </a:pPr>
                      <a:r>
                        <a:rPr lang="en-AU" sz="1100" b="1" i="0" kern="100" dirty="0">
                          <a:solidFill>
                            <a:srgbClr val="002060"/>
                          </a:solidFill>
                          <a:effectLst/>
                          <a:latin typeface="+mn-lt"/>
                          <a:ea typeface="GT America Regular" pitchFamily="2" charset="77"/>
                        </a:rPr>
                        <a:t>Plant and equipment hire</a:t>
                      </a:r>
                      <a:endParaRPr lang="en-AU" sz="1100" b="1" i="0" kern="100" dirty="0">
                        <a:solidFill>
                          <a:srgbClr val="002060"/>
                        </a:solidFill>
                        <a:effectLst/>
                        <a:latin typeface="+mn-lt"/>
                        <a:ea typeface="GT America Regular" pitchFamily="2" charset="77"/>
                        <a:cs typeface="GT America Regular" pitchFamily="2" charset="77"/>
                      </a:endParaRPr>
                    </a:p>
                  </a:txBody>
                  <a:tcPr marL="90000" marR="90000" marT="45000" marB="45000" anchor="ctr">
                    <a:solidFill>
                      <a:schemeClr val="accent1">
                        <a:lumMod val="20000"/>
                        <a:lumOff val="80000"/>
                      </a:schemeClr>
                    </a:solidFill>
                  </a:tcPr>
                </a:tc>
                <a:extLst>
                  <a:ext uri="{0D108BD9-81ED-4DB2-BD59-A6C34878D82A}">
                    <a16:rowId xmlns:a16="http://schemas.microsoft.com/office/drawing/2014/main" val="3053744316"/>
                  </a:ext>
                </a:extLst>
              </a:tr>
            </a:tbl>
          </a:graphicData>
        </a:graphic>
      </p:graphicFrame>
      <p:graphicFrame>
        <p:nvGraphicFramePr>
          <p:cNvPr id="6" name="Table 5">
            <a:extLst>
              <a:ext uri="{FF2B5EF4-FFF2-40B4-BE49-F238E27FC236}">
                <a16:creationId xmlns:a16="http://schemas.microsoft.com/office/drawing/2014/main" id="{EC312E95-807C-FFD9-7578-EA1612653977}"/>
              </a:ext>
            </a:extLst>
          </p:cNvPr>
          <p:cNvGraphicFramePr>
            <a:graphicFrameLocks noGrp="1"/>
          </p:cNvGraphicFramePr>
          <p:nvPr/>
        </p:nvGraphicFramePr>
        <p:xfrm>
          <a:off x="4332743" y="4246604"/>
          <a:ext cx="3546000" cy="1303440"/>
        </p:xfrm>
        <a:graphic>
          <a:graphicData uri="http://schemas.openxmlformats.org/drawingml/2006/table">
            <a:tbl>
              <a:tblPr firstRow="1" bandRow="1">
                <a:tableStyleId>{3C2FFA5D-87B4-456A-9821-1D502468CF0F}</a:tableStyleId>
              </a:tblPr>
              <a:tblGrid>
                <a:gridCol w="3546000">
                  <a:extLst>
                    <a:ext uri="{9D8B030D-6E8A-4147-A177-3AD203B41FA5}">
                      <a16:colId xmlns:a16="http://schemas.microsoft.com/office/drawing/2014/main" val="4112251342"/>
                    </a:ext>
                  </a:extLst>
                </a:gridCol>
              </a:tblGrid>
              <a:tr h="272880">
                <a:tc>
                  <a:txBody>
                    <a:bodyPr/>
                    <a:lstStyle/>
                    <a:p>
                      <a:pPr algn="l"/>
                      <a:r>
                        <a:rPr lang="en-US" sz="1200" b="1"/>
                        <a:t>Property Services</a:t>
                      </a:r>
                    </a:p>
                  </a:txBody>
                  <a:tcPr marL="90000" marR="90000" marT="45000" marB="4500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47026432"/>
                  </a:ext>
                </a:extLst>
              </a:tr>
              <a:tr h="257640">
                <a:tc>
                  <a:txBody>
                    <a:bodyPr/>
                    <a:lstStyle/>
                    <a:p>
                      <a:pPr>
                        <a:lnSpc>
                          <a:spcPct val="100000"/>
                        </a:lnSpc>
                        <a:spcAft>
                          <a:spcPts val="0"/>
                        </a:spcAft>
                      </a:pPr>
                      <a:r>
                        <a:rPr lang="en-AU" sz="1100" b="0" i="0" kern="100">
                          <a:solidFill>
                            <a:schemeClr val="accent4"/>
                          </a:solidFill>
                          <a:effectLst/>
                          <a:latin typeface="+mn-lt"/>
                          <a:ea typeface="GT America Regular" pitchFamily="2" charset="77"/>
                        </a:rPr>
                        <a:t>Real estate agency and property management</a:t>
                      </a:r>
                      <a:endParaRPr lang="en-AU" sz="1100" b="0" i="0" kern="100">
                        <a:solidFill>
                          <a:schemeClr val="accent4"/>
                        </a:solidFill>
                        <a:effectLst/>
                        <a:latin typeface="+mn-lt"/>
                        <a:ea typeface="GT America Regular" pitchFamily="2" charset="77"/>
                        <a:cs typeface="GT America Regular" pitchFamily="2" charset="77"/>
                      </a:endParaRPr>
                    </a:p>
                  </a:txBody>
                  <a:tcPr marL="90000" marR="90000" marT="45000" marB="4500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52091509"/>
                  </a:ext>
                </a:extLst>
              </a:tr>
              <a:tr h="257640">
                <a:tc>
                  <a:txBody>
                    <a:bodyPr/>
                    <a:lstStyle/>
                    <a:p>
                      <a:pPr>
                        <a:lnSpc>
                          <a:spcPct val="100000"/>
                        </a:lnSpc>
                        <a:spcAft>
                          <a:spcPts val="0"/>
                        </a:spcAft>
                      </a:pPr>
                      <a:r>
                        <a:rPr lang="en-AU" sz="1100" b="0" i="0" kern="100" dirty="0">
                          <a:solidFill>
                            <a:schemeClr val="accent4"/>
                          </a:solidFill>
                          <a:effectLst/>
                          <a:latin typeface="+mn-lt"/>
                          <a:ea typeface="GT America Regular" pitchFamily="2" charset="77"/>
                        </a:rPr>
                        <a:t>Cleaners and pest control</a:t>
                      </a:r>
                      <a:endParaRPr lang="en-AU" sz="1100" b="0" i="0" kern="100" dirty="0">
                        <a:solidFill>
                          <a:schemeClr val="accent4"/>
                        </a:solidFill>
                        <a:effectLst/>
                        <a:latin typeface="+mn-lt"/>
                        <a:ea typeface="GT America Regular" pitchFamily="2" charset="77"/>
                        <a:cs typeface="GT America Regular" pitchFamily="2" charset="77"/>
                      </a:endParaRPr>
                    </a:p>
                  </a:txBody>
                  <a:tcPr marL="90000" marR="90000" marT="45000" marB="4500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248624481"/>
                  </a:ext>
                </a:extLst>
              </a:tr>
              <a:tr h="257640">
                <a:tc>
                  <a:txBody>
                    <a:bodyPr/>
                    <a:lstStyle/>
                    <a:p>
                      <a:pPr>
                        <a:lnSpc>
                          <a:spcPct val="100000"/>
                        </a:lnSpc>
                        <a:spcAft>
                          <a:spcPts val="0"/>
                        </a:spcAft>
                      </a:pPr>
                      <a:r>
                        <a:rPr lang="en-AU" sz="1100" b="0" i="0" kern="100">
                          <a:solidFill>
                            <a:schemeClr val="accent4"/>
                          </a:solidFill>
                          <a:effectLst/>
                          <a:latin typeface="+mn-lt"/>
                          <a:ea typeface="GT America Regular" pitchFamily="2" charset="77"/>
                        </a:rPr>
                        <a:t>Investigation and security</a:t>
                      </a:r>
                      <a:endParaRPr lang="en-AU" sz="1100" b="0" i="0" kern="100">
                        <a:solidFill>
                          <a:schemeClr val="accent4"/>
                        </a:solidFill>
                        <a:effectLst/>
                        <a:latin typeface="+mn-lt"/>
                        <a:ea typeface="GT America Regular" pitchFamily="2" charset="77"/>
                        <a:cs typeface="GT America Regular" pitchFamily="2" charset="77"/>
                      </a:endParaRPr>
                    </a:p>
                  </a:txBody>
                  <a:tcPr marL="90000" marR="90000" marT="45000" marB="4500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868348276"/>
                  </a:ext>
                </a:extLst>
              </a:tr>
              <a:tr h="257640">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AU" sz="1100" b="0" i="0" kern="100" dirty="0">
                          <a:solidFill>
                            <a:schemeClr val="accent4"/>
                          </a:solidFill>
                          <a:effectLst/>
                          <a:latin typeface="+mn-lt"/>
                          <a:ea typeface="GT America Regular" pitchFamily="2" charset="77"/>
                        </a:rPr>
                        <a:t>Waste collection, treatment and disposal</a:t>
                      </a:r>
                      <a:endParaRPr lang="en-AU" sz="1100" b="0" i="0" kern="100" dirty="0">
                        <a:solidFill>
                          <a:schemeClr val="accent4"/>
                        </a:solidFill>
                        <a:effectLst/>
                        <a:latin typeface="+mn-lt"/>
                        <a:ea typeface="GT America Regular" pitchFamily="2" charset="77"/>
                        <a:cs typeface="GT America Regular" pitchFamily="2" charset="77"/>
                      </a:endParaRPr>
                    </a:p>
                  </a:txBody>
                  <a:tcPr marL="90000" marR="90000" marT="45000" marB="45000"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563622981"/>
                  </a:ext>
                </a:extLst>
              </a:tr>
            </a:tbl>
          </a:graphicData>
        </a:graphic>
      </p:graphicFrame>
      <p:graphicFrame>
        <p:nvGraphicFramePr>
          <p:cNvPr id="7" name="Table 6">
            <a:extLst>
              <a:ext uri="{FF2B5EF4-FFF2-40B4-BE49-F238E27FC236}">
                <a16:creationId xmlns:a16="http://schemas.microsoft.com/office/drawing/2014/main" id="{F9D3B9BE-37F8-0D3A-0B9C-211818840E8C}"/>
              </a:ext>
            </a:extLst>
          </p:cNvPr>
          <p:cNvGraphicFramePr>
            <a:graphicFrameLocks noGrp="1"/>
          </p:cNvGraphicFramePr>
          <p:nvPr/>
        </p:nvGraphicFramePr>
        <p:xfrm>
          <a:off x="8024828" y="4246604"/>
          <a:ext cx="3568238" cy="530520"/>
        </p:xfrm>
        <a:graphic>
          <a:graphicData uri="http://schemas.openxmlformats.org/drawingml/2006/table">
            <a:tbl>
              <a:tblPr firstRow="1" bandRow="1">
                <a:tableStyleId>{3C2FFA5D-87B4-456A-9821-1D502468CF0F}</a:tableStyleId>
              </a:tblPr>
              <a:tblGrid>
                <a:gridCol w="3568238">
                  <a:extLst>
                    <a:ext uri="{9D8B030D-6E8A-4147-A177-3AD203B41FA5}">
                      <a16:colId xmlns:a16="http://schemas.microsoft.com/office/drawing/2014/main" val="4112251342"/>
                    </a:ext>
                  </a:extLst>
                </a:gridCol>
              </a:tblGrid>
              <a:tr h="272880">
                <a:tc>
                  <a:txBody>
                    <a:bodyPr/>
                    <a:lstStyle/>
                    <a:p>
                      <a:pPr algn="l"/>
                      <a:r>
                        <a:rPr lang="en-US" sz="1200" b="1" dirty="0"/>
                        <a:t>Water Services</a:t>
                      </a:r>
                    </a:p>
                  </a:txBody>
                  <a:tcPr marL="90000" marR="90000" marT="45000" marB="45000" anchor="ctr">
                    <a:solidFill>
                      <a:schemeClr val="accent1">
                        <a:lumMod val="50000"/>
                      </a:schemeClr>
                    </a:solidFill>
                  </a:tcPr>
                </a:tc>
                <a:extLst>
                  <a:ext uri="{0D108BD9-81ED-4DB2-BD59-A6C34878D82A}">
                    <a16:rowId xmlns:a16="http://schemas.microsoft.com/office/drawing/2014/main" val="47026432"/>
                  </a:ext>
                </a:extLst>
              </a:tr>
              <a:tr h="257640">
                <a:tc>
                  <a:txBody>
                    <a:bodyPr/>
                    <a:lstStyle/>
                    <a:p>
                      <a:pPr>
                        <a:lnSpc>
                          <a:spcPct val="100000"/>
                        </a:lnSpc>
                        <a:spcAft>
                          <a:spcPts val="0"/>
                        </a:spcAft>
                      </a:pPr>
                      <a:r>
                        <a:rPr lang="en-AU" sz="1100" b="0" i="0" kern="100" dirty="0">
                          <a:solidFill>
                            <a:schemeClr val="accent4"/>
                          </a:solidFill>
                          <a:effectLst/>
                          <a:latin typeface="+mn-lt"/>
                          <a:ea typeface="GT America Regular" pitchFamily="2" charset="77"/>
                        </a:rPr>
                        <a:t>Water supply, sewerage and drainage</a:t>
                      </a:r>
                      <a:endParaRPr lang="en-AU" sz="1100" b="0" i="0" kern="100" dirty="0">
                        <a:solidFill>
                          <a:schemeClr val="accent4"/>
                        </a:solidFill>
                        <a:effectLst/>
                        <a:latin typeface="+mn-lt"/>
                        <a:ea typeface="GT America Regular" pitchFamily="2" charset="77"/>
                        <a:cs typeface="GT America Regular" pitchFamily="2" charset="77"/>
                      </a:endParaRPr>
                    </a:p>
                  </a:txBody>
                  <a:tcPr marL="90000" marR="90000" marT="45000" marB="45000" anchor="ctr">
                    <a:solidFill>
                      <a:schemeClr val="accent1">
                        <a:lumMod val="20000"/>
                        <a:lumOff val="80000"/>
                      </a:schemeClr>
                    </a:solidFill>
                  </a:tcPr>
                </a:tc>
                <a:extLst>
                  <a:ext uri="{0D108BD9-81ED-4DB2-BD59-A6C34878D82A}">
                    <a16:rowId xmlns:a16="http://schemas.microsoft.com/office/drawing/2014/main" val="4248624481"/>
                  </a:ext>
                </a:extLst>
              </a:tr>
            </a:tbl>
          </a:graphicData>
        </a:graphic>
      </p:graphicFrame>
      <p:pic>
        <p:nvPicPr>
          <p:cNvPr id="8" name="Picture 7">
            <a:extLst>
              <a:ext uri="{FF2B5EF4-FFF2-40B4-BE49-F238E27FC236}">
                <a16:creationId xmlns:a16="http://schemas.microsoft.com/office/drawing/2014/main" id="{51465787-59ED-B4A0-8CE4-74345A18AA63}"/>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321624" y="1433261"/>
            <a:ext cx="3568238" cy="2733956"/>
          </a:xfrm>
          <a:prstGeom prst="rect">
            <a:avLst/>
          </a:prstGeom>
        </p:spPr>
      </p:pic>
      <p:sp>
        <p:nvSpPr>
          <p:cNvPr id="11" name="Text Placeholder 1">
            <a:extLst>
              <a:ext uri="{FF2B5EF4-FFF2-40B4-BE49-F238E27FC236}">
                <a16:creationId xmlns:a16="http://schemas.microsoft.com/office/drawing/2014/main" id="{1A5194DB-A1E3-16D3-C3C9-2F2AE8542DEE}"/>
              </a:ext>
            </a:extLst>
          </p:cNvPr>
          <p:cNvSpPr txBox="1">
            <a:spLocks/>
          </p:cNvSpPr>
          <p:nvPr/>
        </p:nvSpPr>
        <p:spPr>
          <a:xfrm>
            <a:off x="500858" y="628561"/>
            <a:ext cx="10831337" cy="85645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000" b="1" i="0" kern="1200">
                <a:solidFill>
                  <a:srgbClr val="0273F0"/>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GT America Regular"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b="0" i="0" kern="1200">
                <a:solidFill>
                  <a:schemeClr val="bg1"/>
                </a:solidFill>
                <a:latin typeface="GT America Regular"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GT America Regular"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900" b="0" i="0" kern="1200">
                <a:solidFill>
                  <a:schemeClr val="bg1"/>
                </a:solidFill>
                <a:latin typeface="GT America Regular"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a:ln>
                  <a:noFill/>
                </a:ln>
                <a:solidFill>
                  <a:srgbClr val="0273F0"/>
                </a:solidFill>
                <a:effectLst/>
                <a:uLnTx/>
                <a:uFillTx/>
                <a:latin typeface="GT America Regular"/>
                <a:ea typeface="+mn-ea"/>
                <a:cs typeface="+mn-cs"/>
              </a:rPr>
              <a:t>Our world</a:t>
            </a:r>
            <a:endParaRPr kumimoji="0" lang="en-AU" sz="3000" b="1" i="0" u="none" strike="noStrike" kern="1200" cap="none" spc="0" normalizeH="0" baseline="0" noProof="0">
              <a:ln>
                <a:noFill/>
              </a:ln>
              <a:solidFill>
                <a:srgbClr val="0273F0"/>
              </a:solidFill>
              <a:effectLst/>
              <a:uLnTx/>
              <a:uFillTx/>
              <a:latin typeface="GT America Regular"/>
              <a:ea typeface="+mn-ea"/>
              <a:cs typeface="+mn-cs"/>
            </a:endParaRPr>
          </a:p>
        </p:txBody>
      </p:sp>
    </p:spTree>
    <p:extLst>
      <p:ext uri="{BB962C8B-B14F-4D97-AF65-F5344CB8AC3E}">
        <p14:creationId xmlns:p14="http://schemas.microsoft.com/office/powerpoint/2010/main" val="8459224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80006B-91B5-8697-0619-98D494C6D807}"/>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15" t="3206" r="15" b="12085"/>
          <a:stretch/>
        </p:blipFill>
        <p:spPr>
          <a:xfrm>
            <a:off x="0" y="0"/>
            <a:ext cx="12192000" cy="6885071"/>
          </a:xfrm>
          <a:prstGeom prst="rect">
            <a:avLst/>
          </a:prstGeom>
        </p:spPr>
      </p:pic>
      <p:sp>
        <p:nvSpPr>
          <p:cNvPr id="9" name="Rectangle 8">
            <a:extLst>
              <a:ext uri="{FF2B5EF4-FFF2-40B4-BE49-F238E27FC236}">
                <a16:creationId xmlns:a16="http://schemas.microsoft.com/office/drawing/2014/main" id="{85EF6E3F-BE58-2198-26C2-3B2BBFE24724}"/>
              </a:ext>
            </a:extLst>
          </p:cNvPr>
          <p:cNvSpPr/>
          <p:nvPr/>
        </p:nvSpPr>
        <p:spPr>
          <a:xfrm>
            <a:off x="0" y="-12653"/>
            <a:ext cx="12192000" cy="6897724"/>
          </a:xfrm>
          <a:prstGeom prst="rect">
            <a:avLst/>
          </a:prstGeom>
          <a:solidFill>
            <a:schemeClr val="accent4">
              <a:alpha val="6988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GT America Regular"/>
              <a:ea typeface="+mn-ea"/>
              <a:cs typeface="+mn-cs"/>
            </a:endParaRPr>
          </a:p>
        </p:txBody>
      </p:sp>
      <p:sp>
        <p:nvSpPr>
          <p:cNvPr id="3" name="Title 2">
            <a:extLst>
              <a:ext uri="{FF2B5EF4-FFF2-40B4-BE49-F238E27FC236}">
                <a16:creationId xmlns:a16="http://schemas.microsoft.com/office/drawing/2014/main" id="{AA106D05-06A2-F001-EEE9-4B719EE62F32}"/>
              </a:ext>
            </a:extLst>
          </p:cNvPr>
          <p:cNvSpPr>
            <a:spLocks noGrp="1"/>
          </p:cNvSpPr>
          <p:nvPr>
            <p:ph type="title"/>
          </p:nvPr>
        </p:nvSpPr>
        <p:spPr>
          <a:xfrm>
            <a:off x="536705" y="399434"/>
            <a:ext cx="10760948" cy="1325563"/>
          </a:xfrm>
          <a:ln>
            <a:noFill/>
          </a:ln>
        </p:spPr>
        <p:txBody>
          <a:bodyPr>
            <a:normAutofit/>
          </a:bodyPr>
          <a:lstStyle/>
          <a:p>
            <a:r>
              <a:rPr lang="en-US" sz="4800" b="0" dirty="0">
                <a:solidFill>
                  <a:schemeClr val="bg1"/>
                </a:solidFill>
              </a:rPr>
              <a:t>Long-term trends</a:t>
            </a:r>
          </a:p>
        </p:txBody>
      </p:sp>
      <p:cxnSp>
        <p:nvCxnSpPr>
          <p:cNvPr id="6" name="Straight Connector 5">
            <a:extLst>
              <a:ext uri="{FF2B5EF4-FFF2-40B4-BE49-F238E27FC236}">
                <a16:creationId xmlns:a16="http://schemas.microsoft.com/office/drawing/2014/main" id="{8A15EC52-2AB4-59FB-ACD7-4443E26ACAA0}"/>
              </a:ext>
            </a:extLst>
          </p:cNvPr>
          <p:cNvCxnSpPr/>
          <p:nvPr/>
        </p:nvCxnSpPr>
        <p:spPr>
          <a:xfrm>
            <a:off x="584831" y="591015"/>
            <a:ext cx="10990135" cy="0"/>
          </a:xfrm>
          <a:prstGeom prst="line">
            <a:avLst/>
          </a:prstGeom>
          <a:ln w="25400">
            <a:solidFill>
              <a:srgbClr val="42F5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00289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402A9-BB91-17DE-513D-7CB3B6EA258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C67D204-7C4B-3FE1-32EF-E4A7485BADC4}"/>
              </a:ext>
            </a:extLst>
          </p:cNvPr>
          <p:cNvSpPr>
            <a:spLocks noGrp="1"/>
          </p:cNvSpPr>
          <p:nvPr>
            <p:ph type="title"/>
          </p:nvPr>
        </p:nvSpPr>
        <p:spPr>
          <a:xfrm>
            <a:off x="525780" y="591014"/>
            <a:ext cx="9160522" cy="983786"/>
          </a:xfrm>
          <a:ln>
            <a:noFill/>
          </a:ln>
        </p:spPr>
        <p:txBody>
          <a:bodyPr anchor="t">
            <a:normAutofit/>
          </a:bodyPr>
          <a:lstStyle/>
          <a:p>
            <a:r>
              <a:rPr lang="en-AU" sz="3200" b="0" dirty="0">
                <a:ea typeface="GT America Regular" pitchFamily="2" charset="0"/>
                <a:cs typeface="GT America Regular" pitchFamily="2" charset="0"/>
              </a:rPr>
              <a:t>Net zero challenge keeps getting bigger</a:t>
            </a:r>
            <a:endParaRPr lang="en-US" sz="3200" b="0" dirty="0">
              <a:solidFill>
                <a:schemeClr val="accent1"/>
              </a:solidFill>
            </a:endParaRPr>
          </a:p>
        </p:txBody>
      </p:sp>
      <p:cxnSp>
        <p:nvCxnSpPr>
          <p:cNvPr id="6" name="Straight Connector 5">
            <a:extLst>
              <a:ext uri="{FF2B5EF4-FFF2-40B4-BE49-F238E27FC236}">
                <a16:creationId xmlns:a16="http://schemas.microsoft.com/office/drawing/2014/main" id="{30F786FA-60E6-4DFB-13EC-3951FF61E126}"/>
              </a:ext>
            </a:extLst>
          </p:cNvPr>
          <p:cNvCxnSpPr>
            <a:cxnSpLocks/>
          </p:cNvCxnSpPr>
          <p:nvPr/>
        </p:nvCxnSpPr>
        <p:spPr>
          <a:xfrm>
            <a:off x="584831" y="591015"/>
            <a:ext cx="5436591"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graphicFrame>
        <p:nvGraphicFramePr>
          <p:cNvPr id="15" name="Chart 14">
            <a:extLst>
              <a:ext uri="{FF2B5EF4-FFF2-40B4-BE49-F238E27FC236}">
                <a16:creationId xmlns:a16="http://schemas.microsoft.com/office/drawing/2014/main" id="{58B6FFA4-9AC0-3381-8B1D-F54A99506352}"/>
              </a:ext>
            </a:extLst>
          </p:cNvPr>
          <p:cNvGraphicFramePr>
            <a:graphicFrameLocks/>
          </p:cNvGraphicFramePr>
          <p:nvPr/>
        </p:nvGraphicFramePr>
        <p:xfrm>
          <a:off x="2496000" y="1808758"/>
          <a:ext cx="7200000" cy="4140000"/>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a:extLst>
              <a:ext uri="{FF2B5EF4-FFF2-40B4-BE49-F238E27FC236}">
                <a16:creationId xmlns:a16="http://schemas.microsoft.com/office/drawing/2014/main" id="{41196B82-464D-0F25-F279-34ADC97AF4E1}"/>
              </a:ext>
            </a:extLst>
          </p:cNvPr>
          <p:cNvSpPr txBox="1"/>
          <p:nvPr/>
        </p:nvSpPr>
        <p:spPr>
          <a:xfrm>
            <a:off x="584831" y="1274010"/>
            <a:ext cx="610840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E0F0F"/>
                </a:solidFill>
                <a:effectLst/>
                <a:uLnTx/>
                <a:uFillTx/>
                <a:latin typeface="GT America Regular"/>
                <a:ea typeface="+mn-ea"/>
                <a:cs typeface="+mn-cs"/>
              </a:rPr>
              <a:t>Renewables share of on-grid electricity generation</a:t>
            </a:r>
            <a:endParaRPr kumimoji="0" lang="en-AU" sz="1400" b="0" i="0" u="none" strike="noStrike" kern="1200" cap="none" spc="0" normalizeH="0" baseline="0" noProof="0" dirty="0">
              <a:ln>
                <a:noFill/>
              </a:ln>
              <a:solidFill>
                <a:srgbClr val="0E0F0F"/>
              </a:solidFill>
              <a:effectLst/>
              <a:uLnTx/>
              <a:uFillTx/>
              <a:latin typeface="GT America Regular"/>
              <a:ea typeface="+mn-ea"/>
              <a:cs typeface="+mn-cs"/>
            </a:endParaRPr>
          </a:p>
        </p:txBody>
      </p:sp>
      <p:sp>
        <p:nvSpPr>
          <p:cNvPr id="19" name="TextBox 18">
            <a:extLst>
              <a:ext uri="{FF2B5EF4-FFF2-40B4-BE49-F238E27FC236}">
                <a16:creationId xmlns:a16="http://schemas.microsoft.com/office/drawing/2014/main" id="{333D3ECF-065F-42DD-D6FE-3EDCB103EFAC}"/>
              </a:ext>
            </a:extLst>
          </p:cNvPr>
          <p:cNvSpPr txBox="1"/>
          <p:nvPr/>
        </p:nvSpPr>
        <p:spPr>
          <a:xfrm>
            <a:off x="7406484" y="2343422"/>
            <a:ext cx="1400839"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273F0"/>
                </a:solidFill>
                <a:effectLst/>
                <a:uLnTx/>
                <a:uFillTx/>
                <a:latin typeface="GT America Regular"/>
                <a:ea typeface="+mn-ea"/>
                <a:cs typeface="+mn-cs"/>
              </a:rPr>
              <a:t>2030 target</a:t>
            </a:r>
          </a:p>
        </p:txBody>
      </p:sp>
      <p:sp>
        <p:nvSpPr>
          <p:cNvPr id="22" name="TextBox 21">
            <a:extLst>
              <a:ext uri="{FF2B5EF4-FFF2-40B4-BE49-F238E27FC236}">
                <a16:creationId xmlns:a16="http://schemas.microsoft.com/office/drawing/2014/main" id="{692780A2-21BC-3851-E124-D29E62218D59}"/>
              </a:ext>
            </a:extLst>
          </p:cNvPr>
          <p:cNvSpPr txBox="1"/>
          <p:nvPr/>
        </p:nvSpPr>
        <p:spPr>
          <a:xfrm>
            <a:off x="8354553" y="3580515"/>
            <a:ext cx="1730407"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4D5867"/>
                </a:solidFill>
                <a:effectLst/>
                <a:uLnTx/>
                <a:uFillTx/>
                <a:latin typeface="GT America Regular"/>
                <a:ea typeface="+mn-ea"/>
                <a:cs typeface="+mn-cs"/>
              </a:rPr>
              <a:t>Current trajectory</a:t>
            </a:r>
          </a:p>
        </p:txBody>
      </p:sp>
      <p:sp>
        <p:nvSpPr>
          <p:cNvPr id="23" name="Conveniently traveling">
            <a:extLst>
              <a:ext uri="{FF2B5EF4-FFF2-40B4-BE49-F238E27FC236}">
                <a16:creationId xmlns:a16="http://schemas.microsoft.com/office/drawing/2014/main" id="{4BEB0FA8-F606-F5EE-630F-C385A70EFED0}"/>
              </a:ext>
            </a:extLst>
          </p:cNvPr>
          <p:cNvSpPr txBox="1"/>
          <p:nvPr/>
        </p:nvSpPr>
        <p:spPr>
          <a:xfrm>
            <a:off x="2505698" y="6160291"/>
            <a:ext cx="2359620" cy="18979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25400" tIns="25400" rIns="25400" bIns="25400" anchor="ctr">
            <a:spAutoFit/>
          </a:bodyPr>
          <a:lstStyle>
            <a:lvl1pPr algn="l">
              <a:defRPr sz="4000" b="0">
                <a:solidFill>
                  <a:srgbClr val="FFFFFF"/>
                </a:solidFill>
                <a:latin typeface="Archivo Regular"/>
                <a:ea typeface="Archivo Regular"/>
                <a:cs typeface="Archivo Regular"/>
                <a:sym typeface="Archivo Regula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dirty="0">
                <a:ln>
                  <a:noFill/>
                </a:ln>
                <a:solidFill>
                  <a:srgbClr val="0E0F0F"/>
                </a:solidFill>
                <a:effectLst/>
                <a:uLnTx/>
                <a:uFillTx/>
                <a:latin typeface="GT America Mono Regular" pitchFamily="2" charset="77"/>
                <a:sym typeface="Archivo Regular"/>
              </a:rPr>
              <a:t>Source: Climate Change Authority</a:t>
            </a:r>
          </a:p>
        </p:txBody>
      </p:sp>
    </p:spTree>
    <p:extLst>
      <p:ext uri="{BB962C8B-B14F-4D97-AF65-F5344CB8AC3E}">
        <p14:creationId xmlns:p14="http://schemas.microsoft.com/office/powerpoint/2010/main" val="276686358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402A9-BB91-17DE-513D-7CB3B6EA258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C67D204-7C4B-3FE1-32EF-E4A7485BADC4}"/>
              </a:ext>
            </a:extLst>
          </p:cNvPr>
          <p:cNvSpPr>
            <a:spLocks noGrp="1"/>
          </p:cNvSpPr>
          <p:nvPr>
            <p:ph type="title"/>
          </p:nvPr>
        </p:nvSpPr>
        <p:spPr>
          <a:xfrm>
            <a:off x="525780" y="591014"/>
            <a:ext cx="7969634" cy="983786"/>
          </a:xfrm>
          <a:ln>
            <a:noFill/>
          </a:ln>
        </p:spPr>
        <p:txBody>
          <a:bodyPr anchor="t">
            <a:normAutofit/>
          </a:bodyPr>
          <a:lstStyle/>
          <a:p>
            <a:r>
              <a:rPr lang="en-US" sz="3200" b="0" dirty="0">
                <a:ea typeface="GT America Regular" pitchFamily="2" charset="0"/>
                <a:cs typeface="GT America Regular" pitchFamily="2" charset="0"/>
              </a:rPr>
              <a:t>The housing challenge is also huge</a:t>
            </a:r>
            <a:endParaRPr lang="en-US" sz="3200" b="0" dirty="0">
              <a:solidFill>
                <a:schemeClr val="accent1"/>
              </a:solidFill>
            </a:endParaRPr>
          </a:p>
        </p:txBody>
      </p:sp>
      <p:cxnSp>
        <p:nvCxnSpPr>
          <p:cNvPr id="6" name="Straight Connector 5">
            <a:extLst>
              <a:ext uri="{FF2B5EF4-FFF2-40B4-BE49-F238E27FC236}">
                <a16:creationId xmlns:a16="http://schemas.microsoft.com/office/drawing/2014/main" id="{30F786FA-60E6-4DFB-13EC-3951FF61E126}"/>
              </a:ext>
            </a:extLst>
          </p:cNvPr>
          <p:cNvCxnSpPr>
            <a:cxnSpLocks/>
          </p:cNvCxnSpPr>
          <p:nvPr/>
        </p:nvCxnSpPr>
        <p:spPr>
          <a:xfrm>
            <a:off x="584831" y="591015"/>
            <a:ext cx="5436591"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1196B82-464D-0F25-F279-34ADC97AF4E1}"/>
              </a:ext>
            </a:extLst>
          </p:cNvPr>
          <p:cNvSpPr txBox="1"/>
          <p:nvPr/>
        </p:nvSpPr>
        <p:spPr>
          <a:xfrm>
            <a:off x="584831" y="1274010"/>
            <a:ext cx="610840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0E0F0F"/>
                </a:solidFill>
                <a:effectLst/>
                <a:uLnTx/>
                <a:uFillTx/>
                <a:latin typeface="GT America Regular"/>
                <a:ea typeface="+mn-ea"/>
                <a:cs typeface="+mn-cs"/>
              </a:rPr>
              <a:t>Residential construction labour demand projections, 2029</a:t>
            </a:r>
          </a:p>
        </p:txBody>
      </p:sp>
      <p:sp>
        <p:nvSpPr>
          <p:cNvPr id="4" name="Conveniently traveling">
            <a:extLst>
              <a:ext uri="{FF2B5EF4-FFF2-40B4-BE49-F238E27FC236}">
                <a16:creationId xmlns:a16="http://schemas.microsoft.com/office/drawing/2014/main" id="{1D2E5572-A220-FFE8-E7E0-ABB73A1E2FCF}"/>
              </a:ext>
            </a:extLst>
          </p:cNvPr>
          <p:cNvSpPr txBox="1"/>
          <p:nvPr/>
        </p:nvSpPr>
        <p:spPr>
          <a:xfrm>
            <a:off x="2750179" y="6320780"/>
            <a:ext cx="3658053" cy="18979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25400" tIns="25400" rIns="25400" bIns="25400" anchor="ctr">
            <a:spAutoFit/>
          </a:bodyPr>
          <a:lstStyle>
            <a:lvl1pPr algn="l">
              <a:defRPr sz="4000" b="0">
                <a:solidFill>
                  <a:srgbClr val="FFFFFF"/>
                </a:solidFill>
                <a:latin typeface="Archivo Regular"/>
                <a:ea typeface="Archivo Regular"/>
                <a:cs typeface="Archivo Regular"/>
                <a:sym typeface="Archivo Regula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dirty="0">
                <a:ln>
                  <a:noFill/>
                </a:ln>
                <a:solidFill>
                  <a:srgbClr val="0E0F0F"/>
                </a:solidFill>
                <a:effectLst/>
                <a:uLnTx/>
                <a:uFillTx/>
                <a:latin typeface="GT America Mono Regular" pitchFamily="2" charset="77"/>
                <a:sym typeface="Archivo Regular"/>
              </a:rPr>
              <a:t>Source: Oxford Economics for </a:t>
            </a:r>
            <a:r>
              <a:rPr kumimoji="0" lang="en-AU" sz="900" b="0" i="0" u="none" strike="noStrike" kern="1200" cap="none" spc="0" normalizeH="0" baseline="0" noProof="0" dirty="0" err="1">
                <a:ln>
                  <a:noFill/>
                </a:ln>
                <a:solidFill>
                  <a:srgbClr val="0E0F0F"/>
                </a:solidFill>
                <a:effectLst/>
                <a:uLnTx/>
                <a:uFillTx/>
                <a:latin typeface="GT America Mono Regular" pitchFamily="2" charset="77"/>
                <a:sym typeface="Archivo Regular"/>
              </a:rPr>
              <a:t>BuildSkills</a:t>
            </a:r>
            <a:r>
              <a:rPr kumimoji="0" lang="en-AU" sz="900" b="0" i="0" u="none" strike="noStrike" kern="1200" cap="none" spc="0" normalizeH="0" baseline="0" noProof="0" dirty="0">
                <a:ln>
                  <a:noFill/>
                </a:ln>
                <a:solidFill>
                  <a:srgbClr val="0E0F0F"/>
                </a:solidFill>
                <a:effectLst/>
                <a:uLnTx/>
                <a:uFillTx/>
                <a:latin typeface="GT America Mono Regular" pitchFamily="2" charset="77"/>
                <a:sym typeface="Archivo Regular"/>
              </a:rPr>
              <a:t> Australia</a:t>
            </a:r>
          </a:p>
        </p:txBody>
      </p:sp>
      <p:graphicFrame>
        <p:nvGraphicFramePr>
          <p:cNvPr id="2" name="Chart 1">
            <a:extLst>
              <a:ext uri="{FF2B5EF4-FFF2-40B4-BE49-F238E27FC236}">
                <a16:creationId xmlns:a16="http://schemas.microsoft.com/office/drawing/2014/main" id="{D9A9915C-08CC-F9FF-B05A-E6D36E2C3A72}"/>
              </a:ext>
            </a:extLst>
          </p:cNvPr>
          <p:cNvGraphicFramePr>
            <a:graphicFrameLocks/>
          </p:cNvGraphicFramePr>
          <p:nvPr/>
        </p:nvGraphicFramePr>
        <p:xfrm>
          <a:off x="2496000" y="1813073"/>
          <a:ext cx="7200000" cy="414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4960078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38F42-5F69-322F-6992-01CD71F8AFD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6E8BCA9-E6C6-2556-1F64-3A9C8CAE240F}"/>
              </a:ext>
            </a:extLst>
          </p:cNvPr>
          <p:cNvSpPr>
            <a:spLocks noGrp="1"/>
          </p:cNvSpPr>
          <p:nvPr>
            <p:ph type="title"/>
          </p:nvPr>
        </p:nvSpPr>
        <p:spPr>
          <a:xfrm>
            <a:off x="525780" y="591014"/>
            <a:ext cx="7969634" cy="983786"/>
          </a:xfrm>
          <a:ln>
            <a:noFill/>
          </a:ln>
        </p:spPr>
        <p:txBody>
          <a:bodyPr anchor="t">
            <a:normAutofit/>
          </a:bodyPr>
          <a:lstStyle/>
          <a:p>
            <a:r>
              <a:rPr lang="en-US" sz="3200" b="0" dirty="0">
                <a:ea typeface="GT America Regular" pitchFamily="2" charset="0"/>
                <a:cs typeface="GT America Regular" pitchFamily="2" charset="0"/>
              </a:rPr>
              <a:t>We’re running out of workers</a:t>
            </a:r>
            <a:endParaRPr lang="en-US" sz="3200" b="0" dirty="0">
              <a:solidFill>
                <a:schemeClr val="accent1"/>
              </a:solidFill>
            </a:endParaRPr>
          </a:p>
        </p:txBody>
      </p:sp>
      <p:cxnSp>
        <p:nvCxnSpPr>
          <p:cNvPr id="6" name="Straight Connector 5">
            <a:extLst>
              <a:ext uri="{FF2B5EF4-FFF2-40B4-BE49-F238E27FC236}">
                <a16:creationId xmlns:a16="http://schemas.microsoft.com/office/drawing/2014/main" id="{6A476EE5-2780-FE15-9A8E-5F4EAF147F40}"/>
              </a:ext>
            </a:extLst>
          </p:cNvPr>
          <p:cNvCxnSpPr>
            <a:cxnSpLocks/>
          </p:cNvCxnSpPr>
          <p:nvPr/>
        </p:nvCxnSpPr>
        <p:spPr>
          <a:xfrm>
            <a:off x="584831" y="591015"/>
            <a:ext cx="5436591"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D473282-9CC8-0C83-C293-FB8249C1A55A}"/>
              </a:ext>
            </a:extLst>
          </p:cNvPr>
          <p:cNvSpPr txBox="1"/>
          <p:nvPr/>
        </p:nvSpPr>
        <p:spPr>
          <a:xfrm>
            <a:off x="584831" y="1274010"/>
            <a:ext cx="610840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0E0F0F"/>
                </a:solidFill>
                <a:effectLst/>
                <a:uLnTx/>
                <a:uFillTx/>
                <a:latin typeface="GT America Regular"/>
                <a:ea typeface="+mn-ea"/>
                <a:cs typeface="+mn-cs"/>
              </a:rPr>
              <a:t>Population growth, Australia</a:t>
            </a:r>
          </a:p>
        </p:txBody>
      </p:sp>
      <p:graphicFrame>
        <p:nvGraphicFramePr>
          <p:cNvPr id="7" name="Chart 6">
            <a:extLst>
              <a:ext uri="{FF2B5EF4-FFF2-40B4-BE49-F238E27FC236}">
                <a16:creationId xmlns:a16="http://schemas.microsoft.com/office/drawing/2014/main" id="{25BDDD63-D250-452D-BA9F-FD5A8D98BA4E}"/>
              </a:ext>
            </a:extLst>
          </p:cNvPr>
          <p:cNvGraphicFramePr>
            <a:graphicFrameLocks/>
          </p:cNvGraphicFramePr>
          <p:nvPr/>
        </p:nvGraphicFramePr>
        <p:xfrm>
          <a:off x="2496000" y="1797843"/>
          <a:ext cx="7200000" cy="41400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1">
            <a:extLst>
              <a:ext uri="{FF2B5EF4-FFF2-40B4-BE49-F238E27FC236}">
                <a16:creationId xmlns:a16="http://schemas.microsoft.com/office/drawing/2014/main" id="{C0989952-6425-AF98-29D0-936EC4EDFEF3}"/>
              </a:ext>
            </a:extLst>
          </p:cNvPr>
          <p:cNvSpPr txBox="1"/>
          <p:nvPr/>
        </p:nvSpPr>
        <p:spPr>
          <a:xfrm>
            <a:off x="6989924" y="2508857"/>
            <a:ext cx="1305560" cy="272554"/>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A1749"/>
                </a:solidFill>
                <a:effectLst/>
                <a:uLnTx/>
                <a:uFillTx/>
                <a:latin typeface="GT America Regular" pitchFamily="50" charset="0"/>
                <a:ea typeface="GT America Regular" pitchFamily="50" charset="0"/>
                <a:cs typeface="GT America Regular" pitchFamily="50" charset="0"/>
              </a:rPr>
              <a:t>Dependants</a:t>
            </a:r>
          </a:p>
        </p:txBody>
      </p:sp>
      <p:sp>
        <p:nvSpPr>
          <p:cNvPr id="8" name="TextBox 1">
            <a:extLst>
              <a:ext uri="{FF2B5EF4-FFF2-40B4-BE49-F238E27FC236}">
                <a16:creationId xmlns:a16="http://schemas.microsoft.com/office/drawing/2014/main" id="{436BB76C-97A4-A5F8-55A2-9362CB1D7CBE}"/>
              </a:ext>
            </a:extLst>
          </p:cNvPr>
          <p:cNvSpPr txBox="1"/>
          <p:nvPr/>
        </p:nvSpPr>
        <p:spPr>
          <a:xfrm>
            <a:off x="7985660" y="3243580"/>
            <a:ext cx="2275107" cy="37084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273F0"/>
                </a:solidFill>
                <a:effectLst/>
                <a:uLnTx/>
                <a:uFillTx/>
                <a:latin typeface="GT America Regular" pitchFamily="50" charset="0"/>
                <a:ea typeface="GT America Regular" pitchFamily="50" charset="0"/>
                <a:cs typeface="GT America Regular" pitchFamily="50" charset="0"/>
              </a:rPr>
              <a:t>Working age population</a:t>
            </a:r>
          </a:p>
        </p:txBody>
      </p:sp>
      <p:sp>
        <p:nvSpPr>
          <p:cNvPr id="9" name="Conveniently traveling">
            <a:extLst>
              <a:ext uri="{FF2B5EF4-FFF2-40B4-BE49-F238E27FC236}">
                <a16:creationId xmlns:a16="http://schemas.microsoft.com/office/drawing/2014/main" id="{1567BE4D-C957-61A3-A162-0DF5CB277542}"/>
              </a:ext>
            </a:extLst>
          </p:cNvPr>
          <p:cNvSpPr txBox="1"/>
          <p:nvPr/>
        </p:nvSpPr>
        <p:spPr>
          <a:xfrm>
            <a:off x="2496000" y="6063169"/>
            <a:ext cx="7764767" cy="4667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algn="l">
              <a:defRPr sz="4000" b="0">
                <a:solidFill>
                  <a:srgbClr val="FFFFFF"/>
                </a:solidFill>
                <a:latin typeface="Archivo Regular"/>
                <a:ea typeface="Archivo Regular"/>
                <a:cs typeface="Archivo Regular"/>
                <a:sym typeface="Archivo Regula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dirty="0">
                <a:ln>
                  <a:noFill/>
                </a:ln>
                <a:solidFill>
                  <a:srgbClr val="0E0F0F"/>
                </a:solidFill>
                <a:effectLst/>
                <a:uLnTx/>
                <a:uFillTx/>
                <a:latin typeface="GT America Mono Regular" pitchFamily="2" charset="77"/>
                <a:sym typeface="Archivo Regular"/>
              </a:rPr>
              <a:t>Source: ABS, BuildSkills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E0F0F"/>
                </a:solidFill>
                <a:effectLst/>
                <a:uLnTx/>
                <a:uFillTx/>
                <a:latin typeface="GT America Mono Regular" pitchFamily="2" charset="77"/>
                <a:sym typeface="Archivo Regular"/>
              </a:rPr>
              <a:t>Notes: Data indexed (2024=100). ‘Working age population’ = persons aged 15-64; ‘</a:t>
            </a:r>
            <a:r>
              <a:rPr kumimoji="0" lang="en-US" sz="900" b="0" i="0" u="none" strike="noStrike" kern="1200" cap="none" spc="0" normalizeH="0" baseline="0" noProof="0" dirty="0" err="1">
                <a:ln>
                  <a:noFill/>
                </a:ln>
                <a:solidFill>
                  <a:srgbClr val="0E0F0F"/>
                </a:solidFill>
                <a:effectLst/>
                <a:uLnTx/>
                <a:uFillTx/>
                <a:latin typeface="GT America Mono Regular" pitchFamily="2" charset="77"/>
                <a:sym typeface="Archivo Regular"/>
              </a:rPr>
              <a:t>Dependants’</a:t>
            </a:r>
            <a:r>
              <a:rPr kumimoji="0" lang="en-US" sz="900" b="0" i="0" u="none" strike="noStrike" kern="1200" cap="none" spc="0" normalizeH="0" baseline="0" noProof="0" dirty="0">
                <a:ln>
                  <a:noFill/>
                </a:ln>
                <a:solidFill>
                  <a:srgbClr val="0E0F0F"/>
                </a:solidFill>
                <a:effectLst/>
                <a:uLnTx/>
                <a:uFillTx/>
                <a:latin typeface="GT America Mono Regular" pitchFamily="2" charset="77"/>
                <a:sym typeface="Archivo Regular"/>
              </a:rPr>
              <a:t> = the rest.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900" b="0" i="0" u="none" strike="noStrike" kern="1200" cap="none" spc="0" normalizeH="0" baseline="0" noProof="0" dirty="0">
              <a:ln>
                <a:noFill/>
              </a:ln>
              <a:solidFill>
                <a:srgbClr val="0E0F0F"/>
              </a:solidFill>
              <a:effectLst/>
              <a:uLnTx/>
              <a:uFillTx/>
              <a:latin typeface="GT America Mono Regular" pitchFamily="2" charset="77"/>
              <a:sym typeface="Archivo Regular"/>
            </a:endParaRPr>
          </a:p>
        </p:txBody>
      </p:sp>
    </p:spTree>
    <p:extLst>
      <p:ext uri="{BB962C8B-B14F-4D97-AF65-F5344CB8AC3E}">
        <p14:creationId xmlns:p14="http://schemas.microsoft.com/office/powerpoint/2010/main" val="3765463227"/>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AS_NET" val="9.0.7"/>
  <p:tag name="AS_OS" val="Unix 6.1.161.183"/>
  <p:tag name="AS_RELEASE_DATE" val="2025.07.14"/>
  <p:tag name="AS_TITLE" val="Aspose.Slides for .NET6"/>
  <p:tag name="AS_VERSION" val="25.7"/>
</p:tagLst>
</file>

<file path=ppt/tags/tag2.xml><?xml version="1.0" encoding="utf-8"?>
<p:tagLst xmlns:a="http://schemas.openxmlformats.org/drawingml/2006/main" xmlns:r="http://schemas.openxmlformats.org/officeDocument/2006/relationships" xmlns:p="http://schemas.openxmlformats.org/presentationml/2006/main">
  <p:tag name="DESCRIPTION" val="Clipboard"/>
  <p:tag name="GRAPHICTYPE" val="Icon"/>
  <p:tag name="ICONCOLOR" val="#A2F0C5"/>
</p:tagLst>
</file>

<file path=ppt/tags/tag3.xml><?xml version="1.0" encoding="utf-8"?>
<p:tagLst xmlns:a="http://schemas.openxmlformats.org/drawingml/2006/main" xmlns:r="http://schemas.openxmlformats.org/officeDocument/2006/relationships" xmlns:p="http://schemas.openxmlformats.org/presentationml/2006/main">
  <p:tag name="DESCRIPTION" val="Helmet"/>
  <p:tag name="GRAPHICTYPE" val="Icon"/>
  <p:tag name="ICONCOLOR" val="#A2F0C5"/>
</p:tagLst>
</file>

<file path=ppt/tags/tag4.xml><?xml version="1.0" encoding="utf-8"?>
<p:tagLst xmlns:a="http://schemas.openxmlformats.org/drawingml/2006/main" xmlns:r="http://schemas.openxmlformats.org/officeDocument/2006/relationships" xmlns:p="http://schemas.openxmlformats.org/presentationml/2006/main">
  <p:tag name="DESCRIPTION" val="Medical"/>
  <p:tag name="GRAPHICTYPE" val="Icon"/>
  <p:tag name="ICONCOLOR" val="#A2F0C5"/>
</p:tagLst>
</file>

<file path=ppt/tags/tag5.xml><?xml version="1.0" encoding="utf-8"?>
<p:tagLst xmlns:a="http://schemas.openxmlformats.org/drawingml/2006/main" xmlns:r="http://schemas.openxmlformats.org/officeDocument/2006/relationships" xmlns:p="http://schemas.openxmlformats.org/presentationml/2006/main">
  <p:tag name="DESCRIPTION" val="Document"/>
  <p:tag name="GRAPHICTYPE" val="Icon"/>
  <p:tag name="ICONCOLOR" val="#A2F0C5"/>
</p:tagLst>
</file>

<file path=ppt/tags/tag6.xml><?xml version="1.0" encoding="utf-8"?>
<p:tagLst xmlns:a="http://schemas.openxmlformats.org/drawingml/2006/main" xmlns:r="http://schemas.openxmlformats.org/officeDocument/2006/relationships" xmlns:p="http://schemas.openxmlformats.org/presentationml/2006/main">
  <p:tag name="DESCRIPTION" val="Laptop"/>
  <p:tag name="GRAPHICTYPE" val="Icon"/>
  <p:tag name="ICONCOLOR" val="#A2F0C5"/>
</p:tagLst>
</file>

<file path=ppt/tags/tag7.xml><?xml version="1.0" encoding="utf-8"?>
<p:tagLst xmlns:a="http://schemas.openxmlformats.org/drawingml/2006/main" xmlns:r="http://schemas.openxmlformats.org/officeDocument/2006/relationships" xmlns:p="http://schemas.openxmlformats.org/presentationml/2006/main">
  <p:tag name="DESCRIPTION" val="Laptop"/>
  <p:tag name="GRAPHICTYPE" val="Icon"/>
  <p:tag name="ICONCOLOR" val="#A2F0C5"/>
</p:tagLst>
</file>

<file path=ppt/theme/theme1.xml><?xml version="1.0" encoding="utf-8"?>
<a:theme xmlns:a="http://schemas.openxmlformats.org/drawingml/2006/main" name="Office Theme">
  <a:themeElements>
    <a:clrScheme name="Custom 2">
      <a:dk1>
        <a:srgbClr val="002060"/>
      </a:dk1>
      <a:lt1>
        <a:srgbClr val="F2F2F2"/>
      </a:lt1>
      <a:dk2>
        <a:srgbClr val="002060"/>
      </a:dk2>
      <a:lt2>
        <a:srgbClr val="DBE9F7"/>
      </a:lt2>
      <a:accent1>
        <a:srgbClr val="4D94D8"/>
      </a:accent1>
      <a:accent2>
        <a:srgbClr val="83CAEB"/>
      </a:accent2>
      <a:accent3>
        <a:srgbClr val="A2F0C5"/>
      </a:accent3>
      <a:accent4>
        <a:srgbClr val="F2F995"/>
      </a:accent4>
      <a:accent5>
        <a:srgbClr val="345964"/>
      </a:accent5>
      <a:accent6>
        <a:srgbClr val="D78994"/>
      </a:accent6>
      <a:hlink>
        <a:srgbClr val="11B0EC"/>
      </a:hlink>
      <a:folHlink>
        <a:srgbClr val="C19EB1"/>
      </a:folHlink>
    </a:clrScheme>
    <a:fontScheme name="Custom 6">
      <a:majorFont>
        <a:latin typeface="Georgia"/>
        <a:ea typeface="Georgia"/>
        <a:cs typeface="Arial"/>
      </a:majorFont>
      <a:minorFont>
        <a:latin typeface="Calibri"/>
        <a:ea typeface="Calibri"/>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BuildSkills Australia">
      <a:dk1>
        <a:srgbClr val="0E0F0F"/>
      </a:dk1>
      <a:lt1>
        <a:srgbClr val="FFFFFF"/>
      </a:lt1>
      <a:dk2>
        <a:srgbClr val="4D5867"/>
      </a:dk2>
      <a:lt2>
        <a:srgbClr val="F4F4F4"/>
      </a:lt2>
      <a:accent1>
        <a:srgbClr val="0273F0"/>
      </a:accent1>
      <a:accent2>
        <a:srgbClr val="0032B0"/>
      </a:accent2>
      <a:accent3>
        <a:srgbClr val="BAC4C8"/>
      </a:accent3>
      <a:accent4>
        <a:srgbClr val="0A1749"/>
      </a:accent4>
      <a:accent5>
        <a:srgbClr val="41F5A6"/>
      </a:accent5>
      <a:accent6>
        <a:srgbClr val="4D5867"/>
      </a:accent6>
      <a:hlink>
        <a:srgbClr val="0273F0"/>
      </a:hlink>
      <a:folHlink>
        <a:srgbClr val="41F5A6"/>
      </a:folHlink>
    </a:clrScheme>
    <a:fontScheme name="BuildSkills Australia Font2">
      <a:majorFont>
        <a:latin typeface="Signifier Light"/>
        <a:ea typeface=""/>
        <a:cs typeface=""/>
      </a:majorFont>
      <a:minorFont>
        <a:latin typeface="GT America Regular"/>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4_BuildSkills Australia PPT Template" id="{7F84F100-9913-4935-AAB6-D69B634BBE4F}" vid="{6C80C17C-E51D-452F-B51D-23885334074C}"/>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FollowUp xmlns="720d54f1-3f1d-4456-8424-a3e4ff3e9882">2022-12-13T00:00:00+00:00</FollowUp>
    <TaxCatchAll xmlns="76ca80fb-aedf-45f0-94ff-6de3d8fe1e00" xsi:nil="true"/>
    <lcf76f155ced4ddcb4097134ff3c332f xmlns="720d54f1-3f1d-4456-8424-a3e4ff3e9882">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7797777EC91E5459AD167E5D07FF335" ma:contentTypeVersion="19" ma:contentTypeDescription="Create a new document." ma:contentTypeScope="" ma:versionID="44e296085f909d30547ab1cf7f826ae7">
  <xsd:schema xmlns:xsd="http://www.w3.org/2001/XMLSchema" xmlns:xs="http://www.w3.org/2001/XMLSchema" xmlns:p="http://schemas.microsoft.com/office/2006/metadata/properties" xmlns:ns2="720d54f1-3f1d-4456-8424-a3e4ff3e9882" xmlns:ns3="76ca80fb-aedf-45f0-94ff-6de3d8fe1e00" targetNamespace="http://schemas.microsoft.com/office/2006/metadata/properties" ma:root="true" ma:fieldsID="b67fa92dab3604753d4591997ba86ce1" ns2:_="" ns3:_="">
    <xsd:import namespace="720d54f1-3f1d-4456-8424-a3e4ff3e9882"/>
    <xsd:import namespace="76ca80fb-aedf-45f0-94ff-6de3d8fe1e0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element ref="ns2:MediaLengthInSeconds" minOccurs="0"/>
                <xsd:element ref="ns2:FollowUp"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0d54f1-3f1d-4456-8424-a3e4ff3e98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d1e8bc3f-dee2-4de8-8456-4cb790f7dbb4"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FollowUp" ma:index="23" nillable="true" ma:displayName="Follow Up" ma:default="2022-12-13T00:00:00Z" ma:format="DateOnly" ma:internalName="FollowUp">
      <xsd:simpleType>
        <xsd:restriction base="dms:DateTim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Location" ma:index="25" nillable="true" ma:displayName="Location" ma:indexed="true" ma:internalName="MediaServiceLocation"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6ca80fb-aedf-45f0-94ff-6de3d8fe1e0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379e951b-c791-427e-804f-474a433ee081}" ma:internalName="TaxCatchAll" ma:showField="CatchAllData" ma:web="76ca80fb-aedf-45f0-94ff-6de3d8fe1e0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E0DE182-F18F-4843-BD15-9643E9A38FB9}">
  <ds:schemaRefs>
    <ds:schemaRef ds:uri="http://schemas.microsoft.com/sharepoint/v3/contenttype/forms"/>
  </ds:schemaRefs>
</ds:datastoreItem>
</file>

<file path=customXml/itemProps2.xml><?xml version="1.0" encoding="utf-8"?>
<ds:datastoreItem xmlns:ds="http://schemas.openxmlformats.org/officeDocument/2006/customXml" ds:itemID="{8A9593FC-65A7-4F1F-92ED-0C61A4754194}">
  <ds:schemaRefs>
    <ds:schemaRef ds:uri="http://schemas.microsoft.com/office/2006/metadata/properties"/>
    <ds:schemaRef ds:uri="http://schemas.microsoft.com/office/infopath/2007/PartnerControls"/>
    <ds:schemaRef ds:uri="720d54f1-3f1d-4456-8424-a3e4ff3e9882"/>
    <ds:schemaRef ds:uri="76ca80fb-aedf-45f0-94ff-6de3d8fe1e00"/>
  </ds:schemaRefs>
</ds:datastoreItem>
</file>

<file path=customXml/itemProps3.xml><?xml version="1.0" encoding="utf-8"?>
<ds:datastoreItem xmlns:ds="http://schemas.openxmlformats.org/officeDocument/2006/customXml" ds:itemID="{226C4914-1879-468E-9109-2D84EBA6C6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20d54f1-3f1d-4456-8424-a3e4ff3e9882"/>
    <ds:schemaRef ds:uri="76ca80fb-aedf-45f0-94ff-6de3d8fe1e0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526</TotalTime>
  <Words>2928</Words>
  <Application>Microsoft Office PowerPoint</Application>
  <PresentationFormat>Widescreen</PresentationFormat>
  <Paragraphs>324</Paragraphs>
  <Slides>31</Slides>
  <Notes>20</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31</vt:i4>
      </vt:variant>
    </vt:vector>
  </HeadingPairs>
  <TitlesOfParts>
    <vt:vector size="47" baseType="lpstr">
      <vt:lpstr>Aptos</vt:lpstr>
      <vt:lpstr>Aptos Display</vt:lpstr>
      <vt:lpstr>Arial</vt:lpstr>
      <vt:lpstr>Calibri</vt:lpstr>
      <vt:lpstr>Calibri Light</vt:lpstr>
      <vt:lpstr>Georgia</vt:lpstr>
      <vt:lpstr>Gilroy ExtraBold</vt:lpstr>
      <vt:lpstr>Gilroy Light</vt:lpstr>
      <vt:lpstr>GT America Mono Regular</vt:lpstr>
      <vt:lpstr>GT America Regular</vt:lpstr>
      <vt:lpstr>GT America Trial Rg</vt:lpstr>
      <vt:lpstr>Signifier Light</vt:lpstr>
      <vt:lpstr>Wingdings</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Long-term trends</vt:lpstr>
      <vt:lpstr>Net zero challenge keeps getting bigger</vt:lpstr>
      <vt:lpstr>The housing challenge is also huge</vt:lpstr>
      <vt:lpstr>We’re running out of workers</vt:lpstr>
      <vt:lpstr>Skilling system capacity</vt:lpstr>
      <vt:lpstr>State Overview</vt:lpstr>
      <vt:lpstr>PowerPoint Presentation</vt:lpstr>
      <vt:lpstr>PowerPoint Presentation</vt:lpstr>
      <vt:lpstr>PowerPoint Presentation</vt:lpstr>
      <vt:lpstr>PowerPoint Presentation</vt:lpstr>
      <vt:lpstr>PowerPoint Presentation</vt:lpstr>
      <vt:lpstr>PowerPoint Presentation</vt:lpstr>
      <vt:lpstr>Engaging with BuildSkills Australia</vt:lpstr>
      <vt:lpstr>Industry Engagement Team    </vt:lpstr>
      <vt:lpstr>PowerPoint Presentation</vt:lpstr>
      <vt:lpstr>PowerPoint Presentation</vt:lpstr>
      <vt:lpstr>PowerPoint Presentation</vt:lpstr>
      <vt:lpstr>What do we know about the workforce?</vt:lpstr>
      <vt:lpstr>PowerPoint Presentation</vt:lpstr>
      <vt:lpstr>What specific training do your employees  need in the next 12 months?</vt:lpstr>
      <vt:lpstr>PowerPoint Presentation</vt:lpstr>
      <vt:lpstr>PowerPoint Presentation</vt:lpstr>
      <vt:lpstr>PowerPoint Presentation</vt:lpstr>
      <vt:lpstr>PowerPoint Presentation</vt:lpstr>
      <vt:lpstr>Online: Join the padlet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Bridget Hiller</dc:creator>
  <cp:lastModifiedBy>Bridget Hiller</cp:lastModifiedBy>
  <cp:revision>2</cp:revision>
  <cp:lastPrinted>2025-12-11T15:12:31Z</cp:lastPrinted>
  <dcterms:created xsi:type="dcterms:W3CDTF">2025-12-11T15:12:31Z</dcterms:created>
  <dcterms:modified xsi:type="dcterms:W3CDTF">2026-03-03T05:53:38Z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_id">
    <vt:lpwstr>7733f6ea-adbc-46d3-aebf-16df6f85edc2</vt:lpwstr>
  </property>
  <property fmtid="{D5CDD505-2E9C-101B-9397-08002B2CF9AE}" pid="3" name="user_id">
    <vt:lpwstr>ae3f0593-bc3b-42e2-8207-e3badd4517f4</vt:lpwstr>
  </property>
  <property fmtid="{D5CDD505-2E9C-101B-9397-08002B2CF9AE}" pid="4" name="ContentTypeId">
    <vt:lpwstr>0x01010047797777EC91E5459AD167E5D07FF335</vt:lpwstr>
  </property>
  <property fmtid="{D5CDD505-2E9C-101B-9397-08002B2CF9AE}" pid="5" name="MediaServiceImageTags">
    <vt:lpwstr/>
  </property>
</Properties>
</file>